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5" r:id="rId2"/>
  </p:sldMasterIdLst>
  <p:notesMasterIdLst>
    <p:notesMasterId r:id="rId3"/>
  </p:notesMasterIdLst>
  <p:sldIdLst>
    <p:sldId id="263" r:id="rId4"/>
    <p:sldId id="259" r:id="rId5"/>
    <p:sldId id="265" r:id="rId6"/>
    <p:sldId id="269" r:id="rId7"/>
    <p:sldId id="285" r:id="rId8"/>
    <p:sldId id="272" r:id="rId9"/>
    <p:sldId id="271" r:id="rId10"/>
    <p:sldId id="274" r:id="rId11"/>
    <p:sldId id="266" r:id="rId12"/>
    <p:sldId id="258" r:id="rId13"/>
    <p:sldId id="276" r:id="rId14"/>
    <p:sldId id="273" r:id="rId15"/>
    <p:sldId id="281" r:id="rId16"/>
    <p:sldId id="267" r:id="rId17"/>
    <p:sldId id="270" r:id="rId18"/>
    <p:sldId id="279" r:id="rId19"/>
    <p:sldId id="275" r:id="rId20"/>
    <p:sldId id="257" r:id="rId21"/>
    <p:sldId id="268" r:id="rId22"/>
    <p:sldId id="264" r:id="rId23"/>
    <p:sldId id="280" r:id="rId24"/>
    <p:sldId id="286" r:id="rId25"/>
    <p:sldId id="278" r:id="rId26"/>
    <p:sldId id="28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51" userDrawn="1">
          <p15:clr>
            <a:srgbClr val="A4A3A4"/>
          </p15:clr>
        </p15:guide>
        <p15:guide id="4" pos="7129" userDrawn="1">
          <p15:clr>
            <a:srgbClr val="A4A3A4"/>
          </p15:clr>
        </p15:guide>
        <p15:guide id="5" orient="horz" pos="799" userDrawn="1">
          <p15:clr>
            <a:srgbClr val="A4A3A4"/>
          </p15:clr>
        </p15:guide>
        <p15:guide id="6" orient="horz" pos="386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guide orient="horz" pos="2160"/>
        <p:guide pos="3840"/>
        <p:guide pos="551"/>
        <p:guide pos="7129"/>
        <p:guide orient="horz" pos="799"/>
        <p:guide orient="horz" pos="3861"/>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9" Target="tags/tag26.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4.png" Type="http://schemas.openxmlformats.org/officeDocument/2006/relationships/image"/><Relationship Id="rId3" Target="../media/image8.png" Type="http://schemas.openxmlformats.org/officeDocument/2006/relationships/image"/><Relationship Id="rId4" Target="../media/image6.png" Type="http://schemas.openxmlformats.org/officeDocument/2006/relationships/im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a:blip r:embed="rId2"/>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20-444C-A7CC-31841DF04FA1}"/>
            </c:ext>
          </c:extLst>
        </c:ser>
        <c:ser>
          <c:idx val="1"/>
          <c:order val="1"/>
          <c:tx>
            <c:strRef>
              <c:f>Sheet1!$C$1</c:f>
              <c:strCache>
                <c:ptCount val="1"/>
                <c:pt idx="0">
                  <c:v>系列 2</c:v>
                </c:pt>
              </c:strCache>
            </c:strRef>
          </c:tx>
          <c:spPr>
            <a:blipFill>
              <a:blip r:embed="rId3"/>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6220-444C-A7CC-31841DF04FA1}"/>
            </c:ext>
          </c:extLst>
        </c:ser>
        <c:ser>
          <c:idx val="2"/>
          <c:order val="2"/>
          <c:tx>
            <c:strRef>
              <c:f>Sheet1!$D$1</c:f>
              <c:strCache>
                <c:ptCount val="1"/>
                <c:pt idx="0">
                  <c:v>系列 3</c:v>
                </c:pt>
              </c:strCache>
            </c:strRef>
          </c:tx>
          <c:spPr>
            <a:blipFill>
              <a:blip r:embed="rId4"/>
              <a:stretch>
                <a:fillRect/>
              </a:stretch>
            </a:blipFill>
            <a:ln w="28575">
              <a:solidFill>
                <a:schemeClr val="bg1"/>
              </a:solidFill>
            </a:ln>
            <a:effectLst>
              <a:innerShdw blurRad="63500" dist="50800" dir="13500000">
                <a:prstClr val="black">
                  <a:alpha val="50000"/>
                </a:prstClr>
              </a:innerShdw>
            </a:effectLst>
          </c:spPr>
          <c:invertIfNegative val="0"/>
          <c:dPt>
            <c:idx val="0"/>
            <c:invertIfNegative val="0"/>
            <c:extLst>
              <c:ext xmlns:c16="http://schemas.microsoft.com/office/drawing/2014/chart" uri="{C3380CC4-5D6E-409C-BE32-E72D297353CC}">
                <c16:uniqueId val="{00000002-6220-444C-A7CC-31841DF04FA1}"/>
              </c:ext>
            </c:extLst>
          </c:dPt>
          <c:dPt>
            <c:idx val="1"/>
            <c:invertIfNegative val="0"/>
            <c:extLst>
              <c:ext xmlns:c16="http://schemas.microsoft.com/office/drawing/2014/chart" uri="{C3380CC4-5D6E-409C-BE32-E72D297353CC}">
                <c16:uniqueId val="{00000003-6220-444C-A7CC-31841DF04FA1}"/>
              </c:ext>
            </c:extLst>
          </c:dPt>
          <c:dPt>
            <c:idx val="2"/>
            <c:invertIfNegative val="0"/>
            <c:extLst>
              <c:ext xmlns:c16="http://schemas.microsoft.com/office/drawing/2014/chart" uri="{C3380CC4-5D6E-409C-BE32-E72D297353CC}">
                <c16:uniqueId val="{00000004-6220-444C-A7CC-31841DF04FA1}"/>
              </c:ext>
            </c:extLst>
          </c:dPt>
          <c:dPt>
            <c:idx val="3"/>
            <c:invertIfNegative val="0"/>
            <c:extLst>
              <c:ext xmlns:c16="http://schemas.microsoft.com/office/drawing/2014/chart" uri="{C3380CC4-5D6E-409C-BE32-E72D297353CC}">
                <c16:uniqueId val="{00000005-6220-444C-A7CC-31841DF04FA1}"/>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6220-444C-A7CC-31841DF04FA1}"/>
            </c:ext>
          </c:extLst>
        </c:ser>
        <c:dLbls>
          <c:showLegendKey val="0"/>
          <c:showVal val="0"/>
          <c:showCatName val="0"/>
          <c:showSerName val="0"/>
          <c:showPercent val="0"/>
          <c:showBubbleSize val="0"/>
          <c:showLeaderLines val="0"/>
        </c:dLbls>
        <c:gapWidth val="219"/>
        <c:overlap val="-27"/>
        <c:axId val="691681120"/>
        <c:axId val="691687840"/>
      </c:barChart>
      <c:catAx>
        <c:axId val="69168112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sz="1197" b="0" i="0" u="none" strike="noStrike" kern="1200" baseline="0" smtId="4294967295">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endParaRPr>
          </a:p>
        </c:txPr>
        <c:crossAx val="691687840"/>
        <c:crosses val="autoZero"/>
        <c:auto val="0"/>
        <c:lblAlgn val="ctr"/>
        <c:lblOffset/>
        <c:noMultiLvlLbl val="0"/>
      </c:catAx>
      <c:valAx>
        <c:axId val="691687840"/>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1" i="0" u="none" strike="noStrike" kern="1200" baseline="0" smtId="4294967295">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sz="1400" b="1" i="0" u="none" strike="noStrike" kern="1200" baseline="0" smtId="4294967295">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endParaRPr>
          </a:p>
        </c:txPr>
        <c:crossAx val="69168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200" b="0" i="0" u="none" strike="noStrike" kern="1200" baseline="0" smtId="4294967295">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sz="1200" b="0" i="0" u="none" strike="noStrike" kern="1200" baseline="0" smtId="4294967295">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79492-F4CE-46A1-9E71-D5D026C690F5}" type="datetimeFigureOut">
              <a:rPr lang="zh-CN" altLang="en-US" smtClean="0"/>
              <a:t>2018/4/4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5FE5D-58F8-4632-9DFF-B78068E3F7FE}" type="slidenum">
              <a:rPr lang="zh-CN" altLang="en-US" smtClean="0"/>
              <a:t>‹#›</a:t>
            </a:fld>
            <a:endParaRPr lang="zh-CN" altLang="en-US"/>
          </a:p>
        </p:txBody>
      </p:sp>
    </p:spTree>
    <p:extLst>
      <p:ext uri="{BB962C8B-B14F-4D97-AF65-F5344CB8AC3E}">
        <p14:creationId val="109584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588570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505994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191680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580792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797245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319902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7626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571109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50395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796903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682912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247365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172532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157227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396754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316736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94431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5315105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365784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555410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481144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891664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850088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945681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344738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6E1525E-0D15-4E84-8BB4-A6C90420B721}" type="datetimeFigureOut">
              <a:rPr lang="zh-CN" altLang="en-US" smtClean="0"/>
              <a:t>2018/4/4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C857F3B-258B-41F3-BC1D-820CE44BD9D3}" type="slidenum">
              <a:rPr lang="zh-CN" altLang="en-US" smtClean="0"/>
              <a:t>‹#›</a:t>
            </a:fld>
            <a:endParaRPr lang="zh-CN" altLang="en-US"/>
          </a:p>
        </p:txBody>
      </p:sp>
    </p:spTree>
    <p:extLst>
      <p:ext uri="{BB962C8B-B14F-4D97-AF65-F5344CB8AC3E}">
        <p14:creationId val="303486011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11183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697607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12517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651332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73333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97579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54053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896538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177740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28215456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030514" y="2691226"/>
            <a:ext cx="1553835" cy="1475549"/>
          </a:xfrm>
          <a:custGeom>
            <a:gdLst>
              <a:gd name="connsiteX0" fmla="*/ 1412216 w 1553835"/>
              <a:gd name="connsiteY0" fmla="*/ 727 h 1475549"/>
              <a:gd name="connsiteX1" fmla="*/ 1506036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8 w 1553835"/>
              <a:gd name="connsiteY15" fmla="*/ 508229 h 1475549"/>
              <a:gd name="connsiteX16" fmla="*/ 28814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6" y="38193"/>
                </a:cubicBezTo>
                <a:cubicBezTo>
                  <a:pt x="1545853" y="107450"/>
                  <a:pt x="1521962" y="327708"/>
                  <a:pt x="1529926" y="433296"/>
                </a:cubicBezTo>
                <a:cubicBezTo>
                  <a:pt x="1537889" y="538884"/>
                  <a:pt x="1554480" y="587703"/>
                  <a:pt x="1553816" y="671720"/>
                </a:cubicBezTo>
                <a:cubicBezTo>
                  <a:pt x="1553153" y="755736"/>
                  <a:pt x="1530589" y="822722"/>
                  <a:pt x="1525944" y="937392"/>
                </a:cubicBezTo>
                <a:cubicBezTo>
                  <a:pt x="1521298" y="1052063"/>
                  <a:pt x="1535898" y="1281405"/>
                  <a:pt x="1525944" y="1359744"/>
                </a:cubicBezTo>
                <a:cubicBezTo>
                  <a:pt x="1515990" y="1438083"/>
                  <a:pt x="1500727" y="1393804"/>
                  <a:pt x="1466218" y="1407428"/>
                </a:cubicBezTo>
                <a:cubicBezTo>
                  <a:pt x="1431710" y="1421053"/>
                  <a:pt x="1382602" y="1439218"/>
                  <a:pt x="1318894" y="1441488"/>
                </a:cubicBezTo>
                <a:cubicBezTo>
                  <a:pt x="1255186" y="1443759"/>
                  <a:pt x="1174225"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2"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8" y="508229"/>
                </a:cubicBezTo>
                <a:cubicBezTo>
                  <a:pt x="45404" y="390152"/>
                  <a:pt x="26159" y="264128"/>
                  <a:pt x="28814"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6" y="57494"/>
                  <a:pt x="1048136" y="58630"/>
                </a:cubicBezTo>
                <a:cubicBezTo>
                  <a:pt x="1141707" y="59765"/>
                  <a:pt x="1214706" y="21163"/>
                  <a:pt x="1291022" y="17757"/>
                </a:cubicBezTo>
                <a:cubicBezTo>
                  <a:pt x="1329180" y="16054"/>
                  <a:pt x="1372980" y="3849"/>
                  <a:pt x="1412216" y="727"/>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89560" y="2691226"/>
            <a:ext cx="1553835" cy="1475549"/>
          </a:xfrm>
          <a:custGeom>
            <a:gdLst>
              <a:gd name="connsiteX0" fmla="*/ 1412216 w 1553835"/>
              <a:gd name="connsiteY0" fmla="*/ 727 h 1475549"/>
              <a:gd name="connsiteX1" fmla="*/ 1506036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9 w 1553835"/>
              <a:gd name="connsiteY15" fmla="*/ 508229 h 1475549"/>
              <a:gd name="connsiteX16" fmla="*/ 28814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6" y="38193"/>
                </a:cubicBezTo>
                <a:cubicBezTo>
                  <a:pt x="1545853" y="107450"/>
                  <a:pt x="1521962" y="327708"/>
                  <a:pt x="1529926" y="433296"/>
                </a:cubicBezTo>
                <a:cubicBezTo>
                  <a:pt x="1537889" y="538884"/>
                  <a:pt x="1554480" y="587703"/>
                  <a:pt x="1553816" y="671720"/>
                </a:cubicBezTo>
                <a:cubicBezTo>
                  <a:pt x="1553153" y="755736"/>
                  <a:pt x="1530589" y="822722"/>
                  <a:pt x="1525944" y="937392"/>
                </a:cubicBezTo>
                <a:cubicBezTo>
                  <a:pt x="1521298" y="1052063"/>
                  <a:pt x="1535898" y="1281405"/>
                  <a:pt x="1525944" y="1359744"/>
                </a:cubicBezTo>
                <a:cubicBezTo>
                  <a:pt x="1515990" y="1438083"/>
                  <a:pt x="1500727" y="1393804"/>
                  <a:pt x="1466218" y="1407428"/>
                </a:cubicBezTo>
                <a:cubicBezTo>
                  <a:pt x="1431710" y="1421053"/>
                  <a:pt x="1382602" y="1439218"/>
                  <a:pt x="1318894" y="1441488"/>
                </a:cubicBezTo>
                <a:cubicBezTo>
                  <a:pt x="1255186" y="1443759"/>
                  <a:pt x="1174225"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1"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9" y="508229"/>
                </a:cubicBezTo>
                <a:cubicBezTo>
                  <a:pt x="45404" y="390152"/>
                  <a:pt x="26159" y="264128"/>
                  <a:pt x="28814"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6" y="57494"/>
                  <a:pt x="1048136" y="58630"/>
                </a:cubicBezTo>
                <a:cubicBezTo>
                  <a:pt x="1141707" y="59765"/>
                  <a:pt x="1214706" y="21163"/>
                  <a:pt x="1291022" y="17757"/>
                </a:cubicBezTo>
                <a:cubicBezTo>
                  <a:pt x="1329181" y="16054"/>
                  <a:pt x="1372980" y="3849"/>
                  <a:pt x="1412216" y="727"/>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48607" y="2691226"/>
            <a:ext cx="1553834" cy="1475549"/>
          </a:xfrm>
          <a:custGeom>
            <a:gdLst>
              <a:gd name="connsiteX0" fmla="*/ 1412215 w 1553834"/>
              <a:gd name="connsiteY0" fmla="*/ 727 h 1475549"/>
              <a:gd name="connsiteX1" fmla="*/ 1506035 w 1553834"/>
              <a:gd name="connsiteY1" fmla="*/ 38193 h 1475549"/>
              <a:gd name="connsiteX2" fmla="*/ 1529925 w 1553834"/>
              <a:gd name="connsiteY2" fmla="*/ 433296 h 1475549"/>
              <a:gd name="connsiteX3" fmla="*/ 1553815 w 1553834"/>
              <a:gd name="connsiteY3" fmla="*/ 671720 h 1475549"/>
              <a:gd name="connsiteX4" fmla="*/ 1525943 w 1553834"/>
              <a:gd name="connsiteY4" fmla="*/ 937392 h 1475549"/>
              <a:gd name="connsiteX5" fmla="*/ 1525943 w 1553834"/>
              <a:gd name="connsiteY5" fmla="*/ 1359744 h 1475549"/>
              <a:gd name="connsiteX6" fmla="*/ 1466217 w 1553834"/>
              <a:gd name="connsiteY6" fmla="*/ 1407428 h 1475549"/>
              <a:gd name="connsiteX7" fmla="*/ 1318893 w 1553834"/>
              <a:gd name="connsiteY7" fmla="*/ 1441488 h 1475549"/>
              <a:gd name="connsiteX8" fmla="*/ 1083971 w 1553834"/>
              <a:gd name="connsiteY8" fmla="*/ 1421053 h 1475549"/>
              <a:gd name="connsiteX9" fmla="*/ 777378 w 1553834"/>
              <a:gd name="connsiteY9" fmla="*/ 1475549 h 1475549"/>
              <a:gd name="connsiteX10" fmla="*/ 482730 w 1553834"/>
              <a:gd name="connsiteY10" fmla="*/ 1421053 h 1475549"/>
              <a:gd name="connsiteX11" fmla="*/ 148264 w 1553834"/>
              <a:gd name="connsiteY11" fmla="*/ 1441488 h 1475549"/>
              <a:gd name="connsiteX12" fmla="*/ 16867 w 1553834"/>
              <a:gd name="connsiteY12" fmla="*/ 1400616 h 1475549"/>
              <a:gd name="connsiteX13" fmla="*/ 12886 w 1553834"/>
              <a:gd name="connsiteY13" fmla="*/ 1134943 h 1475549"/>
              <a:gd name="connsiteX14" fmla="*/ 941 w 1553834"/>
              <a:gd name="connsiteY14" fmla="*/ 903332 h 1475549"/>
              <a:gd name="connsiteX15" fmla="*/ 40758 w 1553834"/>
              <a:gd name="connsiteY15" fmla="*/ 508229 h 1475549"/>
              <a:gd name="connsiteX16" fmla="*/ 28813 w 1553834"/>
              <a:gd name="connsiteY16" fmla="*/ 194872 h 1475549"/>
              <a:gd name="connsiteX17" fmla="*/ 68630 w 1553834"/>
              <a:gd name="connsiteY17" fmla="*/ 72254 h 1475549"/>
              <a:gd name="connsiteX18" fmla="*/ 303552 w 1553834"/>
              <a:gd name="connsiteY18" fmla="*/ 17757 h 1475549"/>
              <a:gd name="connsiteX19" fmla="*/ 514584 w 1553834"/>
              <a:gd name="connsiteY19" fmla="*/ 72254 h 1475549"/>
              <a:gd name="connsiteX20" fmla="*/ 729597 w 1553834"/>
              <a:gd name="connsiteY20" fmla="*/ 10945 h 1475549"/>
              <a:gd name="connsiteX21" fmla="*/ 1048135 w 1553834"/>
              <a:gd name="connsiteY21" fmla="*/ 58630 h 1475549"/>
              <a:gd name="connsiteX22" fmla="*/ 1291021 w 1553834"/>
              <a:gd name="connsiteY22" fmla="*/ 17757 h 1475549"/>
              <a:gd name="connsiteX23" fmla="*/ 1412215 w 1553834"/>
              <a:gd name="connsiteY23" fmla="*/ 727 h 14755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4" h="1475549">
                <a:moveTo>
                  <a:pt x="1412215" y="727"/>
                </a:moveTo>
                <a:cubicBezTo>
                  <a:pt x="1451452" y="-2396"/>
                  <a:pt x="1486126" y="3565"/>
                  <a:pt x="1506035" y="38193"/>
                </a:cubicBezTo>
                <a:cubicBezTo>
                  <a:pt x="1545852" y="107450"/>
                  <a:pt x="1521961" y="327708"/>
                  <a:pt x="1529925" y="433296"/>
                </a:cubicBezTo>
                <a:cubicBezTo>
                  <a:pt x="1537888" y="538884"/>
                  <a:pt x="1554479" y="587703"/>
                  <a:pt x="1553815" y="671720"/>
                </a:cubicBezTo>
                <a:cubicBezTo>
                  <a:pt x="1553152" y="755736"/>
                  <a:pt x="1530588" y="822722"/>
                  <a:pt x="1525943" y="937392"/>
                </a:cubicBezTo>
                <a:cubicBezTo>
                  <a:pt x="1521297" y="1052063"/>
                  <a:pt x="1535897" y="1281405"/>
                  <a:pt x="1525943" y="1359744"/>
                </a:cubicBezTo>
                <a:cubicBezTo>
                  <a:pt x="1515989" y="1438083"/>
                  <a:pt x="1500726" y="1393804"/>
                  <a:pt x="1466217" y="1407428"/>
                </a:cubicBezTo>
                <a:cubicBezTo>
                  <a:pt x="1431709" y="1421053"/>
                  <a:pt x="1382601" y="1439218"/>
                  <a:pt x="1318893" y="1441488"/>
                </a:cubicBezTo>
                <a:cubicBezTo>
                  <a:pt x="1255185" y="1443759"/>
                  <a:pt x="1174224" y="1415376"/>
                  <a:pt x="1083971" y="1421053"/>
                </a:cubicBezTo>
                <a:cubicBezTo>
                  <a:pt x="993719" y="1426729"/>
                  <a:pt x="877585" y="1475549"/>
                  <a:pt x="777378" y="1475549"/>
                </a:cubicBezTo>
                <a:cubicBezTo>
                  <a:pt x="677171" y="1475549"/>
                  <a:pt x="587582" y="1426729"/>
                  <a:pt x="482730" y="1421053"/>
                </a:cubicBezTo>
                <a:cubicBezTo>
                  <a:pt x="377877" y="1415376"/>
                  <a:pt x="225908" y="1444894"/>
                  <a:pt x="148264" y="1441488"/>
                </a:cubicBezTo>
                <a:cubicBezTo>
                  <a:pt x="70621" y="1438083"/>
                  <a:pt x="39430" y="1451707"/>
                  <a:pt x="16867" y="1400616"/>
                </a:cubicBezTo>
                <a:cubicBezTo>
                  <a:pt x="-5696" y="1349525"/>
                  <a:pt x="15540" y="1217824"/>
                  <a:pt x="12886" y="1134943"/>
                </a:cubicBezTo>
                <a:cubicBezTo>
                  <a:pt x="10231" y="1052063"/>
                  <a:pt x="-3705" y="1007784"/>
                  <a:pt x="941" y="903332"/>
                </a:cubicBezTo>
                <a:cubicBezTo>
                  <a:pt x="5586" y="798879"/>
                  <a:pt x="36112" y="626306"/>
                  <a:pt x="40758" y="508229"/>
                </a:cubicBezTo>
                <a:cubicBezTo>
                  <a:pt x="45403" y="390152"/>
                  <a:pt x="26158" y="264128"/>
                  <a:pt x="28813" y="194872"/>
                </a:cubicBezTo>
                <a:cubicBezTo>
                  <a:pt x="31467" y="125615"/>
                  <a:pt x="22840" y="101773"/>
                  <a:pt x="68630" y="72254"/>
                </a:cubicBezTo>
                <a:cubicBezTo>
                  <a:pt x="114420" y="42735"/>
                  <a:pt x="229226" y="17757"/>
                  <a:pt x="303552" y="17757"/>
                </a:cubicBezTo>
                <a:cubicBezTo>
                  <a:pt x="377877" y="17757"/>
                  <a:pt x="443576" y="73389"/>
                  <a:pt x="514584" y="72254"/>
                </a:cubicBezTo>
                <a:cubicBezTo>
                  <a:pt x="585591" y="71118"/>
                  <a:pt x="640672" y="13215"/>
                  <a:pt x="729597" y="10945"/>
                </a:cubicBezTo>
                <a:cubicBezTo>
                  <a:pt x="818522" y="8674"/>
                  <a:pt x="954565" y="57494"/>
                  <a:pt x="1048135" y="58630"/>
                </a:cubicBezTo>
                <a:cubicBezTo>
                  <a:pt x="1141706" y="59765"/>
                  <a:pt x="1214705" y="21163"/>
                  <a:pt x="1291021" y="17757"/>
                </a:cubicBezTo>
                <a:cubicBezTo>
                  <a:pt x="1329179" y="16054"/>
                  <a:pt x="1372979" y="3849"/>
                  <a:pt x="1412215" y="727"/>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607651" y="2691226"/>
            <a:ext cx="1553835" cy="1475549"/>
          </a:xfrm>
          <a:custGeom>
            <a:gdLst>
              <a:gd name="connsiteX0" fmla="*/ 1412216 w 1553835"/>
              <a:gd name="connsiteY0" fmla="*/ 727 h 1475549"/>
              <a:gd name="connsiteX1" fmla="*/ 1506035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8 w 1553835"/>
              <a:gd name="connsiteY15" fmla="*/ 508229 h 1475549"/>
              <a:gd name="connsiteX16" fmla="*/ 28813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5" y="38193"/>
                </a:cubicBezTo>
                <a:cubicBezTo>
                  <a:pt x="1545853" y="107450"/>
                  <a:pt x="1521962" y="327708"/>
                  <a:pt x="1529926" y="433296"/>
                </a:cubicBezTo>
                <a:cubicBezTo>
                  <a:pt x="1537889" y="538884"/>
                  <a:pt x="1554479" y="587703"/>
                  <a:pt x="1553816" y="671720"/>
                </a:cubicBezTo>
                <a:cubicBezTo>
                  <a:pt x="1553152" y="755736"/>
                  <a:pt x="1530589" y="822722"/>
                  <a:pt x="1525944" y="937392"/>
                </a:cubicBezTo>
                <a:cubicBezTo>
                  <a:pt x="1521298" y="1052063"/>
                  <a:pt x="1535898" y="1281405"/>
                  <a:pt x="1525944" y="1359744"/>
                </a:cubicBezTo>
                <a:cubicBezTo>
                  <a:pt x="1515990" y="1438083"/>
                  <a:pt x="1500726" y="1393804"/>
                  <a:pt x="1466218" y="1407428"/>
                </a:cubicBezTo>
                <a:cubicBezTo>
                  <a:pt x="1431709" y="1421053"/>
                  <a:pt x="1382601" y="1439218"/>
                  <a:pt x="1318894" y="1441488"/>
                </a:cubicBezTo>
                <a:cubicBezTo>
                  <a:pt x="1255186" y="1443759"/>
                  <a:pt x="1174224"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1"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8" y="508229"/>
                </a:cubicBezTo>
                <a:cubicBezTo>
                  <a:pt x="45404" y="390152"/>
                  <a:pt x="26159" y="264128"/>
                  <a:pt x="28813"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5" y="57494"/>
                  <a:pt x="1048136" y="58630"/>
                </a:cubicBezTo>
                <a:cubicBezTo>
                  <a:pt x="1141707" y="59765"/>
                  <a:pt x="1214705" y="21163"/>
                  <a:pt x="1291022" y="17757"/>
                </a:cubicBezTo>
                <a:cubicBezTo>
                  <a:pt x="1329181" y="16054"/>
                  <a:pt x="1372980" y="3849"/>
                  <a:pt x="1412216" y="727"/>
                </a:cubicBezTo>
                <a:close/>
              </a:path>
            </a:pathLst>
          </a:custGeom>
        </p:spPr>
        <p:txBody>
          <a:bodyPr wrap="square">
            <a:noAutofit/>
          </a:bodyPr>
          <a:lstStyle/>
          <a:p>
            <a:endParaRPr lang="zh-CN" altLang="en-US"/>
          </a:p>
        </p:txBody>
      </p:sp>
    </p:spTree>
    <p:extLst>
      <p:ext uri="{BB962C8B-B14F-4D97-AF65-F5344CB8AC3E}">
        <p14:creationId val="11794665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687033" y="1626780"/>
            <a:ext cx="3895061" cy="1545907"/>
          </a:xfrm>
          <a:custGeom>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89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69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5" y="3734"/>
                  <a:pt x="3775240" y="40014"/>
                </a:cubicBezTo>
                <a:cubicBezTo>
                  <a:pt x="3875051" y="112573"/>
                  <a:pt x="3815164" y="343334"/>
                  <a:pt x="3835127" y="453957"/>
                </a:cubicBezTo>
                <a:cubicBezTo>
                  <a:pt x="3855089" y="564579"/>
                  <a:pt x="3896677" y="615727"/>
                  <a:pt x="3895013" y="703749"/>
                </a:cubicBezTo>
                <a:cubicBezTo>
                  <a:pt x="3893350" y="791771"/>
                  <a:pt x="3836790" y="861951"/>
                  <a:pt x="3825145" y="982089"/>
                </a:cubicBezTo>
                <a:cubicBezTo>
                  <a:pt x="3813500" y="1102228"/>
                  <a:pt x="3850098" y="1342505"/>
                  <a:pt x="3825145" y="1424580"/>
                </a:cubicBezTo>
                <a:cubicBezTo>
                  <a:pt x="3800192" y="1506654"/>
                  <a:pt x="3761931" y="1460264"/>
                  <a:pt x="3675428" y="1474538"/>
                </a:cubicBezTo>
                <a:cubicBezTo>
                  <a:pt x="3588924" y="1488812"/>
                  <a:pt x="3465823" y="1507844"/>
                  <a:pt x="3306124" y="1510222"/>
                </a:cubicBezTo>
                <a:cubicBezTo>
                  <a:pt x="3146426" y="1512601"/>
                  <a:pt x="2943475" y="1482865"/>
                  <a:pt x="2717236" y="1488812"/>
                </a:cubicBezTo>
                <a:cubicBezTo>
                  <a:pt x="2490997" y="1494759"/>
                  <a:pt x="2199879" y="1545907"/>
                  <a:pt x="1948686" y="1545907"/>
                </a:cubicBezTo>
                <a:cubicBezTo>
                  <a:pt x="1697494" y="1545907"/>
                  <a:pt x="1472917" y="1494759"/>
                  <a:pt x="1210079" y="1488812"/>
                </a:cubicBezTo>
                <a:cubicBezTo>
                  <a:pt x="947241" y="1482865"/>
                  <a:pt x="566294" y="1513791"/>
                  <a:pt x="371661" y="1510222"/>
                </a:cubicBezTo>
                <a:cubicBezTo>
                  <a:pt x="177028" y="1506654"/>
                  <a:pt x="98842" y="1520928"/>
                  <a:pt x="42283" y="1467401"/>
                </a:cubicBezTo>
                <a:cubicBezTo>
                  <a:pt x="-14277" y="1413874"/>
                  <a:pt x="38955" y="1275893"/>
                  <a:pt x="32301" y="1189060"/>
                </a:cubicBezTo>
                <a:cubicBezTo>
                  <a:pt x="25647" y="1102228"/>
                  <a:pt x="-9287" y="1055837"/>
                  <a:pt x="2358" y="946405"/>
                </a:cubicBezTo>
                <a:cubicBezTo>
                  <a:pt x="14003" y="836972"/>
                  <a:pt x="90524" y="656170"/>
                  <a:pt x="102169" y="532463"/>
                </a:cubicBezTo>
                <a:cubicBezTo>
                  <a:pt x="113814" y="408756"/>
                  <a:pt x="65573" y="276723"/>
                  <a:pt x="72227" y="204164"/>
                </a:cubicBezTo>
                <a:cubicBezTo>
                  <a:pt x="78880" y="131605"/>
                  <a:pt x="57255" y="106625"/>
                  <a:pt x="172038" y="75699"/>
                </a:cubicBezTo>
                <a:cubicBezTo>
                  <a:pt x="286821" y="44772"/>
                  <a:pt x="574612" y="18604"/>
                  <a:pt x="760927" y="18604"/>
                </a:cubicBezTo>
                <a:cubicBezTo>
                  <a:pt x="947241"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609908" y="1626780"/>
            <a:ext cx="3895061" cy="1545907"/>
          </a:xfrm>
          <a:custGeom>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89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70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4" y="3734"/>
                  <a:pt x="3775240" y="40014"/>
                </a:cubicBezTo>
                <a:cubicBezTo>
                  <a:pt x="3875051" y="112573"/>
                  <a:pt x="3815164" y="343334"/>
                  <a:pt x="3835127" y="453957"/>
                </a:cubicBezTo>
                <a:cubicBezTo>
                  <a:pt x="3855089" y="564579"/>
                  <a:pt x="3896677" y="615727"/>
                  <a:pt x="3895013" y="703749"/>
                </a:cubicBezTo>
                <a:cubicBezTo>
                  <a:pt x="3893350" y="791771"/>
                  <a:pt x="3836790" y="861951"/>
                  <a:pt x="3825145" y="982089"/>
                </a:cubicBezTo>
                <a:cubicBezTo>
                  <a:pt x="3813500" y="1102228"/>
                  <a:pt x="3850097" y="1342505"/>
                  <a:pt x="3825145" y="1424580"/>
                </a:cubicBezTo>
                <a:cubicBezTo>
                  <a:pt x="3800192" y="1506654"/>
                  <a:pt x="3761931" y="1460264"/>
                  <a:pt x="3675428" y="1474538"/>
                </a:cubicBezTo>
                <a:cubicBezTo>
                  <a:pt x="3588924" y="1488812"/>
                  <a:pt x="3465823" y="1507844"/>
                  <a:pt x="3306124" y="1510222"/>
                </a:cubicBezTo>
                <a:cubicBezTo>
                  <a:pt x="3146425" y="1512601"/>
                  <a:pt x="2943475" y="1482865"/>
                  <a:pt x="2717236" y="1488812"/>
                </a:cubicBezTo>
                <a:cubicBezTo>
                  <a:pt x="2490997" y="1494759"/>
                  <a:pt x="2199879" y="1545907"/>
                  <a:pt x="1948686" y="1545907"/>
                </a:cubicBezTo>
                <a:cubicBezTo>
                  <a:pt x="1697494" y="1545907"/>
                  <a:pt x="1472917" y="1494759"/>
                  <a:pt x="1210079" y="1488812"/>
                </a:cubicBezTo>
                <a:cubicBezTo>
                  <a:pt x="947242" y="1482865"/>
                  <a:pt x="566294" y="1513791"/>
                  <a:pt x="371661" y="1510222"/>
                </a:cubicBezTo>
                <a:cubicBezTo>
                  <a:pt x="177028" y="1506654"/>
                  <a:pt x="98843" y="1520928"/>
                  <a:pt x="42283" y="1467401"/>
                </a:cubicBezTo>
                <a:cubicBezTo>
                  <a:pt x="-14277" y="1413874"/>
                  <a:pt x="38955" y="1275893"/>
                  <a:pt x="32301" y="1189060"/>
                </a:cubicBezTo>
                <a:cubicBezTo>
                  <a:pt x="25648" y="1102228"/>
                  <a:pt x="-9287" y="1055837"/>
                  <a:pt x="2358" y="946405"/>
                </a:cubicBezTo>
                <a:cubicBezTo>
                  <a:pt x="14003" y="836972"/>
                  <a:pt x="90525" y="656170"/>
                  <a:pt x="102170" y="532463"/>
                </a:cubicBezTo>
                <a:cubicBezTo>
                  <a:pt x="113815" y="408756"/>
                  <a:pt x="65573" y="276723"/>
                  <a:pt x="72227" y="204164"/>
                </a:cubicBezTo>
                <a:cubicBezTo>
                  <a:pt x="78880" y="131605"/>
                  <a:pt x="57255" y="106625"/>
                  <a:pt x="172038" y="75699"/>
                </a:cubicBezTo>
                <a:cubicBezTo>
                  <a:pt x="286821" y="44772"/>
                  <a:pt x="574612" y="18604"/>
                  <a:pt x="760927" y="18604"/>
                </a:cubicBezTo>
                <a:cubicBezTo>
                  <a:pt x="947242"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1687033" y="4008474"/>
            <a:ext cx="3895061" cy="1545907"/>
          </a:xfrm>
          <a:custGeom>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90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69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5" y="3735"/>
                  <a:pt x="3775240" y="40014"/>
                </a:cubicBezTo>
                <a:cubicBezTo>
                  <a:pt x="3875051" y="112573"/>
                  <a:pt x="3815164" y="343334"/>
                  <a:pt x="3835127" y="453957"/>
                </a:cubicBezTo>
                <a:cubicBezTo>
                  <a:pt x="3855089" y="564579"/>
                  <a:pt x="3896677" y="615727"/>
                  <a:pt x="3895013" y="703749"/>
                </a:cubicBezTo>
                <a:cubicBezTo>
                  <a:pt x="3893350" y="791771"/>
                  <a:pt x="3836790" y="861951"/>
                  <a:pt x="3825145" y="982090"/>
                </a:cubicBezTo>
                <a:cubicBezTo>
                  <a:pt x="3813500" y="1102228"/>
                  <a:pt x="3850098" y="1342505"/>
                  <a:pt x="3825145" y="1424580"/>
                </a:cubicBezTo>
                <a:cubicBezTo>
                  <a:pt x="3800192" y="1506654"/>
                  <a:pt x="3761931" y="1460264"/>
                  <a:pt x="3675428" y="1474538"/>
                </a:cubicBezTo>
                <a:cubicBezTo>
                  <a:pt x="3588924" y="1488812"/>
                  <a:pt x="3465823" y="1507844"/>
                  <a:pt x="3306124" y="1510222"/>
                </a:cubicBezTo>
                <a:cubicBezTo>
                  <a:pt x="3146426" y="1512601"/>
                  <a:pt x="2943475" y="1482865"/>
                  <a:pt x="2717236" y="1488812"/>
                </a:cubicBezTo>
                <a:cubicBezTo>
                  <a:pt x="2490997" y="1494759"/>
                  <a:pt x="2199879" y="1545907"/>
                  <a:pt x="1948686" y="1545907"/>
                </a:cubicBezTo>
                <a:cubicBezTo>
                  <a:pt x="1697494" y="1545907"/>
                  <a:pt x="1472917" y="1494759"/>
                  <a:pt x="1210079" y="1488812"/>
                </a:cubicBezTo>
                <a:cubicBezTo>
                  <a:pt x="947241" y="1482865"/>
                  <a:pt x="566294" y="1513791"/>
                  <a:pt x="371661" y="1510222"/>
                </a:cubicBezTo>
                <a:cubicBezTo>
                  <a:pt x="177028" y="1506654"/>
                  <a:pt x="98842" y="1520928"/>
                  <a:pt x="42283" y="1467401"/>
                </a:cubicBezTo>
                <a:cubicBezTo>
                  <a:pt x="-14277" y="1413874"/>
                  <a:pt x="38955" y="1275893"/>
                  <a:pt x="32301" y="1189060"/>
                </a:cubicBezTo>
                <a:cubicBezTo>
                  <a:pt x="25647" y="1102228"/>
                  <a:pt x="-9287" y="1055837"/>
                  <a:pt x="2358" y="946405"/>
                </a:cubicBezTo>
                <a:cubicBezTo>
                  <a:pt x="14003" y="836972"/>
                  <a:pt x="90524" y="656170"/>
                  <a:pt x="102169" y="532463"/>
                </a:cubicBezTo>
                <a:cubicBezTo>
                  <a:pt x="113814" y="408756"/>
                  <a:pt x="65573" y="276723"/>
                  <a:pt x="72227" y="204164"/>
                </a:cubicBezTo>
                <a:cubicBezTo>
                  <a:pt x="78880" y="131605"/>
                  <a:pt x="57255" y="106625"/>
                  <a:pt x="172038" y="75699"/>
                </a:cubicBezTo>
                <a:cubicBezTo>
                  <a:pt x="286821" y="44772"/>
                  <a:pt x="574612" y="18604"/>
                  <a:pt x="760927" y="18604"/>
                </a:cubicBezTo>
                <a:cubicBezTo>
                  <a:pt x="947241"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609908" y="4008474"/>
            <a:ext cx="3895061" cy="1545907"/>
          </a:xfrm>
          <a:custGeom>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90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70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4" y="3735"/>
                  <a:pt x="3775240" y="40014"/>
                </a:cubicBezTo>
                <a:cubicBezTo>
                  <a:pt x="3875051" y="112573"/>
                  <a:pt x="3815164" y="343334"/>
                  <a:pt x="3835127" y="453957"/>
                </a:cubicBezTo>
                <a:cubicBezTo>
                  <a:pt x="3855089" y="564579"/>
                  <a:pt x="3896677" y="615727"/>
                  <a:pt x="3895013" y="703749"/>
                </a:cubicBezTo>
                <a:cubicBezTo>
                  <a:pt x="3893350" y="791771"/>
                  <a:pt x="3836790" y="861951"/>
                  <a:pt x="3825145" y="982090"/>
                </a:cubicBezTo>
                <a:cubicBezTo>
                  <a:pt x="3813500" y="1102228"/>
                  <a:pt x="3850097" y="1342505"/>
                  <a:pt x="3825145" y="1424580"/>
                </a:cubicBezTo>
                <a:cubicBezTo>
                  <a:pt x="3800192" y="1506654"/>
                  <a:pt x="3761931" y="1460264"/>
                  <a:pt x="3675428" y="1474538"/>
                </a:cubicBezTo>
                <a:cubicBezTo>
                  <a:pt x="3588924" y="1488812"/>
                  <a:pt x="3465823" y="1507844"/>
                  <a:pt x="3306124" y="1510222"/>
                </a:cubicBezTo>
                <a:cubicBezTo>
                  <a:pt x="3146425" y="1512601"/>
                  <a:pt x="2943475" y="1482865"/>
                  <a:pt x="2717236" y="1488812"/>
                </a:cubicBezTo>
                <a:cubicBezTo>
                  <a:pt x="2490997" y="1494759"/>
                  <a:pt x="2199879" y="1545907"/>
                  <a:pt x="1948686" y="1545907"/>
                </a:cubicBezTo>
                <a:cubicBezTo>
                  <a:pt x="1697494" y="1545907"/>
                  <a:pt x="1472917" y="1494759"/>
                  <a:pt x="1210079" y="1488812"/>
                </a:cubicBezTo>
                <a:cubicBezTo>
                  <a:pt x="947242" y="1482865"/>
                  <a:pt x="566294" y="1513791"/>
                  <a:pt x="371661" y="1510222"/>
                </a:cubicBezTo>
                <a:cubicBezTo>
                  <a:pt x="177028" y="1506654"/>
                  <a:pt x="98843" y="1520928"/>
                  <a:pt x="42283" y="1467401"/>
                </a:cubicBezTo>
                <a:cubicBezTo>
                  <a:pt x="-14277" y="1413874"/>
                  <a:pt x="38955" y="1275893"/>
                  <a:pt x="32301" y="1189060"/>
                </a:cubicBezTo>
                <a:cubicBezTo>
                  <a:pt x="25648" y="1102228"/>
                  <a:pt x="-9287" y="1055837"/>
                  <a:pt x="2358" y="946405"/>
                </a:cubicBezTo>
                <a:cubicBezTo>
                  <a:pt x="14003" y="836972"/>
                  <a:pt x="90525" y="656170"/>
                  <a:pt x="102170" y="532463"/>
                </a:cubicBezTo>
                <a:cubicBezTo>
                  <a:pt x="113815" y="408756"/>
                  <a:pt x="65573" y="276723"/>
                  <a:pt x="72227" y="204164"/>
                </a:cubicBezTo>
                <a:cubicBezTo>
                  <a:pt x="78880" y="131605"/>
                  <a:pt x="57255" y="106625"/>
                  <a:pt x="172038" y="75699"/>
                </a:cubicBezTo>
                <a:cubicBezTo>
                  <a:pt x="286821" y="44772"/>
                  <a:pt x="574612" y="18604"/>
                  <a:pt x="760927" y="18604"/>
                </a:cubicBezTo>
                <a:cubicBezTo>
                  <a:pt x="947242"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Tree>
    <p:extLst>
      <p:ext uri="{BB962C8B-B14F-4D97-AF65-F5344CB8AC3E}">
        <p14:creationId val="39532710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竖排标题与文本">
    <p:spTree>
      <p:nvGrpSpPr>
        <p:cNvPr id="1" name=""/>
        <p:cNvGrpSpPr/>
        <p:nvPr/>
      </p:nvGrpSpPr>
      <p:grpSpPr>
        <a:xfrm>
          <a:off x="0" y="0"/>
          <a:ext cx="0" cy="0"/>
        </a:xfrm>
      </p:grpSpPr>
    </p:spTree>
    <p:extLst>
      <p:ext uri="{BB962C8B-B14F-4D97-AF65-F5344CB8AC3E}">
        <p14:creationId val="383148159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nvGrpSpPr>
      <p:grpSpPr>
        <a:xfrm>
          <a:off x="0" y="0"/>
          <a:ext cx="0" cy="0"/>
        </a:xfrm>
      </p:grpSpPr>
      <p:sp>
        <p:nvSpPr>
          <p:cNvPr id="15" name="图片占位符 14"/>
          <p:cNvSpPr>
            <a:spLocks noGrp="1"/>
          </p:cNvSpPr>
          <p:nvPr>
            <p:ph type="pic" sz="quarter" idx="10"/>
          </p:nvPr>
        </p:nvSpPr>
        <p:spPr>
          <a:xfrm>
            <a:off x="1049388" y="2231537"/>
            <a:ext cx="1681112" cy="1671026"/>
          </a:xfrm>
          <a:custGeom>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1"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1"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1"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val="31953535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1_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val="19803545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015750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688265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media/image1.png" Type="http://schemas.openxmlformats.org/officeDocument/2006/relationships/image"/><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8"/>
          <a:srcRect t="15951" b="15951"/>
          <a:stretch>
            <a:fillRect/>
          </a:stretch>
        </p:blipFill>
        <p:spPr>
          <a:xfrm>
            <a:off x="-1" y="0"/>
            <a:ext cx="12192002" cy="6858000"/>
          </a:xfrm>
          <a:prstGeom prst="rect">
            <a:avLst/>
          </a:prstGeom>
        </p:spPr>
      </p:pic>
      <p:sp>
        <p:nvSpPr>
          <p:cNvPr id="8" name="矩形 7"/>
          <p:cNvSpPr/>
          <p:nvPr userDrawn="1"/>
        </p:nvSpPr>
        <p:spPr>
          <a:xfrm>
            <a:off x="0" y="0"/>
            <a:ext cx="12192000" cy="6858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660870173"/>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4" r:id="rId3"/>
    <p:sldLayoutId id="2147483663" r:id="rId4"/>
    <p:sldLayoutId id="2147483659" r:id="rId5"/>
    <p:sldLayoutId id="2147483661" r:id="rId6"/>
    <p:sldLayoutId id="2147483662"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2018/4/4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82437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12" Target="../tags/tag17.xml" Type="http://schemas.openxmlformats.org/officeDocument/2006/relationships/tags"/><Relationship Id="rId13" Target="../tags/tag18.xml" Type="http://schemas.openxmlformats.org/officeDocument/2006/relationships/tags"/><Relationship Id="rId14" Target="../tags/tag19.xml" Type="http://schemas.openxmlformats.org/officeDocument/2006/relationships/tags"/><Relationship Id="rId15" Target="../tags/tag20.xml" Type="http://schemas.openxmlformats.org/officeDocument/2006/relationships/tags"/><Relationship Id="rId16" Target="../tags/tag21.xml" Type="http://schemas.openxmlformats.org/officeDocument/2006/relationships/tags"/><Relationship Id="rId17" Target="../tags/tag22.xml" Type="http://schemas.openxmlformats.org/officeDocument/2006/relationships/tags"/><Relationship Id="rId2" Target="../theme/themeOverride2.xml" Type="http://schemas.openxmlformats.org/officeDocument/2006/relationships/themeOverride"/><Relationship Id="rId3" Target="../notesSlides/notesSlide10.xml" Type="http://schemas.openxmlformats.org/officeDocument/2006/relationships/notesSlide"/><Relationship Id="rId4" Target="../media/image5.png" Type="http://schemas.openxmlformats.org/officeDocument/2006/relationships/image"/><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8.png" Type="http://schemas.openxmlformats.org/officeDocument/2006/relationships/image"/><Relationship Id="rId4"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8.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3.xml" Type="http://schemas.openxmlformats.org/officeDocument/2006/relationships/themeOverride"/><Relationship Id="rId3" Target="../notesSlides/notesSlide18.xml" Type="http://schemas.openxmlformats.org/officeDocument/2006/relationships/notesSlide"/><Relationship Id="rId4" Target="../media/image4.pn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 Id="rId7"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media/image7.png" Type="http://schemas.openxmlformats.org/officeDocument/2006/relationships/image"/><Relationship Id="rId13" Target="../tags/tag9.xml" Type="http://schemas.openxmlformats.org/officeDocument/2006/relationships/tags"/><Relationship Id="rId2" Target="../theme/themeOverride1.xml" Type="http://schemas.openxmlformats.org/officeDocument/2006/relationships/themeOverride"/><Relationship Id="rId3" Target="../notesSlides/notesSlide2.xml" Type="http://schemas.openxmlformats.org/officeDocument/2006/relationships/notesSlid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 Id="rId4" Target="../tags/tag23.xml" Type="http://schemas.openxmlformats.org/officeDocument/2006/relationships/tags"/><Relationship Id="rId5" Target="../tags/tag24.xml" Type="http://schemas.openxmlformats.org/officeDocument/2006/relationships/tags"/><Relationship Id="rId6" Target="../tags/tag2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0.jpeg" Type="http://schemas.openxmlformats.org/officeDocument/2006/relationships/image"/><Relationship Id="rId7"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5.png" Type="http://schemas.openxmlformats.org/officeDocument/2006/relationships/image"/><Relationship Id="rId8" Target="../media/image1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 Id="rId4" Target="../media/image8.png" Type="http://schemas.openxmlformats.org/officeDocument/2006/relationships/image"/><Relationship Id="rId5" Target="../media/image5.png" Type="http://schemas.openxmlformats.org/officeDocument/2006/relationships/image"/><Relationship Id="rId6"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8.png" Type="http://schemas.openxmlformats.org/officeDocument/2006/relationships/image"/><Relationship Id="rId4" Target="../media/image6.png" Type="http://schemas.openxmlformats.org/officeDocument/2006/relationships/image"/><Relationship Id="rId5" Target="../media/image5.png" Type="http://schemas.openxmlformats.org/officeDocument/2006/relationships/image"/><Relationship Id="rId6"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charts/chart1.xml" Type="http://schemas.openxmlformats.org/officeDocument/2006/relationships/chart"/><Relationship Id="rId4"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p:cNvSpPr txBox="1"/>
          <p:nvPr/>
        </p:nvSpPr>
        <p:spPr>
          <a:xfrm>
            <a:off x="4045807" y="2090033"/>
            <a:ext cx="8048632" cy="100584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6000" u="none">
                <a:ln>
                  <a:noFill/>
                </a:ln>
                <a:solidFill>
                  <a:srgbClr val="404F64"/>
                </a:solidFill>
                <a:effectLst/>
                <a:uLnTx/>
                <a:uFillTx/>
                <a:latin charset="-122" panose="02010509060101010101" pitchFamily="49" typeface="幼圆"/>
                <a:ea charset="-122" panose="02010509060101010101" pitchFamily="49" typeface="幼圆"/>
              </a:rPr>
              <a:t>手绘风格论文答辩</a:t>
            </a:r>
          </a:p>
        </p:txBody>
      </p:sp>
      <p:sp>
        <p:nvSpPr>
          <p:cNvPr id="2" name="思想气泡: 云 1"/>
          <p:cNvSpPr/>
          <p:nvPr/>
        </p:nvSpPr>
        <p:spPr>
          <a:xfrm>
            <a:off x="9319047" y="815454"/>
            <a:ext cx="1253703" cy="923605"/>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43" name="student-graduation-cap-shape_52041"/>
          <p:cNvSpPr>
            <a:spLocks noChangeAspect="1"/>
          </p:cNvSpPr>
          <p:nvPr/>
        </p:nvSpPr>
        <p:spPr bwMode="auto">
          <a:xfrm>
            <a:off x="1357794" y="2090033"/>
            <a:ext cx="2494749" cy="1534331"/>
          </a:xfrm>
          <a:custGeom>
            <a:gdLst>
              <a:gd fmla="*/ 242 w 256" name="T0"/>
              <a:gd fmla="*/ 115 h 158" name="T1"/>
              <a:gd fmla="*/ 238 w 256" name="T2"/>
              <a:gd fmla="*/ 108 h 158" name="T3"/>
              <a:gd fmla="*/ 238 w 256" name="T4"/>
              <a:gd fmla="*/ 71 h 158" name="T5"/>
              <a:gd fmla="*/ 256 w 256" name="T6"/>
              <a:gd fmla="*/ 62 h 158" name="T7"/>
              <a:gd fmla="*/ 128 w 256" name="T8"/>
              <a:gd fmla="*/ 0 h 158" name="T9"/>
              <a:gd fmla="*/ 0 w 256" name="T10"/>
              <a:gd fmla="*/ 62 h 158" name="T11"/>
              <a:gd fmla="*/ 57 w 256" name="T12"/>
              <a:gd fmla="*/ 90 h 158" name="T13"/>
              <a:gd fmla="*/ 57 w 256" name="T14"/>
              <a:gd fmla="*/ 134 h 158" name="T15"/>
              <a:gd fmla="*/ 129 w 256" name="T16"/>
              <a:gd fmla="*/ 158 h 158" name="T17"/>
              <a:gd fmla="*/ 199 w 256" name="T18"/>
              <a:gd fmla="*/ 134 h 158" name="T19"/>
              <a:gd fmla="*/ 199 w 256" name="T20"/>
              <a:gd fmla="*/ 90 h 158" name="T21"/>
              <a:gd fmla="*/ 230 w 256" name="T22"/>
              <a:gd fmla="*/ 75 h 158" name="T23"/>
              <a:gd fmla="*/ 230 w 256" name="T24"/>
              <a:gd fmla="*/ 108 h 158" name="T25"/>
              <a:gd fmla="*/ 226 w 256" name="T26"/>
              <a:gd fmla="*/ 115 h 158" name="T27"/>
              <a:gd fmla="*/ 229 w 256" name="T28"/>
              <a:gd fmla="*/ 121 h 158" name="T29"/>
              <a:gd fmla="*/ 225 w 256" name="T30"/>
              <a:gd fmla="*/ 147 h 158" name="T31"/>
              <a:gd fmla="*/ 244 w 256" name="T32"/>
              <a:gd fmla="*/ 147 h 158" name="T33"/>
              <a:gd fmla="*/ 239 w 256" name="T34"/>
              <a:gd fmla="*/ 121 h 158" name="T35"/>
              <a:gd fmla="*/ 242 w 256" name="T36"/>
              <a:gd fmla="*/ 115 h 1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8" w="256">
                <a:moveTo>
                  <a:pt x="242" y="115"/>
                </a:moveTo>
                <a:cubicBezTo>
                  <a:pt x="242" y="112"/>
                  <a:pt x="241" y="109"/>
                  <a:pt x="238" y="108"/>
                </a:cubicBezTo>
                <a:cubicBezTo>
                  <a:pt x="238" y="71"/>
                  <a:pt x="238" y="71"/>
                  <a:pt x="238" y="71"/>
                </a:cubicBezTo>
                <a:cubicBezTo>
                  <a:pt x="256" y="62"/>
                  <a:pt x="256" y="62"/>
                  <a:pt x="256" y="62"/>
                </a:cubicBezTo>
                <a:cubicBezTo>
                  <a:pt x="128" y="0"/>
                  <a:pt x="128" y="0"/>
                  <a:pt x="128" y="0"/>
                </a:cubicBezTo>
                <a:cubicBezTo>
                  <a:pt x="0" y="62"/>
                  <a:pt x="0" y="62"/>
                  <a:pt x="0" y="62"/>
                </a:cubicBezTo>
                <a:cubicBezTo>
                  <a:pt x="57" y="90"/>
                  <a:pt x="57" y="90"/>
                  <a:pt x="57" y="90"/>
                </a:cubicBezTo>
                <a:cubicBezTo>
                  <a:pt x="57" y="134"/>
                  <a:pt x="57" y="134"/>
                  <a:pt x="57" y="134"/>
                </a:cubicBezTo>
                <a:cubicBezTo>
                  <a:pt x="57" y="134"/>
                  <a:pt x="83" y="158"/>
                  <a:pt x="129" y="158"/>
                </a:cubicBezTo>
                <a:cubicBezTo>
                  <a:pt x="175" y="158"/>
                  <a:pt x="199" y="134"/>
                  <a:pt x="199" y="134"/>
                </a:cubicBezTo>
                <a:cubicBezTo>
                  <a:pt x="199" y="90"/>
                  <a:pt x="199" y="90"/>
                  <a:pt x="199" y="90"/>
                </a:cubicBezTo>
                <a:cubicBezTo>
                  <a:pt x="230" y="75"/>
                  <a:pt x="230" y="75"/>
                  <a:pt x="230" y="75"/>
                </a:cubicBezTo>
                <a:cubicBezTo>
                  <a:pt x="230" y="108"/>
                  <a:pt x="230" y="108"/>
                  <a:pt x="230" y="108"/>
                </a:cubicBezTo>
                <a:cubicBezTo>
                  <a:pt x="228" y="109"/>
                  <a:pt x="226" y="112"/>
                  <a:pt x="226" y="115"/>
                </a:cubicBezTo>
                <a:cubicBezTo>
                  <a:pt x="226" y="118"/>
                  <a:pt x="227" y="120"/>
                  <a:pt x="229" y="121"/>
                </a:cubicBezTo>
                <a:cubicBezTo>
                  <a:pt x="225" y="147"/>
                  <a:pt x="225" y="147"/>
                  <a:pt x="225" y="147"/>
                </a:cubicBezTo>
                <a:cubicBezTo>
                  <a:pt x="244" y="147"/>
                  <a:pt x="244" y="147"/>
                  <a:pt x="244" y="147"/>
                </a:cubicBezTo>
                <a:cubicBezTo>
                  <a:pt x="239" y="121"/>
                  <a:pt x="239" y="121"/>
                  <a:pt x="239" y="121"/>
                </a:cubicBezTo>
                <a:cubicBezTo>
                  <a:pt x="241" y="120"/>
                  <a:pt x="242" y="118"/>
                  <a:pt x="242" y="115"/>
                </a:cubicBezTo>
                <a:close/>
              </a:path>
            </a:pathLst>
          </a:custGeom>
          <a:blipFill>
            <a:blip r:embed="rId4"/>
            <a:stretch>
              <a:fillRect/>
            </a:stretch>
          </a:blipFill>
          <a:ln>
            <a:noFill/>
          </a:ln>
        </p:spPr>
        <p:txBody>
          <a:bodyPr/>
          <a:lstStyle/>
          <a:p/>
        </p:txBody>
      </p:sp>
      <p:sp>
        <p:nvSpPr>
          <p:cNvPr id="5" name="任意多边形: 形状 4"/>
          <p:cNvSpPr/>
          <p:nvPr/>
        </p:nvSpPr>
        <p:spPr>
          <a:xfrm>
            <a:off x="4325257" y="3205402"/>
            <a:ext cx="5820229" cy="190941"/>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8575">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4164676" y="3510563"/>
            <a:ext cx="5980811" cy="33528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600" u="none">
                <a:ln>
                  <a:noFill/>
                </a:ln>
                <a:solidFill>
                  <a:schemeClr val="tx1">
                    <a:lumMod val="65000"/>
                    <a:lumOff val="35000"/>
                  </a:schemeClr>
                </a:solidFill>
                <a:effectLst/>
                <a:uLnTx/>
                <a:uFillTx/>
                <a:latin charset="0" panose="03090702030407020403" pitchFamily="66" typeface="Mistral"/>
                <a:ea charset="-122" panose="02010600030101010101" pitchFamily="2" typeface="等线"/>
              </a:rPr>
              <a:t>THIS TEMPLATE DESIGNED FOR FEI ER SHE JI</a:t>
            </a:r>
          </a:p>
        </p:txBody>
      </p:sp>
      <p:sp>
        <p:nvSpPr>
          <p:cNvPr id="27" name="student-graduation-cap-shape_52041"/>
          <p:cNvSpPr>
            <a:spLocks noChangeAspect="1"/>
          </p:cNvSpPr>
          <p:nvPr/>
        </p:nvSpPr>
        <p:spPr bwMode="auto">
          <a:xfrm>
            <a:off x="3201103" y="4566372"/>
            <a:ext cx="290672" cy="350126"/>
          </a:xfrm>
          <a:custGeom>
            <a:gdLst>
              <a:gd fmla="*/ 56671 w 279400" name="connsiteX0"/>
              <a:gd fmla="*/ 192087 h 336550" name="connsiteY0"/>
              <a:gd fmla="*/ 224047 w 279400" name="connsiteX1"/>
              <a:gd fmla="*/ 192087 h 336550" name="connsiteY1"/>
              <a:gd fmla="*/ 279400 w 279400" name="connsiteX2"/>
              <a:gd fmla="*/ 247752 h 336550" name="connsiteY2"/>
              <a:gd fmla="*/ 279400 w 279400" name="connsiteX3"/>
              <a:gd fmla="*/ 336550 h 336550" name="connsiteY3"/>
              <a:gd fmla="*/ 176602 w 279400" name="connsiteX4"/>
              <a:gd fmla="*/ 336550 h 336550" name="connsiteY4"/>
              <a:gd fmla="*/ 158151 w 279400" name="connsiteX5"/>
              <a:gd fmla="*/ 245101 h 336550" name="connsiteY5"/>
              <a:gd fmla="*/ 151562 w 279400" name="connsiteX6"/>
              <a:gd fmla="*/ 239800 h 336550" name="connsiteY6"/>
              <a:gd fmla="*/ 167377 w 279400" name="connsiteX7"/>
              <a:gd fmla="*/ 213293 h 336550" name="connsiteY7"/>
              <a:gd fmla="*/ 167377 w 279400" name="connsiteX8"/>
              <a:gd fmla="*/ 209317 h 336550" name="connsiteY8"/>
              <a:gd fmla="*/ 163423 w 279400" name="connsiteX9"/>
              <a:gd fmla="*/ 207991 h 336550" name="connsiteY9"/>
              <a:gd fmla="*/ 121249 w 279400" name="connsiteX10"/>
              <a:gd fmla="*/ 207991 h 336550" name="connsiteY10"/>
              <a:gd fmla="*/ 118613 w 279400" name="connsiteX11"/>
              <a:gd fmla="*/ 209317 h 336550" name="connsiteY11"/>
              <a:gd fmla="*/ 118613 w 279400" name="connsiteX12"/>
              <a:gd fmla="*/ 213293 h 336550" name="connsiteY12"/>
              <a:gd fmla="*/ 134429 w 279400" name="connsiteX13"/>
              <a:gd fmla="*/ 239800 h 336550" name="connsiteY13"/>
              <a:gd fmla="*/ 126521 w 279400" name="connsiteX14"/>
              <a:gd fmla="*/ 245101 h 336550" name="connsiteY14"/>
              <a:gd fmla="*/ 110706 w 279400" name="connsiteX15"/>
              <a:gd fmla="*/ 336550 h 336550" name="connsiteY15"/>
              <a:gd fmla="*/ 0 w 279400" name="connsiteX16"/>
              <a:gd fmla="*/ 336550 h 336550" name="connsiteY16"/>
              <a:gd fmla="*/ 0 w 279400" name="connsiteX17"/>
              <a:gd fmla="*/ 247752 h 336550" name="connsiteY17"/>
              <a:gd fmla="*/ 56671 w 279400" name="connsiteX18"/>
              <a:gd fmla="*/ 192087 h 336550" name="connsiteY18"/>
              <a:gd fmla="*/ 138907 w 279400" name="connsiteX19"/>
              <a:gd fmla="*/ 0 h 336550" name="connsiteY19"/>
              <a:gd fmla="*/ 219076 w 279400" name="connsiteX20"/>
              <a:gd fmla="*/ 80169 h 336550" name="connsiteY20"/>
              <a:gd fmla="*/ 138907 w 279400" name="connsiteX21"/>
              <a:gd fmla="*/ 160338 h 336550" name="connsiteY21"/>
              <a:gd fmla="*/ 58738 w 279400" name="connsiteX22"/>
              <a:gd fmla="*/ 80169 h 336550" name="connsiteY22"/>
              <a:gd fmla="*/ 138907 w 279400" name="connsiteX23"/>
              <a:gd fmla="*/ 0 h 33655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336550" w="27940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blipFill>
            <a:blip r:embed="rId5"/>
            <a:stretch>
              <a:fillRect/>
            </a:stretch>
          </a:blipFill>
          <a:ln>
            <a:noFill/>
          </a:ln>
        </p:spPr>
        <p:txBody>
          <a:bodyPr/>
          <a:lstStyle/>
          <a:p>
            <a:endParaRPr altLang="en-US" lang="zh-CN"/>
          </a:p>
        </p:txBody>
      </p:sp>
      <p:sp>
        <p:nvSpPr>
          <p:cNvPr id="30" name="文本框 29"/>
          <p:cNvSpPr txBox="1"/>
          <p:nvPr/>
        </p:nvSpPr>
        <p:spPr>
          <a:xfrm>
            <a:off x="3658141" y="4566370"/>
            <a:ext cx="2548106" cy="33528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1600" u="none">
                <a:ln>
                  <a:noFill/>
                </a:ln>
                <a:solidFill>
                  <a:srgbClr val="404F64"/>
                </a:solidFill>
                <a:effectLst/>
                <a:uLnTx/>
                <a:uFillTx/>
                <a:latin charset="-122" panose="02010509060101010101" pitchFamily="49" typeface="幼圆"/>
                <a:ea charset="-122" panose="02010509060101010101" pitchFamily="49" typeface="幼圆"/>
              </a:rPr>
              <a:t>此处添加答辩人姓名</a:t>
            </a:r>
          </a:p>
        </p:txBody>
      </p:sp>
      <p:sp>
        <p:nvSpPr>
          <p:cNvPr id="29" name="student-graduation-cap-shape_52041"/>
          <p:cNvSpPr>
            <a:spLocks noChangeAspect="1"/>
          </p:cNvSpPr>
          <p:nvPr/>
        </p:nvSpPr>
        <p:spPr bwMode="auto">
          <a:xfrm>
            <a:off x="3171375" y="5238606"/>
            <a:ext cx="350128" cy="309162"/>
          </a:xfrm>
          <a:custGeom>
            <a:gdLst>
              <a:gd fmla="*/ 198438 w 331788" name="connsiteX0"/>
              <a:gd fmla="*/ 207244 h 292969" name="connsiteY0"/>
              <a:gd fmla="*/ 301626 w 331788" name="connsiteX1"/>
              <a:gd fmla="*/ 207244 h 292969" name="connsiteY1"/>
              <a:gd fmla="*/ 301626 w 331788" name="connsiteX2"/>
              <a:gd fmla="*/ 215182 h 292969" name="connsiteY2"/>
              <a:gd fmla="*/ 198438 w 331788" name="connsiteX3"/>
              <a:gd fmla="*/ 215182 h 292969" name="connsiteY3"/>
              <a:gd fmla="*/ 198438 w 331788" name="connsiteX4"/>
              <a:gd fmla="*/ 178669 h 292969" name="connsiteY4"/>
              <a:gd fmla="*/ 301626 w 331788" name="connsiteX5"/>
              <a:gd fmla="*/ 178669 h 292969" name="connsiteY5"/>
              <a:gd fmla="*/ 301626 w 331788" name="connsiteX6"/>
              <a:gd fmla="*/ 185019 h 292969" name="connsiteY6"/>
              <a:gd fmla="*/ 198438 w 331788" name="connsiteX7"/>
              <a:gd fmla="*/ 185019 h 292969" name="connsiteY7"/>
              <a:gd fmla="*/ 50800 w 331788" name="connsiteX8"/>
              <a:gd fmla="*/ 172319 h 292969" name="connsiteY8"/>
              <a:gd fmla="*/ 139700 w 331788" name="connsiteX9"/>
              <a:gd fmla="*/ 199306 h 292969" name="connsiteY9"/>
              <a:gd fmla="*/ 139700 w 331788" name="connsiteX10"/>
              <a:gd fmla="*/ 207244 h 292969" name="connsiteY10"/>
              <a:gd fmla="*/ 50800 w 331788" name="connsiteX11"/>
              <a:gd fmla="*/ 180256 h 292969" name="connsiteY11"/>
              <a:gd fmla="*/ 198438 w 331788" name="connsiteX12"/>
              <a:gd fmla="*/ 148506 h 292969" name="connsiteY12"/>
              <a:gd fmla="*/ 301626 w 331788" name="connsiteX13"/>
              <a:gd fmla="*/ 148506 h 292969" name="connsiteY13"/>
              <a:gd fmla="*/ 301626 w 331788" name="connsiteX14"/>
              <a:gd fmla="*/ 156444 h 292969" name="connsiteY14"/>
              <a:gd fmla="*/ 198438 w 331788" name="connsiteX15"/>
              <a:gd fmla="*/ 156444 h 292969" name="connsiteY15"/>
              <a:gd fmla="*/ 50800 w 331788" name="connsiteX16"/>
              <a:gd fmla="*/ 142156 h 292969" name="connsiteY16"/>
              <a:gd fmla="*/ 139700 w 331788" name="connsiteX17"/>
              <a:gd fmla="*/ 169143 h 292969" name="connsiteY17"/>
              <a:gd fmla="*/ 139700 w 331788" name="connsiteX18"/>
              <a:gd fmla="*/ 177081 h 292969" name="connsiteY18"/>
              <a:gd fmla="*/ 50800 w 331788" name="connsiteX19"/>
              <a:gd fmla="*/ 150093 h 292969" name="connsiteY19"/>
              <a:gd fmla="*/ 196850 w 331788" name="connsiteX20"/>
              <a:gd fmla="*/ 118344 h 292969" name="connsiteY20"/>
              <a:gd fmla="*/ 301625 w 331788" name="connsiteX21"/>
              <a:gd fmla="*/ 118344 h 292969" name="connsiteY21"/>
              <a:gd fmla="*/ 301625 w 331788" name="connsiteX22"/>
              <a:gd fmla="*/ 126282 h 292969" name="connsiteY22"/>
              <a:gd fmla="*/ 196850 w 331788" name="connsiteX23"/>
              <a:gd fmla="*/ 126282 h 292969" name="connsiteY23"/>
              <a:gd fmla="*/ 50800 w 331788" name="connsiteX24"/>
              <a:gd fmla="*/ 113581 h 292969" name="connsiteY24"/>
              <a:gd fmla="*/ 139700 w 331788" name="connsiteX25"/>
              <a:gd fmla="*/ 140568 h 292969" name="connsiteY25"/>
              <a:gd fmla="*/ 139700 w 331788" name="connsiteX26"/>
              <a:gd fmla="*/ 148506 h 292969" name="connsiteY26"/>
              <a:gd fmla="*/ 50800 w 331788" name="connsiteX27"/>
              <a:gd fmla="*/ 121518 h 292969" name="connsiteY27"/>
              <a:gd fmla="*/ 95250 w 331788" name="connsiteX28"/>
              <a:gd fmla="*/ 97706 h 292969" name="connsiteY28"/>
              <a:gd fmla="*/ 139700 w 331788" name="connsiteX29"/>
              <a:gd fmla="*/ 110406 h 292969" name="connsiteY29"/>
              <a:gd fmla="*/ 139700 w 331788" name="connsiteX30"/>
              <a:gd fmla="*/ 118344 h 292969" name="connsiteY30"/>
              <a:gd fmla="*/ 95250 w 331788" name="connsiteX31"/>
              <a:gd fmla="*/ 105643 h 292969" name="connsiteY31"/>
              <a:gd fmla="*/ 196850 w 331788" name="connsiteX32"/>
              <a:gd fmla="*/ 89769 h 292969" name="connsiteY32"/>
              <a:gd fmla="*/ 301625 w 331788" name="connsiteX33"/>
              <a:gd fmla="*/ 89769 h 292969" name="connsiteY33"/>
              <a:gd fmla="*/ 301625 w 331788" name="connsiteX34"/>
              <a:gd fmla="*/ 97707 h 292969" name="connsiteY34"/>
              <a:gd fmla="*/ 196850 w 331788" name="connsiteX35"/>
              <a:gd fmla="*/ 97707 h 292969" name="connsiteY35"/>
              <a:gd fmla="*/ 95250 w 331788" name="connsiteX36"/>
              <a:gd fmla="*/ 67544 h 292969" name="connsiteY36"/>
              <a:gd fmla="*/ 139700 w 331788" name="connsiteX37"/>
              <a:gd fmla="*/ 81831 h 292969" name="connsiteY37"/>
              <a:gd fmla="*/ 139700 w 331788" name="connsiteX38"/>
              <a:gd fmla="*/ 89769 h 292969" name="connsiteY38"/>
              <a:gd fmla="*/ 95250 w 331788" name="connsiteX39"/>
              <a:gd fmla="*/ 75481 h 292969" name="connsiteY39"/>
              <a:gd fmla="*/ 68263 w 331788" name="connsiteX40"/>
              <a:gd fmla="*/ 67544 h 292969" name="connsiteY40"/>
              <a:gd fmla="*/ 61913 w 331788" name="connsiteX41"/>
              <a:gd fmla="*/ 81832 h 292969" name="connsiteY41"/>
              <a:gd fmla="*/ 71438 w 331788" name="connsiteX42"/>
              <a:gd fmla="*/ 85007 h 292969" name="connsiteY42"/>
              <a:gd fmla="*/ 61913 w 331788" name="connsiteX43"/>
              <a:gd fmla="*/ 56431 h 292969" name="connsiteY43"/>
              <a:gd fmla="*/ 71438 w 331788" name="connsiteX44"/>
              <a:gd fmla="*/ 59606 h 292969" name="connsiteY44"/>
              <a:gd fmla="*/ 84138 w 331788" name="connsiteX45"/>
              <a:gd fmla="*/ 104056 h 292969" name="connsiteY45"/>
              <a:gd fmla="*/ 76200 w 331788" name="connsiteX46"/>
              <a:gd fmla="*/ 102468 h 292969" name="connsiteY46"/>
              <a:gd fmla="*/ 74613 w 331788" name="connsiteX47"/>
              <a:gd fmla="*/ 92943 h 292969" name="connsiteY47"/>
              <a:gd fmla="*/ 60325 w 331788" name="connsiteX48"/>
              <a:gd fmla="*/ 89768 h 292969" name="connsiteY48"/>
              <a:gd fmla="*/ 58737 w 331788" name="connsiteX49"/>
              <a:gd fmla="*/ 96118 h 292969" name="connsiteY49"/>
              <a:gd fmla="*/ 53975 w 331788" name="connsiteX50"/>
              <a:gd fmla="*/ 96118 h 292969" name="connsiteY50"/>
              <a:gd fmla="*/ 50800 w 331788" name="connsiteX51"/>
              <a:gd fmla="*/ 94531 h 292969" name="connsiteY51"/>
              <a:gd fmla="*/ 171450 w 331788" name="connsiteX52"/>
              <a:gd fmla="*/ 54844 h 292969" name="connsiteY52"/>
              <a:gd fmla="*/ 171450 w 331788" name="connsiteX53"/>
              <a:gd fmla="*/ 248519 h 292969" name="connsiteY53"/>
              <a:gd fmla="*/ 320675 w 331788" name="connsiteX54"/>
              <a:gd fmla="*/ 248519 h 292969" name="connsiteY54"/>
              <a:gd fmla="*/ 320675 w 331788" name="connsiteX55"/>
              <a:gd fmla="*/ 54844 h 292969" name="connsiteY55"/>
              <a:gd fmla="*/ 215900 w 331788" name="connsiteX56"/>
              <a:gd fmla="*/ 54844 h 292969" name="connsiteY56"/>
              <a:gd fmla="*/ 215900 w 331788" name="connsiteX57"/>
              <a:gd fmla="*/ 75481 h 292969" name="connsiteY57"/>
              <a:gd fmla="*/ 206375 w 331788" name="connsiteX58"/>
              <a:gd fmla="*/ 67544 h 292969" name="connsiteY58"/>
              <a:gd fmla="*/ 195262 w 331788" name="connsiteX59"/>
              <a:gd fmla="*/ 75481 h 292969" name="connsiteY59"/>
              <a:gd fmla="*/ 195262 w 331788" name="connsiteX60"/>
              <a:gd fmla="*/ 54844 h 292969" name="connsiteY60"/>
              <a:gd fmla="*/ 33338 w 331788" name="connsiteX61"/>
              <a:gd fmla="*/ 13569 h 292969" name="connsiteY61"/>
              <a:gd fmla="*/ 33338 w 331788" name="connsiteX62"/>
              <a:gd fmla="*/ 42144 h 292969" name="connsiteY62"/>
              <a:gd fmla="*/ 33338 w 331788" name="connsiteX63"/>
              <a:gd fmla="*/ 207244 h 292969" name="connsiteY63"/>
              <a:gd fmla="*/ 160338 w 331788" name="connsiteX64"/>
              <a:gd fmla="*/ 245344 h 292969" name="connsiteY64"/>
              <a:gd fmla="*/ 160338 w 331788" name="connsiteX65"/>
              <a:gd fmla="*/ 53256 h 292969" name="connsiteY65"/>
              <a:gd fmla="*/ 146050 w 331788" name="connsiteX66"/>
              <a:gd fmla="*/ 48494 h 292969" name="connsiteY66"/>
              <a:gd fmla="*/ 128588 w 331788" name="connsiteX67"/>
              <a:gd fmla="*/ 42144 h 292969" name="connsiteY67"/>
              <a:gd fmla="*/ 23329 w 331788" name="connsiteX68"/>
              <a:gd fmla="*/ 575 h 292969" name="connsiteY68"/>
              <a:gd fmla="*/ 28513 w 331788" name="connsiteX69"/>
              <a:gd fmla="*/ 575 h 292969" name="connsiteY69"/>
              <a:gd fmla="*/ 167190 w 331788" name="connsiteX70"/>
              <a:gd fmla="*/ 41975 h 292969" name="connsiteY70"/>
              <a:gd fmla="*/ 326604 w 331788" name="connsiteX71"/>
              <a:gd fmla="*/ 41975 h 292969" name="connsiteY71"/>
              <a:gd fmla="*/ 331788 w 331788" name="connsiteX72"/>
              <a:gd fmla="*/ 48444 h 292969" name="connsiteY72"/>
              <a:gd fmla="*/ 331788 w 331788" name="connsiteX73"/>
              <a:gd fmla="*/ 252862 h 292969" name="connsiteY73"/>
              <a:gd fmla="*/ 326604 w 331788" name="connsiteX74"/>
              <a:gd fmla="*/ 258037 h 292969" name="connsiteY74"/>
              <a:gd fmla="*/ 206072 w 331788" name="connsiteX75"/>
              <a:gd fmla="*/ 258037 h 292969" name="connsiteY75"/>
              <a:gd fmla="*/ 206072 w 331788" name="connsiteX76"/>
              <a:gd fmla="*/ 281325 h 292969" name="connsiteY76"/>
              <a:gd fmla="*/ 228104 w 331788" name="connsiteX77"/>
              <a:gd fmla="*/ 281325 h 292969" name="connsiteY77"/>
              <a:gd fmla="*/ 228104 w 331788" name="connsiteX78"/>
              <a:gd fmla="*/ 292969 h 292969" name="connsiteY78"/>
              <a:gd fmla="*/ 103684 w 331788" name="connsiteX79"/>
              <a:gd fmla="*/ 292969 h 292969" name="connsiteY79"/>
              <a:gd fmla="*/ 103684 w 331788" name="connsiteX80"/>
              <a:gd fmla="*/ 281325 h 292969" name="connsiteY80"/>
              <a:gd fmla="*/ 125716 w 331788" name="connsiteX81"/>
              <a:gd fmla="*/ 281325 h 292969" name="connsiteY81"/>
              <a:gd fmla="*/ 125716 w 331788" name="connsiteX82"/>
              <a:gd fmla="*/ 258037 h 292969" name="connsiteY82"/>
              <a:gd fmla="*/ 5184 w 331788" name="connsiteX83"/>
              <a:gd fmla="*/ 258037 h 292969" name="connsiteY83"/>
              <a:gd fmla="*/ 0 w 331788" name="connsiteX84"/>
              <a:gd fmla="*/ 252862 h 292969" name="connsiteY84"/>
              <a:gd fmla="*/ 0 w 331788" name="connsiteX85"/>
              <a:gd fmla="*/ 48444 h 292969" name="connsiteY85"/>
              <a:gd fmla="*/ 5184 w 331788" name="connsiteX86"/>
              <a:gd fmla="*/ 41975 h 292969" name="connsiteY86"/>
              <a:gd fmla="*/ 20737 w 331788" name="connsiteX87"/>
              <a:gd fmla="*/ 41975 h 292969" name="connsiteY87"/>
              <a:gd fmla="*/ 20737 w 331788" name="connsiteX88"/>
              <a:gd fmla="*/ 5750 h 292969" name="connsiteY88"/>
              <a:gd fmla="*/ 23329 w 331788" name="connsiteX89"/>
              <a:gd fmla="*/ 575 h 292969"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292969" w="331788">
                <a:moveTo>
                  <a:pt x="198438" y="207244"/>
                </a:moveTo>
                <a:lnTo>
                  <a:pt x="301626" y="207244"/>
                </a:lnTo>
                <a:lnTo>
                  <a:pt x="301626" y="215182"/>
                </a:lnTo>
                <a:lnTo>
                  <a:pt x="198438" y="215182"/>
                </a:lnTo>
                <a:close/>
                <a:moveTo>
                  <a:pt x="198438" y="178669"/>
                </a:moveTo>
                <a:lnTo>
                  <a:pt x="301626" y="178669"/>
                </a:lnTo>
                <a:lnTo>
                  <a:pt x="301626" y="185019"/>
                </a:lnTo>
                <a:lnTo>
                  <a:pt x="198438" y="185019"/>
                </a:lnTo>
                <a:close/>
                <a:moveTo>
                  <a:pt x="50800" y="172319"/>
                </a:moveTo>
                <a:lnTo>
                  <a:pt x="139700" y="199306"/>
                </a:lnTo>
                <a:lnTo>
                  <a:pt x="139700" y="207244"/>
                </a:lnTo>
                <a:lnTo>
                  <a:pt x="50800" y="180256"/>
                </a:lnTo>
                <a:close/>
                <a:moveTo>
                  <a:pt x="198438" y="148506"/>
                </a:moveTo>
                <a:lnTo>
                  <a:pt x="301626" y="148506"/>
                </a:lnTo>
                <a:lnTo>
                  <a:pt x="301626" y="156444"/>
                </a:lnTo>
                <a:lnTo>
                  <a:pt x="198438" y="156444"/>
                </a:lnTo>
                <a:close/>
                <a:moveTo>
                  <a:pt x="50800" y="142156"/>
                </a:moveTo>
                <a:lnTo>
                  <a:pt x="139700" y="169143"/>
                </a:lnTo>
                <a:lnTo>
                  <a:pt x="139700" y="177081"/>
                </a:lnTo>
                <a:lnTo>
                  <a:pt x="50800" y="150093"/>
                </a:lnTo>
                <a:close/>
                <a:moveTo>
                  <a:pt x="196850" y="118344"/>
                </a:moveTo>
                <a:lnTo>
                  <a:pt x="301625" y="118344"/>
                </a:lnTo>
                <a:lnTo>
                  <a:pt x="301625" y="126282"/>
                </a:lnTo>
                <a:lnTo>
                  <a:pt x="196850" y="126282"/>
                </a:lnTo>
                <a:close/>
                <a:moveTo>
                  <a:pt x="50800" y="113581"/>
                </a:moveTo>
                <a:lnTo>
                  <a:pt x="139700" y="140568"/>
                </a:lnTo>
                <a:lnTo>
                  <a:pt x="139700" y="148506"/>
                </a:lnTo>
                <a:lnTo>
                  <a:pt x="50800" y="121518"/>
                </a:lnTo>
                <a:close/>
                <a:moveTo>
                  <a:pt x="95250" y="97706"/>
                </a:moveTo>
                <a:lnTo>
                  <a:pt x="139700" y="110406"/>
                </a:lnTo>
                <a:lnTo>
                  <a:pt x="139700" y="118344"/>
                </a:lnTo>
                <a:lnTo>
                  <a:pt x="95250" y="105643"/>
                </a:lnTo>
                <a:close/>
                <a:moveTo>
                  <a:pt x="196850" y="89769"/>
                </a:moveTo>
                <a:lnTo>
                  <a:pt x="301625" y="89769"/>
                </a:lnTo>
                <a:lnTo>
                  <a:pt x="301625" y="97707"/>
                </a:lnTo>
                <a:lnTo>
                  <a:pt x="196850" y="97707"/>
                </a:lnTo>
                <a:close/>
                <a:moveTo>
                  <a:pt x="95250" y="67544"/>
                </a:moveTo>
                <a:lnTo>
                  <a:pt x="139700" y="81831"/>
                </a:lnTo>
                <a:lnTo>
                  <a:pt x="139700" y="89769"/>
                </a:lnTo>
                <a:lnTo>
                  <a:pt x="95250" y="75481"/>
                </a:lnTo>
                <a:close/>
                <a:moveTo>
                  <a:pt x="68263" y="67544"/>
                </a:moveTo>
                <a:lnTo>
                  <a:pt x="61913" y="81832"/>
                </a:lnTo>
                <a:lnTo>
                  <a:pt x="71438" y="85007"/>
                </a:lnTo>
                <a:close/>
                <a:moveTo>
                  <a:pt x="61913" y="56431"/>
                </a:moveTo>
                <a:lnTo>
                  <a:pt x="71438" y="59606"/>
                </a:lnTo>
                <a:lnTo>
                  <a:pt x="84138" y="104056"/>
                </a:lnTo>
                <a:lnTo>
                  <a:pt x="76200" y="102468"/>
                </a:lnTo>
                <a:lnTo>
                  <a:pt x="74613" y="92943"/>
                </a:lnTo>
                <a:lnTo>
                  <a:pt x="60325" y="89768"/>
                </a:lnTo>
                <a:lnTo>
                  <a:pt x="58737" y="96118"/>
                </a:lnTo>
                <a:lnTo>
                  <a:pt x="53975" y="96118"/>
                </a:lnTo>
                <a:lnTo>
                  <a:pt x="50800" y="94531"/>
                </a:lnTo>
                <a:close/>
                <a:moveTo>
                  <a:pt x="171450" y="54844"/>
                </a:moveTo>
                <a:lnTo>
                  <a:pt x="171450" y="248519"/>
                </a:lnTo>
                <a:lnTo>
                  <a:pt x="320675" y="248519"/>
                </a:lnTo>
                <a:lnTo>
                  <a:pt x="320675" y="54844"/>
                </a:lnTo>
                <a:lnTo>
                  <a:pt x="215900" y="54844"/>
                </a:lnTo>
                <a:lnTo>
                  <a:pt x="215900" y="75481"/>
                </a:lnTo>
                <a:lnTo>
                  <a:pt x="206375" y="67544"/>
                </a:lnTo>
                <a:lnTo>
                  <a:pt x="195262" y="75481"/>
                </a:lnTo>
                <a:lnTo>
                  <a:pt x="195262" y="54844"/>
                </a:lnTo>
                <a:close/>
                <a:moveTo>
                  <a:pt x="33338" y="13569"/>
                </a:moveTo>
                <a:lnTo>
                  <a:pt x="33338" y="42144"/>
                </a:lnTo>
                <a:lnTo>
                  <a:pt x="33338" y="207244"/>
                </a:lnTo>
                <a:lnTo>
                  <a:pt x="160338" y="245344"/>
                </a:lnTo>
                <a:lnTo>
                  <a:pt x="160338" y="53256"/>
                </a:lnTo>
                <a:lnTo>
                  <a:pt x="146050" y="48494"/>
                </a:lnTo>
                <a:lnTo>
                  <a:pt x="128588" y="42144"/>
                </a:lnTo>
                <a:close/>
                <a:moveTo>
                  <a:pt x="23329" y="575"/>
                </a:moveTo>
                <a:cubicBezTo>
                  <a:pt x="24625" y="575"/>
                  <a:pt x="27217" y="-719"/>
                  <a:pt x="28513" y="575"/>
                </a:cubicBezTo>
                <a:cubicBezTo>
                  <a:pt x="28513" y="575"/>
                  <a:pt x="28513" y="575"/>
                  <a:pt x="167190" y="41975"/>
                </a:cubicBezTo>
                <a:cubicBezTo>
                  <a:pt x="167190" y="41975"/>
                  <a:pt x="167190" y="41975"/>
                  <a:pt x="326604" y="41975"/>
                </a:cubicBezTo>
                <a:cubicBezTo>
                  <a:pt x="329196" y="41975"/>
                  <a:pt x="331788" y="44563"/>
                  <a:pt x="331788" y="48444"/>
                </a:cubicBezTo>
                <a:cubicBezTo>
                  <a:pt x="331788" y="48444"/>
                  <a:pt x="331788" y="48444"/>
                  <a:pt x="331788" y="252862"/>
                </a:cubicBezTo>
                <a:cubicBezTo>
                  <a:pt x="331788" y="255450"/>
                  <a:pt x="329196" y="258037"/>
                  <a:pt x="326604" y="258037"/>
                </a:cubicBezTo>
                <a:cubicBezTo>
                  <a:pt x="326604" y="258037"/>
                  <a:pt x="326604" y="258037"/>
                  <a:pt x="206072" y="258037"/>
                </a:cubicBezTo>
                <a:cubicBezTo>
                  <a:pt x="206072" y="258037"/>
                  <a:pt x="206072" y="258037"/>
                  <a:pt x="206072" y="281325"/>
                </a:cubicBezTo>
                <a:cubicBezTo>
                  <a:pt x="206072" y="281325"/>
                  <a:pt x="206072" y="281325"/>
                  <a:pt x="228104" y="281325"/>
                </a:cubicBezTo>
                <a:cubicBezTo>
                  <a:pt x="228104" y="281325"/>
                  <a:pt x="228104" y="281325"/>
                  <a:pt x="228104" y="292969"/>
                </a:cubicBezTo>
                <a:cubicBezTo>
                  <a:pt x="228104" y="292969"/>
                  <a:pt x="228104" y="292969"/>
                  <a:pt x="103684" y="292969"/>
                </a:cubicBezTo>
                <a:cubicBezTo>
                  <a:pt x="103684" y="292969"/>
                  <a:pt x="103684" y="292969"/>
                  <a:pt x="103684" y="281325"/>
                </a:cubicBezTo>
                <a:cubicBezTo>
                  <a:pt x="103684" y="281325"/>
                  <a:pt x="103684" y="281325"/>
                  <a:pt x="125716" y="281325"/>
                </a:cubicBezTo>
                <a:cubicBezTo>
                  <a:pt x="125716" y="281325"/>
                  <a:pt x="125716" y="281325"/>
                  <a:pt x="125716" y="258037"/>
                </a:cubicBezTo>
                <a:cubicBezTo>
                  <a:pt x="125716" y="258037"/>
                  <a:pt x="125716" y="258037"/>
                  <a:pt x="5184" y="258037"/>
                </a:cubicBezTo>
                <a:cubicBezTo>
                  <a:pt x="2592" y="258037"/>
                  <a:pt x="0" y="255450"/>
                  <a:pt x="0" y="252862"/>
                </a:cubicBezTo>
                <a:cubicBezTo>
                  <a:pt x="0" y="252862"/>
                  <a:pt x="0" y="252862"/>
                  <a:pt x="0" y="48444"/>
                </a:cubicBezTo>
                <a:cubicBezTo>
                  <a:pt x="0" y="44563"/>
                  <a:pt x="2592" y="41975"/>
                  <a:pt x="5184" y="41975"/>
                </a:cubicBezTo>
                <a:cubicBezTo>
                  <a:pt x="5184" y="41975"/>
                  <a:pt x="5184" y="41975"/>
                  <a:pt x="20737" y="41975"/>
                </a:cubicBezTo>
                <a:cubicBezTo>
                  <a:pt x="20737" y="41975"/>
                  <a:pt x="20737" y="41975"/>
                  <a:pt x="20737" y="5750"/>
                </a:cubicBezTo>
                <a:cubicBezTo>
                  <a:pt x="20737" y="4456"/>
                  <a:pt x="22033" y="1868"/>
                  <a:pt x="23329" y="575"/>
                </a:cubicBezTo>
                <a:close/>
              </a:path>
            </a:pathLst>
          </a:custGeom>
          <a:blipFill>
            <a:blip r:embed="rId4"/>
            <a:stretch>
              <a:fillRect/>
            </a:stretch>
          </a:blipFill>
          <a:ln>
            <a:noFill/>
          </a:ln>
        </p:spPr>
        <p:txBody>
          <a:bodyPr/>
          <a:lstStyle/>
          <a:p>
            <a:endParaRPr altLang="en-US" lang="zh-CN"/>
          </a:p>
        </p:txBody>
      </p:sp>
      <p:sp>
        <p:nvSpPr>
          <p:cNvPr id="13" name="文本框 12"/>
          <p:cNvSpPr txBox="1"/>
          <p:nvPr/>
        </p:nvSpPr>
        <p:spPr>
          <a:xfrm>
            <a:off x="3658141" y="5218124"/>
            <a:ext cx="2548106" cy="33528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1600" u="none">
                <a:ln>
                  <a:noFill/>
                </a:ln>
                <a:solidFill>
                  <a:srgbClr val="404F64"/>
                </a:solidFill>
                <a:effectLst/>
                <a:uLnTx/>
                <a:uFillTx/>
                <a:latin charset="-122" panose="02010509060101010101" pitchFamily="49" typeface="幼圆"/>
                <a:ea charset="-122" panose="02010509060101010101" pitchFamily="49" typeface="幼圆"/>
              </a:rPr>
              <a:t>此处添加答辩人班级</a:t>
            </a:r>
          </a:p>
        </p:txBody>
      </p:sp>
      <p:sp>
        <p:nvSpPr>
          <p:cNvPr id="23" name="student-graduation-cap-shape_52041"/>
          <p:cNvSpPr>
            <a:spLocks noChangeAspect="1"/>
          </p:cNvSpPr>
          <p:nvPr/>
        </p:nvSpPr>
        <p:spPr bwMode="auto">
          <a:xfrm>
            <a:off x="6695591" y="4566372"/>
            <a:ext cx="247246" cy="350126"/>
          </a:xfrm>
          <a:custGeom>
            <a:gdLst>
              <a:gd fmla="*/ 152400 w 236538" name="connsiteX0"/>
              <a:gd fmla="*/ 247650 h 334963" name="connsiteY0"/>
              <a:gd fmla="*/ 152400 w 236538" name="connsiteX1"/>
              <a:gd fmla="*/ 261938 h 334963" name="connsiteY1"/>
              <a:gd fmla="*/ 185738 w 236538" name="connsiteX2"/>
              <a:gd fmla="*/ 261938 h 334963" name="connsiteY2"/>
              <a:gd fmla="*/ 185738 w 236538" name="connsiteX3"/>
              <a:gd fmla="*/ 247650 h 334963" name="connsiteY3"/>
              <a:gd fmla="*/ 60449 w 236538" name="connsiteX4"/>
              <a:gd fmla="*/ 157163 h 334963" name="connsiteY4"/>
              <a:gd fmla="*/ 102500 w 236538" name="connsiteX5"/>
              <a:gd fmla="*/ 233551 h 334963" name="connsiteY5"/>
              <a:gd fmla="*/ 106442 w 236538" name="connsiteX6"/>
              <a:gd fmla="*/ 219063 h 334963" name="connsiteY6"/>
              <a:gd fmla="*/ 99872 w 236538" name="connsiteX7"/>
              <a:gd fmla="*/ 205893 h 334963" name="connsiteY7"/>
              <a:gd fmla="*/ 118269 w 236538" name="connsiteX8"/>
              <a:gd fmla="*/ 187455 h 334963" name="connsiteY8"/>
              <a:gd fmla="*/ 136666 w 236538" name="connsiteX9"/>
              <a:gd fmla="*/ 205893 h 334963" name="connsiteY9"/>
              <a:gd fmla="*/ 130096 w 236538" name="connsiteX10"/>
              <a:gd fmla="*/ 219063 h 334963" name="connsiteY10"/>
              <a:gd fmla="*/ 134038 w 236538" name="connsiteX11"/>
              <a:gd fmla="*/ 233551 h 334963" name="connsiteY11"/>
              <a:gd fmla="*/ 176089 w 236538" name="connsiteX12"/>
              <a:gd fmla="*/ 157163 h 334963" name="connsiteY12"/>
              <a:gd fmla="*/ 236538 w 236538" name="connsiteX13"/>
              <a:gd fmla="*/ 286233 h 334963" name="connsiteY13"/>
              <a:gd fmla="*/ 215512 w 236538" name="connsiteX14"/>
              <a:gd fmla="*/ 311257 h 334963" name="connsiteY14"/>
              <a:gd fmla="*/ 193173 w 236538" name="connsiteX15"/>
              <a:gd fmla="*/ 312574 h 334963" name="connsiteY15"/>
              <a:gd fmla="*/ 118269 w 236538" name="connsiteX16"/>
              <a:gd fmla="*/ 334963 h 334963" name="connsiteY16"/>
              <a:gd fmla="*/ 43365 w 236538" name="connsiteX17"/>
              <a:gd fmla="*/ 312574 h 334963" name="connsiteY17"/>
              <a:gd fmla="*/ 21026 w 236538" name="connsiteX18"/>
              <a:gd fmla="*/ 311257 h 334963" name="connsiteY18"/>
              <a:gd fmla="*/ 0 w 236538" name="connsiteX19"/>
              <a:gd fmla="*/ 286233 h 334963" name="connsiteY19"/>
              <a:gd fmla="*/ 60449 w 236538" name="connsiteX20"/>
              <a:gd fmla="*/ 157163 h 334963" name="connsiteY20"/>
              <a:gd fmla="*/ 138465 w 236538" name="connsiteX21"/>
              <a:gd fmla="*/ 84138 h 334963" name="connsiteY21"/>
              <a:gd fmla="*/ 128587 w 236538" name="connsiteX22"/>
              <a:gd fmla="*/ 93663 h 334963" name="connsiteY22"/>
              <a:gd fmla="*/ 138465 w 236538" name="connsiteX23"/>
              <a:gd fmla="*/ 103188 h 334963" name="connsiteY23"/>
              <a:gd fmla="*/ 142169 w 236538" name="connsiteX24"/>
              <a:gd fmla="*/ 103188 h 334963" name="connsiteY24"/>
              <a:gd fmla="*/ 150812 w 236538" name="connsiteX25"/>
              <a:gd fmla="*/ 93663 h 334963" name="connsiteY25"/>
              <a:gd fmla="*/ 142169 w 236538" name="connsiteX26"/>
              <a:gd fmla="*/ 84138 h 334963" name="connsiteY26"/>
              <a:gd fmla="*/ 138465 w 236538" name="connsiteX27"/>
              <a:gd fmla="*/ 84138 h 334963" name="connsiteY27"/>
              <a:gd fmla="*/ 102923 w 236538" name="connsiteX28"/>
              <a:gd fmla="*/ 84138 h 334963" name="connsiteY28"/>
              <a:gd fmla="*/ 85725 w 236538" name="connsiteX29"/>
              <a:gd fmla="*/ 92302 h 334963" name="connsiteY29"/>
              <a:gd fmla="*/ 85725 w 236538" name="connsiteX30"/>
              <a:gd fmla="*/ 93663 h 334963" name="connsiteY30"/>
              <a:gd fmla="*/ 94986 w 236538" name="connsiteX31"/>
              <a:gd fmla="*/ 103188 h 334963" name="connsiteY31"/>
              <a:gd fmla="*/ 98954 w 236538" name="connsiteX32"/>
              <a:gd fmla="*/ 103188 h 334963" name="connsiteY32"/>
              <a:gd fmla="*/ 109538 w 236538" name="connsiteX33"/>
              <a:gd fmla="*/ 93663 h 334963" name="connsiteY33"/>
              <a:gd fmla="*/ 102923 w 236538" name="connsiteX34"/>
              <a:gd fmla="*/ 84138 h 334963" name="connsiteY34"/>
              <a:gd fmla="*/ 131662 w 236538" name="connsiteX35"/>
              <a:gd fmla="*/ 58738 h 334963" name="connsiteY35"/>
              <a:gd fmla="*/ 109115 w 236538" name="connsiteX36"/>
              <a:gd fmla="*/ 80019 h 334963" name="connsiteY36"/>
              <a:gd fmla="*/ 111768 w 236538" name="connsiteX37"/>
              <a:gd fmla="*/ 84009 h 334963" name="connsiteY37"/>
              <a:gd fmla="*/ 125031 w 236538" name="connsiteX38"/>
              <a:gd fmla="*/ 84009 h 334963" name="connsiteY38"/>
              <a:gd fmla="*/ 138293 w 236538" name="connsiteX39"/>
              <a:gd fmla="*/ 76029 h 334963" name="connsiteY39"/>
              <a:gd fmla="*/ 142272 w 236538" name="connsiteX40"/>
              <a:gd fmla="*/ 76029 h 334963" name="connsiteY40"/>
              <a:gd fmla="*/ 158187 w 236538" name="connsiteX41"/>
              <a:gd fmla="*/ 93320 h 334963" name="connsiteY41"/>
              <a:gd fmla="*/ 142272 w 236538" name="connsiteX42"/>
              <a:gd fmla="*/ 109280 h 334963" name="connsiteY42"/>
              <a:gd fmla="*/ 138293 w 236538" name="connsiteX43"/>
              <a:gd fmla="*/ 109280 h 334963" name="connsiteY43"/>
              <a:gd fmla="*/ 121052 w 236538" name="connsiteX44"/>
              <a:gd fmla="*/ 93320 h 334963" name="connsiteY44"/>
              <a:gd fmla="*/ 121052 w 236538" name="connsiteX45"/>
              <a:gd fmla="*/ 90659 h 334963" name="connsiteY45"/>
              <a:gd fmla="*/ 115747 w 236538" name="connsiteX46"/>
              <a:gd fmla="*/ 90659 h 334963" name="connsiteY46"/>
              <a:gd fmla="*/ 115747 w 236538" name="connsiteX47"/>
              <a:gd fmla="*/ 93320 h 334963" name="connsiteY47"/>
              <a:gd fmla="*/ 98505 w 236538" name="connsiteX48"/>
              <a:gd fmla="*/ 109280 h 334963" name="connsiteY48"/>
              <a:gd fmla="*/ 94527 w 236538" name="connsiteX49"/>
              <a:gd fmla="*/ 109280 h 334963" name="connsiteY49"/>
              <a:gd fmla="*/ 78611 w 236538" name="connsiteX50"/>
              <a:gd fmla="*/ 94650 h 334963" name="connsiteY50"/>
              <a:gd fmla="*/ 66675 w 236538" name="connsiteX51"/>
              <a:gd fmla="*/ 95980 h 334963" name="connsiteY51"/>
              <a:gd fmla="*/ 118399 w 236538" name="connsiteX52"/>
              <a:gd fmla="*/ 157163 h 334963" name="connsiteY52"/>
              <a:gd fmla="*/ 171450 w 236538" name="connsiteX53"/>
              <a:gd fmla="*/ 86669 h 334963" name="connsiteY53"/>
              <a:gd fmla="*/ 131662 w 236538" name="connsiteX54"/>
              <a:gd fmla="*/ 58738 h 334963" name="connsiteY54"/>
              <a:gd fmla="*/ 118268 w 236538" name="connsiteX55"/>
              <a:gd fmla="*/ 0 h 334963" name="connsiteY55"/>
              <a:gd fmla="*/ 189280 w 236538" name="connsiteX56"/>
              <a:gd fmla="*/ 71011 h 334963" name="connsiteY56"/>
              <a:gd fmla="*/ 202430 w 236538" name="connsiteX57"/>
              <a:gd fmla="*/ 97311 h 334963" name="connsiteY57"/>
              <a:gd fmla="*/ 181390 w 236538" name="connsiteX58"/>
              <a:gd fmla="*/ 124927 h 334963" name="connsiteY58"/>
              <a:gd fmla="*/ 118268 w 236538" name="connsiteX59"/>
              <a:gd fmla="*/ 176213 h 334963" name="connsiteY59"/>
              <a:gd fmla="*/ 55147 w 236538" name="connsiteX60"/>
              <a:gd fmla="*/ 124927 h 334963" name="connsiteY60"/>
              <a:gd fmla="*/ 34107 w 236538" name="connsiteX61"/>
              <a:gd fmla="*/ 97311 h 334963" name="connsiteY61"/>
              <a:gd fmla="*/ 47257 w 236538" name="connsiteX62"/>
              <a:gd fmla="*/ 71011 h 334963" name="connsiteY62"/>
              <a:gd fmla="*/ 118268 w 236538" name="connsiteX63"/>
              <a:gd fmla="*/ 0 h 334963"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334963" w="236537">
                <a:moveTo>
                  <a:pt x="152400" y="247650"/>
                </a:moveTo>
                <a:lnTo>
                  <a:pt x="152400" y="261938"/>
                </a:lnTo>
                <a:lnTo>
                  <a:pt x="185738" y="261938"/>
                </a:lnTo>
                <a:lnTo>
                  <a:pt x="185738" y="247650"/>
                </a:lnTo>
                <a:close/>
                <a:moveTo>
                  <a:pt x="60449" y="157163"/>
                </a:moveTo>
                <a:cubicBezTo>
                  <a:pt x="60449" y="157163"/>
                  <a:pt x="60449" y="157163"/>
                  <a:pt x="102500" y="233551"/>
                </a:cubicBezTo>
                <a:cubicBezTo>
                  <a:pt x="102500" y="233551"/>
                  <a:pt x="102500" y="233551"/>
                  <a:pt x="106442" y="219063"/>
                </a:cubicBezTo>
                <a:cubicBezTo>
                  <a:pt x="102500" y="216429"/>
                  <a:pt x="99872" y="211161"/>
                  <a:pt x="99872" y="205893"/>
                </a:cubicBezTo>
                <a:cubicBezTo>
                  <a:pt x="99872" y="195357"/>
                  <a:pt x="107756" y="187455"/>
                  <a:pt x="118269" y="187455"/>
                </a:cubicBezTo>
                <a:cubicBezTo>
                  <a:pt x="127468" y="187455"/>
                  <a:pt x="136666" y="195357"/>
                  <a:pt x="136666" y="205893"/>
                </a:cubicBezTo>
                <a:cubicBezTo>
                  <a:pt x="136666" y="211161"/>
                  <a:pt x="134038" y="216429"/>
                  <a:pt x="130096" y="219063"/>
                </a:cubicBezTo>
                <a:cubicBezTo>
                  <a:pt x="130096" y="219063"/>
                  <a:pt x="130096" y="219063"/>
                  <a:pt x="134038" y="233551"/>
                </a:cubicBezTo>
                <a:cubicBezTo>
                  <a:pt x="134038" y="233551"/>
                  <a:pt x="134038" y="233551"/>
                  <a:pt x="176089" y="157163"/>
                </a:cubicBezTo>
                <a:cubicBezTo>
                  <a:pt x="203686" y="172967"/>
                  <a:pt x="232596" y="211161"/>
                  <a:pt x="236538" y="286233"/>
                </a:cubicBezTo>
                <a:cubicBezTo>
                  <a:pt x="236538" y="299403"/>
                  <a:pt x="227339" y="311257"/>
                  <a:pt x="215512" y="311257"/>
                </a:cubicBezTo>
                <a:cubicBezTo>
                  <a:pt x="215512" y="311257"/>
                  <a:pt x="193173" y="312574"/>
                  <a:pt x="193173" y="312574"/>
                </a:cubicBezTo>
                <a:cubicBezTo>
                  <a:pt x="180032" y="328378"/>
                  <a:pt x="152436" y="334963"/>
                  <a:pt x="118269" y="334963"/>
                </a:cubicBezTo>
                <a:cubicBezTo>
                  <a:pt x="86731" y="334963"/>
                  <a:pt x="57820" y="328378"/>
                  <a:pt x="43365" y="312574"/>
                </a:cubicBezTo>
                <a:cubicBezTo>
                  <a:pt x="43365" y="312574"/>
                  <a:pt x="21026" y="311257"/>
                  <a:pt x="21026" y="311257"/>
                </a:cubicBezTo>
                <a:cubicBezTo>
                  <a:pt x="9199" y="311257"/>
                  <a:pt x="0" y="299403"/>
                  <a:pt x="0" y="286233"/>
                </a:cubicBezTo>
                <a:cubicBezTo>
                  <a:pt x="3942" y="209844"/>
                  <a:pt x="32852" y="172967"/>
                  <a:pt x="60449" y="157163"/>
                </a:cubicBezTo>
                <a:close/>
                <a:moveTo>
                  <a:pt x="138465" y="84138"/>
                </a:moveTo>
                <a:cubicBezTo>
                  <a:pt x="133526" y="84138"/>
                  <a:pt x="128587" y="88220"/>
                  <a:pt x="128587" y="93663"/>
                </a:cubicBezTo>
                <a:cubicBezTo>
                  <a:pt x="128587" y="99106"/>
                  <a:pt x="133526" y="103188"/>
                  <a:pt x="138465" y="103188"/>
                </a:cubicBezTo>
                <a:cubicBezTo>
                  <a:pt x="138465" y="103188"/>
                  <a:pt x="138465" y="103188"/>
                  <a:pt x="142169" y="103188"/>
                </a:cubicBezTo>
                <a:cubicBezTo>
                  <a:pt x="147108" y="103188"/>
                  <a:pt x="150812" y="99106"/>
                  <a:pt x="150812" y="93663"/>
                </a:cubicBezTo>
                <a:cubicBezTo>
                  <a:pt x="150812" y="88220"/>
                  <a:pt x="147108" y="84138"/>
                  <a:pt x="142169" y="84138"/>
                </a:cubicBezTo>
                <a:cubicBezTo>
                  <a:pt x="142169" y="84138"/>
                  <a:pt x="142169" y="84138"/>
                  <a:pt x="138465" y="84138"/>
                </a:cubicBezTo>
                <a:close/>
                <a:moveTo>
                  <a:pt x="102923" y="84138"/>
                </a:moveTo>
                <a:cubicBezTo>
                  <a:pt x="97631" y="88220"/>
                  <a:pt x="92340" y="90941"/>
                  <a:pt x="85725" y="92302"/>
                </a:cubicBezTo>
                <a:cubicBezTo>
                  <a:pt x="85725" y="93663"/>
                  <a:pt x="85725" y="93663"/>
                  <a:pt x="85725" y="93663"/>
                </a:cubicBezTo>
                <a:cubicBezTo>
                  <a:pt x="85725" y="99106"/>
                  <a:pt x="89694" y="103188"/>
                  <a:pt x="94986" y="103188"/>
                </a:cubicBezTo>
                <a:cubicBezTo>
                  <a:pt x="94986" y="103188"/>
                  <a:pt x="94986" y="103188"/>
                  <a:pt x="98954" y="103188"/>
                </a:cubicBezTo>
                <a:cubicBezTo>
                  <a:pt x="104246" y="103188"/>
                  <a:pt x="109538" y="99106"/>
                  <a:pt x="109538" y="93663"/>
                </a:cubicBezTo>
                <a:cubicBezTo>
                  <a:pt x="109538" y="89581"/>
                  <a:pt x="106892" y="85498"/>
                  <a:pt x="102923" y="84138"/>
                </a:cubicBezTo>
                <a:close/>
                <a:moveTo>
                  <a:pt x="131662" y="58738"/>
                </a:moveTo>
                <a:cubicBezTo>
                  <a:pt x="129009" y="61398"/>
                  <a:pt x="122378" y="72038"/>
                  <a:pt x="109115" y="80019"/>
                </a:cubicBezTo>
                <a:cubicBezTo>
                  <a:pt x="110442" y="81349"/>
                  <a:pt x="111768" y="82679"/>
                  <a:pt x="111768" y="84009"/>
                </a:cubicBezTo>
                <a:cubicBezTo>
                  <a:pt x="111768" y="84009"/>
                  <a:pt x="111768" y="84009"/>
                  <a:pt x="125031" y="84009"/>
                </a:cubicBezTo>
                <a:cubicBezTo>
                  <a:pt x="127683" y="80019"/>
                  <a:pt x="131662" y="76029"/>
                  <a:pt x="138293" y="76029"/>
                </a:cubicBezTo>
                <a:cubicBezTo>
                  <a:pt x="138293" y="76029"/>
                  <a:pt x="138293" y="76029"/>
                  <a:pt x="142272" y="76029"/>
                </a:cubicBezTo>
                <a:cubicBezTo>
                  <a:pt x="151556" y="76029"/>
                  <a:pt x="158187" y="84009"/>
                  <a:pt x="158187" y="93320"/>
                </a:cubicBezTo>
                <a:cubicBezTo>
                  <a:pt x="158187" y="102630"/>
                  <a:pt x="151556" y="109280"/>
                  <a:pt x="142272" y="109280"/>
                </a:cubicBezTo>
                <a:cubicBezTo>
                  <a:pt x="142272" y="109280"/>
                  <a:pt x="142272" y="109280"/>
                  <a:pt x="138293" y="109280"/>
                </a:cubicBezTo>
                <a:cubicBezTo>
                  <a:pt x="129009" y="109280"/>
                  <a:pt x="121052" y="102630"/>
                  <a:pt x="121052" y="93320"/>
                </a:cubicBezTo>
                <a:cubicBezTo>
                  <a:pt x="121052" y="91989"/>
                  <a:pt x="121052" y="90659"/>
                  <a:pt x="121052" y="90659"/>
                </a:cubicBezTo>
                <a:cubicBezTo>
                  <a:pt x="121052" y="90659"/>
                  <a:pt x="121052" y="90659"/>
                  <a:pt x="115747" y="90659"/>
                </a:cubicBezTo>
                <a:cubicBezTo>
                  <a:pt x="115747" y="90659"/>
                  <a:pt x="115747" y="91989"/>
                  <a:pt x="115747" y="93320"/>
                </a:cubicBezTo>
                <a:cubicBezTo>
                  <a:pt x="115747" y="102630"/>
                  <a:pt x="107789" y="109280"/>
                  <a:pt x="98505" y="109280"/>
                </a:cubicBezTo>
                <a:cubicBezTo>
                  <a:pt x="98505" y="109280"/>
                  <a:pt x="98505" y="109280"/>
                  <a:pt x="94527" y="109280"/>
                </a:cubicBezTo>
                <a:cubicBezTo>
                  <a:pt x="86569" y="109280"/>
                  <a:pt x="79938" y="102630"/>
                  <a:pt x="78611" y="94650"/>
                </a:cubicBezTo>
                <a:cubicBezTo>
                  <a:pt x="74633" y="95980"/>
                  <a:pt x="70654" y="95980"/>
                  <a:pt x="66675" y="95980"/>
                </a:cubicBezTo>
                <a:cubicBezTo>
                  <a:pt x="71980" y="131891"/>
                  <a:pt x="90548" y="157163"/>
                  <a:pt x="118399" y="157163"/>
                </a:cubicBezTo>
                <a:cubicBezTo>
                  <a:pt x="147577" y="157163"/>
                  <a:pt x="168798" y="127901"/>
                  <a:pt x="171450" y="86669"/>
                </a:cubicBezTo>
                <a:cubicBezTo>
                  <a:pt x="144925" y="80019"/>
                  <a:pt x="135641" y="66718"/>
                  <a:pt x="131662" y="58738"/>
                </a:cubicBezTo>
                <a:close/>
                <a:moveTo>
                  <a:pt x="118268" y="0"/>
                </a:moveTo>
                <a:cubicBezTo>
                  <a:pt x="173500" y="0"/>
                  <a:pt x="185335" y="31560"/>
                  <a:pt x="189280" y="71011"/>
                </a:cubicBezTo>
                <a:cubicBezTo>
                  <a:pt x="199800" y="72326"/>
                  <a:pt x="206375" y="80216"/>
                  <a:pt x="202430" y="97311"/>
                </a:cubicBezTo>
                <a:cubicBezTo>
                  <a:pt x="201115" y="111777"/>
                  <a:pt x="194540" y="123612"/>
                  <a:pt x="181390" y="124927"/>
                </a:cubicBezTo>
                <a:cubicBezTo>
                  <a:pt x="169554" y="156487"/>
                  <a:pt x="145884" y="176213"/>
                  <a:pt x="118268" y="176213"/>
                </a:cubicBezTo>
                <a:cubicBezTo>
                  <a:pt x="89338" y="176213"/>
                  <a:pt x="66983" y="155172"/>
                  <a:pt x="55147" y="124927"/>
                </a:cubicBezTo>
                <a:cubicBezTo>
                  <a:pt x="43312" y="123612"/>
                  <a:pt x="35422" y="111777"/>
                  <a:pt x="34107" y="97311"/>
                </a:cubicBezTo>
                <a:cubicBezTo>
                  <a:pt x="30162" y="80216"/>
                  <a:pt x="36737" y="72326"/>
                  <a:pt x="47257" y="71011"/>
                </a:cubicBezTo>
                <a:cubicBezTo>
                  <a:pt x="51202" y="31560"/>
                  <a:pt x="61722" y="0"/>
                  <a:pt x="118268" y="0"/>
                </a:cubicBezTo>
                <a:close/>
              </a:path>
            </a:pathLst>
          </a:custGeom>
          <a:blipFill>
            <a:blip r:embed="rId6"/>
            <a:stretch>
              <a:fillRect/>
            </a:stretch>
          </a:blipFill>
          <a:ln>
            <a:noFill/>
          </a:ln>
        </p:spPr>
        <p:txBody>
          <a:bodyPr/>
          <a:lstStyle/>
          <a:p>
            <a:endParaRPr altLang="en-US" lang="zh-CN"/>
          </a:p>
        </p:txBody>
      </p:sp>
      <p:sp>
        <p:nvSpPr>
          <p:cNvPr id="16" name="文本框 15"/>
          <p:cNvSpPr txBox="1"/>
          <p:nvPr/>
        </p:nvSpPr>
        <p:spPr>
          <a:xfrm>
            <a:off x="7130917" y="4566370"/>
            <a:ext cx="2548106" cy="33528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1600" u="none">
                <a:ln>
                  <a:noFill/>
                </a:ln>
                <a:solidFill>
                  <a:srgbClr val="404F64"/>
                </a:solidFill>
                <a:effectLst/>
                <a:uLnTx/>
                <a:uFillTx/>
                <a:latin charset="-122" panose="02010509060101010101" pitchFamily="49" typeface="幼圆"/>
                <a:ea charset="-122" panose="02010509060101010101" pitchFamily="49" typeface="幼圆"/>
              </a:rPr>
              <a:t>此处添加答辩人老师</a:t>
            </a:r>
          </a:p>
        </p:txBody>
      </p:sp>
      <p:sp>
        <p:nvSpPr>
          <p:cNvPr id="22" name="student-graduation-cap-shape_52041"/>
          <p:cNvSpPr>
            <a:spLocks noChangeAspect="1"/>
          </p:cNvSpPr>
          <p:nvPr/>
        </p:nvSpPr>
        <p:spPr bwMode="auto">
          <a:xfrm>
            <a:off x="6644151" y="5219770"/>
            <a:ext cx="350126" cy="346838"/>
          </a:xfrm>
          <a:custGeom>
            <a:gdLst>
              <a:gd fmla="*/ 248024 w 338138" name="connsiteX0"/>
              <a:gd fmla="*/ 246062 h 334963" name="connsiteY0"/>
              <a:gd fmla="*/ 266327 w 338138" name="connsiteX1"/>
              <a:gd fmla="*/ 246062 h 334963" name="connsiteY1"/>
              <a:gd fmla="*/ 279400 w 338138" name="connsiteX2"/>
              <a:gd fmla="*/ 260350 h 334963" name="connsiteY2"/>
              <a:gd fmla="*/ 266327 w 338138" name="connsiteX3"/>
              <a:gd fmla="*/ 274637 h 334963" name="connsiteY3"/>
              <a:gd fmla="*/ 248024 w 338138" name="connsiteX4"/>
              <a:gd fmla="*/ 274637 h 334963" name="connsiteY4"/>
              <a:gd fmla="*/ 234950 w 338138" name="connsiteX5"/>
              <a:gd fmla="*/ 260350 h 334963" name="connsiteY5"/>
              <a:gd fmla="*/ 248024 w 338138" name="connsiteX6"/>
              <a:gd fmla="*/ 246062 h 334963" name="connsiteY6"/>
              <a:gd fmla="*/ 160519 w 338138" name="connsiteX7"/>
              <a:gd fmla="*/ 246062 h 334963" name="connsiteY7"/>
              <a:gd fmla="*/ 177619 w 338138" name="connsiteX8"/>
              <a:gd fmla="*/ 246062 h 334963" name="connsiteY8"/>
              <a:gd fmla="*/ 192088 w 338138" name="connsiteX9"/>
              <a:gd fmla="*/ 260350 h 334963" name="connsiteY9"/>
              <a:gd fmla="*/ 177619 w 338138" name="connsiteX10"/>
              <a:gd fmla="*/ 274637 h 334963" name="connsiteY10"/>
              <a:gd fmla="*/ 160519 w 338138" name="connsiteX11"/>
              <a:gd fmla="*/ 274637 h 334963" name="connsiteY11"/>
              <a:gd fmla="*/ 146050 w 338138" name="connsiteX12"/>
              <a:gd fmla="*/ 260350 h 334963" name="connsiteY12"/>
              <a:gd fmla="*/ 160519 w 338138" name="connsiteX13"/>
              <a:gd fmla="*/ 246062 h 334963" name="connsiteY13"/>
              <a:gd fmla="*/ 71811 w 338138" name="connsiteX14"/>
              <a:gd fmla="*/ 246062 h 334963" name="connsiteY14"/>
              <a:gd fmla="*/ 90114 w 338138" name="connsiteX15"/>
              <a:gd fmla="*/ 246062 h 334963" name="connsiteY15"/>
              <a:gd fmla="*/ 103188 w 338138" name="connsiteX16"/>
              <a:gd fmla="*/ 260350 h 334963" name="connsiteY16"/>
              <a:gd fmla="*/ 90114 w 338138" name="connsiteX17"/>
              <a:gd fmla="*/ 274637 h 334963" name="connsiteY17"/>
              <a:gd fmla="*/ 71811 w 338138" name="connsiteX18"/>
              <a:gd fmla="*/ 274637 h 334963" name="connsiteY18"/>
              <a:gd fmla="*/ 58738 w 338138" name="connsiteX19"/>
              <a:gd fmla="*/ 260350 h 334963" name="connsiteY19"/>
              <a:gd fmla="*/ 71811 w 338138" name="connsiteX20"/>
              <a:gd fmla="*/ 246062 h 334963" name="connsiteY20"/>
              <a:gd fmla="*/ 248024 w 338138" name="connsiteX21"/>
              <a:gd fmla="*/ 185737 h 334963" name="connsiteY21"/>
              <a:gd fmla="*/ 266327 w 338138" name="connsiteX22"/>
              <a:gd fmla="*/ 185737 h 334963" name="connsiteY22"/>
              <a:gd fmla="*/ 279400 w 338138" name="connsiteX23"/>
              <a:gd fmla="*/ 200024 h 334963" name="connsiteY23"/>
              <a:gd fmla="*/ 266327 w 338138" name="connsiteX24"/>
              <a:gd fmla="*/ 214312 h 334963" name="connsiteY24"/>
              <a:gd fmla="*/ 248024 w 338138" name="connsiteX25"/>
              <a:gd fmla="*/ 214312 h 334963" name="connsiteY25"/>
              <a:gd fmla="*/ 234950 w 338138" name="connsiteX26"/>
              <a:gd fmla="*/ 200024 h 334963" name="connsiteY26"/>
              <a:gd fmla="*/ 248024 w 338138" name="connsiteX27"/>
              <a:gd fmla="*/ 185737 h 334963" name="connsiteY27"/>
              <a:gd fmla="*/ 160519 w 338138" name="connsiteX28"/>
              <a:gd fmla="*/ 185737 h 334963" name="connsiteY28"/>
              <a:gd fmla="*/ 177619 w 338138" name="connsiteX29"/>
              <a:gd fmla="*/ 185737 h 334963" name="connsiteY29"/>
              <a:gd fmla="*/ 192088 w 338138" name="connsiteX30"/>
              <a:gd fmla="*/ 200024 h 334963" name="connsiteY30"/>
              <a:gd fmla="*/ 177619 w 338138" name="connsiteX31"/>
              <a:gd fmla="*/ 214312 h 334963" name="connsiteY31"/>
              <a:gd fmla="*/ 160519 w 338138" name="connsiteX32"/>
              <a:gd fmla="*/ 214312 h 334963" name="connsiteY32"/>
              <a:gd fmla="*/ 146050 w 338138" name="connsiteX33"/>
              <a:gd fmla="*/ 200024 h 334963" name="connsiteY33"/>
              <a:gd fmla="*/ 160519 w 338138" name="connsiteX34"/>
              <a:gd fmla="*/ 185737 h 334963" name="connsiteY34"/>
              <a:gd fmla="*/ 71811 w 338138" name="connsiteX35"/>
              <a:gd fmla="*/ 185737 h 334963" name="connsiteY35"/>
              <a:gd fmla="*/ 90114 w 338138" name="connsiteX36"/>
              <a:gd fmla="*/ 185737 h 334963" name="connsiteY36"/>
              <a:gd fmla="*/ 103188 w 338138" name="connsiteX37"/>
              <a:gd fmla="*/ 200024 h 334963" name="connsiteY37"/>
              <a:gd fmla="*/ 90114 w 338138" name="connsiteX38"/>
              <a:gd fmla="*/ 214312 h 334963" name="connsiteY38"/>
              <a:gd fmla="*/ 71811 w 338138" name="connsiteX39"/>
              <a:gd fmla="*/ 214312 h 334963" name="connsiteY39"/>
              <a:gd fmla="*/ 58738 w 338138" name="connsiteX40"/>
              <a:gd fmla="*/ 200024 h 334963" name="connsiteY40"/>
              <a:gd fmla="*/ 71811 w 338138" name="connsiteX41"/>
              <a:gd fmla="*/ 185737 h 334963" name="connsiteY41"/>
              <a:gd fmla="*/ 248024 w 338138" name="connsiteX42"/>
              <a:gd fmla="*/ 125412 h 334963" name="connsiteY42"/>
              <a:gd fmla="*/ 266327 w 338138" name="connsiteX43"/>
              <a:gd fmla="*/ 125412 h 334963" name="connsiteY43"/>
              <a:gd fmla="*/ 279400 w 338138" name="connsiteX44"/>
              <a:gd fmla="*/ 139699 h 334963" name="connsiteY44"/>
              <a:gd fmla="*/ 266327 w 338138" name="connsiteX45"/>
              <a:gd fmla="*/ 153987 h 334963" name="connsiteY45"/>
              <a:gd fmla="*/ 248024 w 338138" name="connsiteX46"/>
              <a:gd fmla="*/ 153987 h 334963" name="connsiteY46"/>
              <a:gd fmla="*/ 234950 w 338138" name="connsiteX47"/>
              <a:gd fmla="*/ 139699 h 334963" name="connsiteY47"/>
              <a:gd fmla="*/ 248024 w 338138" name="connsiteX48"/>
              <a:gd fmla="*/ 125412 h 334963" name="connsiteY48"/>
              <a:gd fmla="*/ 160519 w 338138" name="connsiteX49"/>
              <a:gd fmla="*/ 125412 h 334963" name="connsiteY49"/>
              <a:gd fmla="*/ 177619 w 338138" name="connsiteX50"/>
              <a:gd fmla="*/ 125412 h 334963" name="connsiteY50"/>
              <a:gd fmla="*/ 192088 w 338138" name="connsiteX51"/>
              <a:gd fmla="*/ 139699 h 334963" name="connsiteY51"/>
              <a:gd fmla="*/ 177619 w 338138" name="connsiteX52"/>
              <a:gd fmla="*/ 153987 h 334963" name="connsiteY52"/>
              <a:gd fmla="*/ 160519 w 338138" name="connsiteX53"/>
              <a:gd fmla="*/ 153987 h 334963" name="connsiteY53"/>
              <a:gd fmla="*/ 146050 w 338138" name="connsiteX54"/>
              <a:gd fmla="*/ 139699 h 334963" name="connsiteY54"/>
              <a:gd fmla="*/ 160519 w 338138" name="connsiteX55"/>
              <a:gd fmla="*/ 125412 h 334963" name="connsiteY55"/>
              <a:gd fmla="*/ 71811 w 338138" name="connsiteX56"/>
              <a:gd fmla="*/ 125412 h 334963" name="connsiteY56"/>
              <a:gd fmla="*/ 90114 w 338138" name="connsiteX57"/>
              <a:gd fmla="*/ 125412 h 334963" name="connsiteY57"/>
              <a:gd fmla="*/ 103188 w 338138" name="connsiteX58"/>
              <a:gd fmla="*/ 139699 h 334963" name="connsiteY58"/>
              <a:gd fmla="*/ 90114 w 338138" name="connsiteX59"/>
              <a:gd fmla="*/ 153987 h 334963" name="connsiteY59"/>
              <a:gd fmla="*/ 71811 w 338138" name="connsiteX60"/>
              <a:gd fmla="*/ 153987 h 334963" name="connsiteY60"/>
              <a:gd fmla="*/ 58738 w 338138" name="connsiteX61"/>
              <a:gd fmla="*/ 139699 h 334963" name="connsiteY61"/>
              <a:gd fmla="*/ 71811 w 338138" name="connsiteX62"/>
              <a:gd fmla="*/ 125412 h 334963" name="connsiteY62"/>
              <a:gd fmla="*/ 51107 w 338138" name="connsiteX63"/>
              <a:gd fmla="*/ 52387 h 334963" name="connsiteY63"/>
              <a:gd fmla="*/ 28575 w 338138" name="connsiteX64"/>
              <a:gd fmla="*/ 73466 h 334963" name="connsiteY64"/>
              <a:gd fmla="*/ 28575 w 338138" name="connsiteX65"/>
              <a:gd fmla="*/ 285578 h 334963" name="connsiteY65"/>
              <a:gd fmla="*/ 51107 w 338138" name="connsiteX66"/>
              <a:gd fmla="*/ 307975 h 334963" name="connsiteY66"/>
              <a:gd fmla="*/ 287031 w 338138" name="connsiteX67"/>
              <a:gd fmla="*/ 307975 h 334963" name="connsiteY67"/>
              <a:gd fmla="*/ 309563 w 338138" name="connsiteX68"/>
              <a:gd fmla="*/ 285578 h 334963" name="connsiteY68"/>
              <a:gd fmla="*/ 309563 w 338138" name="connsiteX69"/>
              <a:gd fmla="*/ 74784 h 334963" name="connsiteY69"/>
              <a:gd fmla="*/ 287031 w 338138" name="connsiteX70"/>
              <a:gd fmla="*/ 52387 h 334963" name="connsiteY70"/>
              <a:gd fmla="*/ 264499 w 338138" name="connsiteX71"/>
              <a:gd fmla="*/ 52387 h 334963" name="connsiteY71"/>
              <a:gd fmla="*/ 264499 w 338138" name="connsiteX72"/>
              <a:gd fmla="*/ 61609 h 334963" name="connsiteY72"/>
              <a:gd fmla="*/ 249919 w 338138" name="connsiteX73"/>
              <a:gd fmla="*/ 74784 h 334963" name="connsiteY73"/>
              <a:gd fmla="*/ 235340 w 338138" name="connsiteX74"/>
              <a:gd fmla="*/ 61609 h 334963" name="connsiteY74"/>
              <a:gd fmla="*/ 235340 w 338138" name="connsiteX75"/>
              <a:gd fmla="*/ 52387 h 334963" name="connsiteY75"/>
              <a:gd fmla="*/ 101473 w 338138" name="connsiteX76"/>
              <a:gd fmla="*/ 52387 h 334963" name="connsiteY76"/>
              <a:gd fmla="*/ 101473 w 338138" name="connsiteX77"/>
              <a:gd fmla="*/ 61609 h 334963" name="connsiteY77"/>
              <a:gd fmla="*/ 86893 w 338138" name="connsiteX78"/>
              <a:gd fmla="*/ 74784 h 334963" name="connsiteY78"/>
              <a:gd fmla="*/ 73639 w 338138" name="connsiteX79"/>
              <a:gd fmla="*/ 61609 h 334963" name="connsiteY79"/>
              <a:gd fmla="*/ 73639 w 338138" name="connsiteX80"/>
              <a:gd fmla="*/ 52387 h 334963" name="connsiteY80"/>
              <a:gd fmla="*/ 51107 w 338138" name="connsiteX81"/>
              <a:gd fmla="*/ 52387 h 334963" name="connsiteY81"/>
              <a:gd fmla="*/ 87176 w 338138" name="connsiteX82"/>
              <a:gd fmla="*/ 0 h 334963" name="connsiteY82"/>
              <a:gd fmla="*/ 101706 w 338138" name="connsiteX83"/>
              <a:gd fmla="*/ 14449 h 334963" name="connsiteY83"/>
              <a:gd fmla="*/ 101706 w 338138" name="connsiteX84"/>
              <a:gd fmla="*/ 23644 h 334963" name="connsiteY84"/>
              <a:gd fmla="*/ 235112 w 338138" name="connsiteX85"/>
              <a:gd fmla="*/ 23644 h 334963" name="connsiteY85"/>
              <a:gd fmla="*/ 235112 w 338138" name="connsiteX86"/>
              <a:gd fmla="*/ 14449 h 334963" name="connsiteY86"/>
              <a:gd fmla="*/ 249641 w 338138" name="connsiteX87"/>
              <a:gd fmla="*/ 0 h 334963" name="connsiteY87"/>
              <a:gd fmla="*/ 264170 w 338138" name="connsiteX88"/>
              <a:gd fmla="*/ 14449 h 334963" name="connsiteY88"/>
              <a:gd fmla="*/ 264170 w 338138" name="connsiteX89"/>
              <a:gd fmla="*/ 23644 h 334963" name="connsiteY89"/>
              <a:gd fmla="*/ 286625 w 338138" name="connsiteX90"/>
              <a:gd fmla="*/ 23644 h 334963" name="connsiteY90"/>
              <a:gd fmla="*/ 338138 w 338138" name="connsiteX91"/>
              <a:gd fmla="*/ 74874 h 334963" name="connsiteY91"/>
              <a:gd fmla="*/ 338138 w 338138" name="connsiteX92"/>
              <a:gd fmla="*/ 285047 h 334963" name="connsiteY92"/>
              <a:gd fmla="*/ 286625 w 338138" name="connsiteX93"/>
              <a:gd fmla="*/ 334963 h 334963" name="connsiteY93"/>
              <a:gd fmla="*/ 51513 w 338138" name="connsiteX94"/>
              <a:gd fmla="*/ 334963 h 334963" name="connsiteY94"/>
              <a:gd fmla="*/ 0 w 338138" name="connsiteX95"/>
              <a:gd fmla="*/ 285047 h 334963" name="connsiteY95"/>
              <a:gd fmla="*/ 0 w 338138" name="connsiteX96"/>
              <a:gd fmla="*/ 74874 h 334963" name="connsiteY96"/>
              <a:gd fmla="*/ 51513 w 338138" name="connsiteX97"/>
              <a:gd fmla="*/ 23644 h 334963" name="connsiteY97"/>
              <a:gd fmla="*/ 73968 w 338138" name="connsiteX98"/>
              <a:gd fmla="*/ 23644 h 334963" name="connsiteY98"/>
              <a:gd fmla="*/ 73968 w 338138" name="connsiteX99"/>
              <a:gd fmla="*/ 14449 h 334963" name="connsiteY99"/>
              <a:gd fmla="*/ 87176 w 338138" name="connsiteX100"/>
              <a:gd fmla="*/ 0 h 334963" name="connsiteY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b="b" l="l" r="r" t="t"/>
            <a:pathLst>
              <a:path h="334963" w="338138">
                <a:moveTo>
                  <a:pt x="248024" y="246062"/>
                </a:moveTo>
                <a:cubicBezTo>
                  <a:pt x="248024" y="246062"/>
                  <a:pt x="248024" y="246062"/>
                  <a:pt x="266327" y="246062"/>
                </a:cubicBezTo>
                <a:cubicBezTo>
                  <a:pt x="272863" y="246062"/>
                  <a:pt x="279400" y="252557"/>
                  <a:pt x="279400" y="260350"/>
                </a:cubicBezTo>
                <a:cubicBezTo>
                  <a:pt x="279400" y="268143"/>
                  <a:pt x="272863" y="274637"/>
                  <a:pt x="266327" y="274637"/>
                </a:cubicBezTo>
                <a:cubicBezTo>
                  <a:pt x="266327" y="274637"/>
                  <a:pt x="266327" y="274637"/>
                  <a:pt x="248024" y="274637"/>
                </a:cubicBezTo>
                <a:cubicBezTo>
                  <a:pt x="241487" y="274637"/>
                  <a:pt x="234950" y="268143"/>
                  <a:pt x="234950" y="260350"/>
                </a:cubicBezTo>
                <a:cubicBezTo>
                  <a:pt x="234950" y="252557"/>
                  <a:pt x="241487" y="246062"/>
                  <a:pt x="248024" y="246062"/>
                </a:cubicBezTo>
                <a:close/>
                <a:moveTo>
                  <a:pt x="160519" y="246062"/>
                </a:moveTo>
                <a:cubicBezTo>
                  <a:pt x="160519" y="246062"/>
                  <a:pt x="160519" y="246062"/>
                  <a:pt x="177619" y="246062"/>
                </a:cubicBezTo>
                <a:cubicBezTo>
                  <a:pt x="185511" y="246062"/>
                  <a:pt x="192088" y="252557"/>
                  <a:pt x="192088" y="260350"/>
                </a:cubicBezTo>
                <a:cubicBezTo>
                  <a:pt x="192088" y="268143"/>
                  <a:pt x="185511" y="274637"/>
                  <a:pt x="177619" y="274637"/>
                </a:cubicBezTo>
                <a:cubicBezTo>
                  <a:pt x="177619" y="274637"/>
                  <a:pt x="177619" y="274637"/>
                  <a:pt x="160519" y="274637"/>
                </a:cubicBezTo>
                <a:cubicBezTo>
                  <a:pt x="152627" y="274637"/>
                  <a:pt x="146050" y="268143"/>
                  <a:pt x="146050" y="260350"/>
                </a:cubicBezTo>
                <a:cubicBezTo>
                  <a:pt x="146050" y="252557"/>
                  <a:pt x="152627" y="246062"/>
                  <a:pt x="160519" y="246062"/>
                </a:cubicBezTo>
                <a:close/>
                <a:moveTo>
                  <a:pt x="71811" y="246062"/>
                </a:moveTo>
                <a:cubicBezTo>
                  <a:pt x="71811" y="246062"/>
                  <a:pt x="71811" y="246062"/>
                  <a:pt x="90114" y="246062"/>
                </a:cubicBezTo>
                <a:cubicBezTo>
                  <a:pt x="96651" y="246062"/>
                  <a:pt x="103188" y="252557"/>
                  <a:pt x="103188" y="260350"/>
                </a:cubicBezTo>
                <a:cubicBezTo>
                  <a:pt x="103188" y="268143"/>
                  <a:pt x="96651" y="274637"/>
                  <a:pt x="90114" y="274637"/>
                </a:cubicBezTo>
                <a:cubicBezTo>
                  <a:pt x="90114" y="274637"/>
                  <a:pt x="90114" y="274637"/>
                  <a:pt x="71811" y="274637"/>
                </a:cubicBezTo>
                <a:cubicBezTo>
                  <a:pt x="65275" y="274637"/>
                  <a:pt x="58738" y="268143"/>
                  <a:pt x="58738" y="260350"/>
                </a:cubicBezTo>
                <a:cubicBezTo>
                  <a:pt x="58738" y="252557"/>
                  <a:pt x="65275" y="246062"/>
                  <a:pt x="71811" y="246062"/>
                </a:cubicBezTo>
                <a:close/>
                <a:moveTo>
                  <a:pt x="248024" y="185737"/>
                </a:moveTo>
                <a:cubicBezTo>
                  <a:pt x="248024" y="185737"/>
                  <a:pt x="248024" y="185737"/>
                  <a:pt x="266327" y="185737"/>
                </a:cubicBezTo>
                <a:cubicBezTo>
                  <a:pt x="272863" y="185737"/>
                  <a:pt x="279400" y="192231"/>
                  <a:pt x="279400" y="200024"/>
                </a:cubicBezTo>
                <a:cubicBezTo>
                  <a:pt x="279400" y="209116"/>
                  <a:pt x="272863" y="214312"/>
                  <a:pt x="266327" y="214312"/>
                </a:cubicBezTo>
                <a:cubicBezTo>
                  <a:pt x="266327" y="214312"/>
                  <a:pt x="266327" y="214312"/>
                  <a:pt x="248024" y="214312"/>
                </a:cubicBezTo>
                <a:cubicBezTo>
                  <a:pt x="241487" y="214312"/>
                  <a:pt x="234950" y="207817"/>
                  <a:pt x="234950" y="200024"/>
                </a:cubicBezTo>
                <a:cubicBezTo>
                  <a:pt x="234950" y="192231"/>
                  <a:pt x="241487" y="185737"/>
                  <a:pt x="248024" y="185737"/>
                </a:cubicBezTo>
                <a:close/>
                <a:moveTo>
                  <a:pt x="160519" y="185737"/>
                </a:moveTo>
                <a:cubicBezTo>
                  <a:pt x="160519" y="185737"/>
                  <a:pt x="160519" y="185737"/>
                  <a:pt x="177619" y="185737"/>
                </a:cubicBezTo>
                <a:cubicBezTo>
                  <a:pt x="185511" y="185737"/>
                  <a:pt x="192088" y="192231"/>
                  <a:pt x="192088" y="200024"/>
                </a:cubicBezTo>
                <a:cubicBezTo>
                  <a:pt x="192088" y="209116"/>
                  <a:pt x="185511" y="214312"/>
                  <a:pt x="177619" y="214312"/>
                </a:cubicBezTo>
                <a:cubicBezTo>
                  <a:pt x="177619" y="214312"/>
                  <a:pt x="177619" y="214312"/>
                  <a:pt x="160519" y="214312"/>
                </a:cubicBezTo>
                <a:cubicBezTo>
                  <a:pt x="152627" y="214312"/>
                  <a:pt x="146050" y="207817"/>
                  <a:pt x="146050" y="200024"/>
                </a:cubicBezTo>
                <a:cubicBezTo>
                  <a:pt x="146050" y="192231"/>
                  <a:pt x="152627" y="185737"/>
                  <a:pt x="160519" y="185737"/>
                </a:cubicBezTo>
                <a:close/>
                <a:moveTo>
                  <a:pt x="71811" y="185737"/>
                </a:moveTo>
                <a:cubicBezTo>
                  <a:pt x="71811" y="185737"/>
                  <a:pt x="71811" y="185737"/>
                  <a:pt x="90114" y="185737"/>
                </a:cubicBezTo>
                <a:cubicBezTo>
                  <a:pt x="96651" y="185737"/>
                  <a:pt x="103188" y="192231"/>
                  <a:pt x="103188" y="200024"/>
                </a:cubicBezTo>
                <a:cubicBezTo>
                  <a:pt x="103188" y="209116"/>
                  <a:pt x="96651" y="214312"/>
                  <a:pt x="90114" y="214312"/>
                </a:cubicBezTo>
                <a:cubicBezTo>
                  <a:pt x="90114" y="214312"/>
                  <a:pt x="90114" y="214312"/>
                  <a:pt x="71811" y="214312"/>
                </a:cubicBezTo>
                <a:cubicBezTo>
                  <a:pt x="65275" y="214312"/>
                  <a:pt x="58738" y="207817"/>
                  <a:pt x="58738" y="200024"/>
                </a:cubicBezTo>
                <a:cubicBezTo>
                  <a:pt x="58738" y="192231"/>
                  <a:pt x="65275" y="185737"/>
                  <a:pt x="71811" y="185737"/>
                </a:cubicBezTo>
                <a:close/>
                <a:moveTo>
                  <a:pt x="248024" y="125412"/>
                </a:moveTo>
                <a:cubicBezTo>
                  <a:pt x="248024" y="125412"/>
                  <a:pt x="248024" y="125412"/>
                  <a:pt x="266327" y="125412"/>
                </a:cubicBezTo>
                <a:cubicBezTo>
                  <a:pt x="272863" y="125412"/>
                  <a:pt x="279400" y="131906"/>
                  <a:pt x="279400" y="139699"/>
                </a:cubicBezTo>
                <a:cubicBezTo>
                  <a:pt x="279400" y="147492"/>
                  <a:pt x="272863" y="153987"/>
                  <a:pt x="266327" y="153987"/>
                </a:cubicBezTo>
                <a:cubicBezTo>
                  <a:pt x="266327" y="153987"/>
                  <a:pt x="266327" y="153987"/>
                  <a:pt x="248024" y="153987"/>
                </a:cubicBezTo>
                <a:cubicBezTo>
                  <a:pt x="241487" y="153987"/>
                  <a:pt x="234950" y="147492"/>
                  <a:pt x="234950" y="139699"/>
                </a:cubicBezTo>
                <a:cubicBezTo>
                  <a:pt x="234950" y="131906"/>
                  <a:pt x="241487" y="125412"/>
                  <a:pt x="248024" y="125412"/>
                </a:cubicBezTo>
                <a:close/>
                <a:moveTo>
                  <a:pt x="160519" y="125412"/>
                </a:moveTo>
                <a:cubicBezTo>
                  <a:pt x="160519" y="125412"/>
                  <a:pt x="160519" y="125412"/>
                  <a:pt x="177619" y="125412"/>
                </a:cubicBezTo>
                <a:cubicBezTo>
                  <a:pt x="185511" y="125412"/>
                  <a:pt x="192088" y="131906"/>
                  <a:pt x="192088" y="139699"/>
                </a:cubicBezTo>
                <a:cubicBezTo>
                  <a:pt x="192088" y="147492"/>
                  <a:pt x="185511" y="153987"/>
                  <a:pt x="177619" y="153987"/>
                </a:cubicBezTo>
                <a:cubicBezTo>
                  <a:pt x="177619" y="153987"/>
                  <a:pt x="177619" y="153987"/>
                  <a:pt x="160519" y="153987"/>
                </a:cubicBezTo>
                <a:cubicBezTo>
                  <a:pt x="152627" y="153987"/>
                  <a:pt x="146050" y="147492"/>
                  <a:pt x="146050" y="139699"/>
                </a:cubicBezTo>
                <a:cubicBezTo>
                  <a:pt x="146050" y="131906"/>
                  <a:pt x="152627" y="125412"/>
                  <a:pt x="160519" y="125412"/>
                </a:cubicBezTo>
                <a:close/>
                <a:moveTo>
                  <a:pt x="71811" y="125412"/>
                </a:moveTo>
                <a:cubicBezTo>
                  <a:pt x="71811" y="125412"/>
                  <a:pt x="71811" y="125412"/>
                  <a:pt x="90114" y="125412"/>
                </a:cubicBezTo>
                <a:cubicBezTo>
                  <a:pt x="96651" y="125412"/>
                  <a:pt x="103188" y="131906"/>
                  <a:pt x="103188" y="139699"/>
                </a:cubicBezTo>
                <a:cubicBezTo>
                  <a:pt x="103188" y="147492"/>
                  <a:pt x="96651" y="153987"/>
                  <a:pt x="90114" y="153987"/>
                </a:cubicBezTo>
                <a:cubicBezTo>
                  <a:pt x="90114" y="153987"/>
                  <a:pt x="90114" y="153987"/>
                  <a:pt x="71811" y="153987"/>
                </a:cubicBezTo>
                <a:cubicBezTo>
                  <a:pt x="65275" y="153987"/>
                  <a:pt x="58738" y="147492"/>
                  <a:pt x="58738" y="139699"/>
                </a:cubicBezTo>
                <a:cubicBezTo>
                  <a:pt x="58738" y="131906"/>
                  <a:pt x="65275" y="125412"/>
                  <a:pt x="71811" y="125412"/>
                </a:cubicBezTo>
                <a:close/>
                <a:moveTo>
                  <a:pt x="51107" y="52387"/>
                </a:moveTo>
                <a:cubicBezTo>
                  <a:pt x="39178" y="52387"/>
                  <a:pt x="28575" y="61609"/>
                  <a:pt x="28575" y="73466"/>
                </a:cubicBezTo>
                <a:cubicBezTo>
                  <a:pt x="28575" y="73466"/>
                  <a:pt x="28575" y="73466"/>
                  <a:pt x="28575" y="285578"/>
                </a:cubicBezTo>
                <a:cubicBezTo>
                  <a:pt x="28575" y="297436"/>
                  <a:pt x="39178" y="307975"/>
                  <a:pt x="51107" y="307975"/>
                </a:cubicBezTo>
                <a:cubicBezTo>
                  <a:pt x="51107" y="307975"/>
                  <a:pt x="51107" y="307975"/>
                  <a:pt x="287031" y="307975"/>
                </a:cubicBezTo>
                <a:cubicBezTo>
                  <a:pt x="298960" y="307975"/>
                  <a:pt x="309563" y="297436"/>
                  <a:pt x="309563" y="285578"/>
                </a:cubicBezTo>
                <a:cubicBezTo>
                  <a:pt x="309563" y="285578"/>
                  <a:pt x="309563" y="285578"/>
                  <a:pt x="309563" y="74784"/>
                </a:cubicBezTo>
                <a:cubicBezTo>
                  <a:pt x="309563" y="62926"/>
                  <a:pt x="298960" y="52387"/>
                  <a:pt x="287031" y="52387"/>
                </a:cubicBezTo>
                <a:cubicBezTo>
                  <a:pt x="287031" y="52387"/>
                  <a:pt x="287031" y="52387"/>
                  <a:pt x="264499" y="52387"/>
                </a:cubicBezTo>
                <a:cubicBezTo>
                  <a:pt x="264499" y="52387"/>
                  <a:pt x="264499" y="52387"/>
                  <a:pt x="264499" y="61609"/>
                </a:cubicBezTo>
                <a:cubicBezTo>
                  <a:pt x="263174" y="69514"/>
                  <a:pt x="256546" y="74784"/>
                  <a:pt x="249919" y="74784"/>
                </a:cubicBezTo>
                <a:cubicBezTo>
                  <a:pt x="241967" y="74784"/>
                  <a:pt x="235340" y="69514"/>
                  <a:pt x="235340" y="61609"/>
                </a:cubicBezTo>
                <a:cubicBezTo>
                  <a:pt x="235340" y="61609"/>
                  <a:pt x="235340" y="61609"/>
                  <a:pt x="235340" y="52387"/>
                </a:cubicBezTo>
                <a:cubicBezTo>
                  <a:pt x="235340" y="52387"/>
                  <a:pt x="235340" y="52387"/>
                  <a:pt x="101473" y="52387"/>
                </a:cubicBezTo>
                <a:cubicBezTo>
                  <a:pt x="101473" y="52387"/>
                  <a:pt x="101473" y="52387"/>
                  <a:pt x="101473" y="61609"/>
                </a:cubicBezTo>
                <a:cubicBezTo>
                  <a:pt x="101473" y="69514"/>
                  <a:pt x="94846" y="74784"/>
                  <a:pt x="86893" y="74784"/>
                </a:cubicBezTo>
                <a:cubicBezTo>
                  <a:pt x="80266" y="74784"/>
                  <a:pt x="73639" y="68196"/>
                  <a:pt x="73639" y="61609"/>
                </a:cubicBezTo>
                <a:cubicBezTo>
                  <a:pt x="73639" y="61609"/>
                  <a:pt x="73639" y="61609"/>
                  <a:pt x="73639" y="52387"/>
                </a:cubicBezTo>
                <a:cubicBezTo>
                  <a:pt x="73639" y="52387"/>
                  <a:pt x="73639" y="52387"/>
                  <a:pt x="51107" y="52387"/>
                </a:cubicBezTo>
                <a:close/>
                <a:moveTo>
                  <a:pt x="87176" y="0"/>
                </a:moveTo>
                <a:cubicBezTo>
                  <a:pt x="95101" y="0"/>
                  <a:pt x="101706" y="6568"/>
                  <a:pt x="101706" y="14449"/>
                </a:cubicBezTo>
                <a:cubicBezTo>
                  <a:pt x="101706" y="14449"/>
                  <a:pt x="101706" y="14449"/>
                  <a:pt x="101706" y="23644"/>
                </a:cubicBezTo>
                <a:cubicBezTo>
                  <a:pt x="101706" y="23644"/>
                  <a:pt x="101706" y="23644"/>
                  <a:pt x="235112" y="23644"/>
                </a:cubicBezTo>
                <a:cubicBezTo>
                  <a:pt x="235112" y="23644"/>
                  <a:pt x="235112" y="23644"/>
                  <a:pt x="235112" y="14449"/>
                </a:cubicBezTo>
                <a:cubicBezTo>
                  <a:pt x="235112" y="6568"/>
                  <a:pt x="241716" y="0"/>
                  <a:pt x="249641" y="0"/>
                </a:cubicBezTo>
                <a:cubicBezTo>
                  <a:pt x="257566" y="0"/>
                  <a:pt x="264170" y="6568"/>
                  <a:pt x="264170" y="14449"/>
                </a:cubicBezTo>
                <a:cubicBezTo>
                  <a:pt x="264170" y="14449"/>
                  <a:pt x="264170" y="14449"/>
                  <a:pt x="264170" y="23644"/>
                </a:cubicBezTo>
                <a:cubicBezTo>
                  <a:pt x="264170" y="23644"/>
                  <a:pt x="264170" y="23644"/>
                  <a:pt x="286625" y="23644"/>
                </a:cubicBezTo>
                <a:cubicBezTo>
                  <a:pt x="314363" y="23644"/>
                  <a:pt x="338138" y="47289"/>
                  <a:pt x="338138" y="74874"/>
                </a:cubicBezTo>
                <a:cubicBezTo>
                  <a:pt x="338138" y="74874"/>
                  <a:pt x="338138" y="74874"/>
                  <a:pt x="338138" y="285047"/>
                </a:cubicBezTo>
                <a:cubicBezTo>
                  <a:pt x="336817" y="312632"/>
                  <a:pt x="314363" y="334963"/>
                  <a:pt x="286625" y="334963"/>
                </a:cubicBezTo>
                <a:cubicBezTo>
                  <a:pt x="286625" y="334963"/>
                  <a:pt x="286625" y="334963"/>
                  <a:pt x="51513" y="334963"/>
                </a:cubicBezTo>
                <a:cubicBezTo>
                  <a:pt x="23775" y="334963"/>
                  <a:pt x="0" y="312632"/>
                  <a:pt x="0" y="285047"/>
                </a:cubicBezTo>
                <a:cubicBezTo>
                  <a:pt x="0" y="285047"/>
                  <a:pt x="0" y="285047"/>
                  <a:pt x="0" y="74874"/>
                </a:cubicBezTo>
                <a:cubicBezTo>
                  <a:pt x="0" y="47289"/>
                  <a:pt x="23775" y="23644"/>
                  <a:pt x="51513" y="23644"/>
                </a:cubicBezTo>
                <a:cubicBezTo>
                  <a:pt x="51513" y="23644"/>
                  <a:pt x="51513" y="23644"/>
                  <a:pt x="73968" y="23644"/>
                </a:cubicBezTo>
                <a:cubicBezTo>
                  <a:pt x="73968" y="23644"/>
                  <a:pt x="73968" y="23644"/>
                  <a:pt x="73968" y="14449"/>
                </a:cubicBezTo>
                <a:cubicBezTo>
                  <a:pt x="73968" y="6568"/>
                  <a:pt x="79251" y="0"/>
                  <a:pt x="87176" y="0"/>
                </a:cubicBezTo>
                <a:close/>
              </a:path>
            </a:pathLst>
          </a:custGeom>
          <a:blipFill>
            <a:blip r:embed="rId7"/>
            <a:stretch>
              <a:fillRect/>
            </a:stretch>
          </a:blip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9" name="文本框 18"/>
          <p:cNvSpPr txBox="1"/>
          <p:nvPr/>
        </p:nvSpPr>
        <p:spPr>
          <a:xfrm>
            <a:off x="7130917" y="5218124"/>
            <a:ext cx="2548106" cy="33528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1600" u="none">
                <a:ln>
                  <a:noFill/>
                </a:ln>
                <a:solidFill>
                  <a:srgbClr val="404F64"/>
                </a:solidFill>
                <a:effectLst/>
                <a:uLnTx/>
                <a:uFillTx/>
                <a:latin charset="-122" panose="02010509060101010101" pitchFamily="49" typeface="幼圆"/>
                <a:ea charset="-122" panose="02010509060101010101" pitchFamily="49" typeface="幼圆"/>
              </a:rPr>
              <a:t>此处添加答辩人日期</a:t>
            </a:r>
          </a:p>
        </p:txBody>
      </p:sp>
    </p:spTree>
    <p:extLst>
      <p:ext uri="{BB962C8B-B14F-4D97-AF65-F5344CB8AC3E}">
        <p14:creationId val="297773402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3"/>
                                        </p:tgtEl>
                                        <p:attrNameLst>
                                          <p:attrName>style.visibility</p:attrName>
                                        </p:attrNameLst>
                                      </p:cBhvr>
                                      <p:to>
                                        <p:strVal val="visible"/>
                                      </p:to>
                                    </p:set>
                                    <p:animEffect filter="fade" transition="in">
                                      <p:cBhvr>
                                        <p:cTn dur="1000" id="7"/>
                                        <p:tgtEl>
                                          <p:spTgt spid="43"/>
                                        </p:tgtEl>
                                      </p:cBhvr>
                                    </p:animEffect>
                                    <p:anim calcmode="lin" valueType="num">
                                      <p:cBhvr>
                                        <p:cTn dur="1000" fill="hold" id="8"/>
                                        <p:tgtEl>
                                          <p:spTgt spid="43"/>
                                        </p:tgtEl>
                                        <p:attrNameLst>
                                          <p:attrName>ppt_x</p:attrName>
                                        </p:attrNameLst>
                                      </p:cBhvr>
                                      <p:tavLst>
                                        <p:tav tm="0">
                                          <p:val>
                                            <p:strVal val="#ppt_x"/>
                                          </p:val>
                                        </p:tav>
                                        <p:tav tm="100000">
                                          <p:val>
                                            <p:strVal val="#ppt_x"/>
                                          </p:val>
                                        </p:tav>
                                      </p:tavLst>
                                    </p:anim>
                                    <p:anim calcmode="lin" valueType="num">
                                      <p:cBhvr>
                                        <p:cTn dur="1000" fill="hold" id="9"/>
                                        <p:tgtEl>
                                          <p:spTgt spid="4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5"/>
                                        </p:tgtEl>
                                        <p:attrNameLst>
                                          <p:attrName>style.visibility</p:attrName>
                                        </p:attrNameLst>
                                      </p:cBhvr>
                                      <p:to>
                                        <p:strVal val="visible"/>
                                      </p:to>
                                    </p:set>
                                    <p:animEffect filter="wipe(left)" transition="in">
                                      <p:cBhvr>
                                        <p:cTn dur="1000" id="13"/>
                                        <p:tgtEl>
                                          <p:spTgt spid="5"/>
                                        </p:tgtEl>
                                      </p:cBhvr>
                                    </p:animEffect>
                                  </p:childTnLst>
                                </p:cTn>
                              </p:par>
                            </p:childTnLst>
                          </p:cTn>
                        </p:par>
                        <p:par>
                          <p:cTn fill="hold" id="14" nodeType="afterGroup">
                            <p:stCondLst>
                              <p:cond delay="2000"/>
                            </p:stCondLst>
                            <p:childTnLst>
                              <p:par>
                                <p:cTn fill="hold" grpId="0" id="15" nodeType="afterEffect" presetClass="entr" presetID="56" presetSubtype="0">
                                  <p:stCondLst>
                                    <p:cond delay="0"/>
                                  </p:stCondLst>
                                  <p:iterate type="lt">
                                    <p:tmPct val="10000"/>
                                  </p:iterate>
                                  <p:childTnLst>
                                    <p:set>
                                      <p:cBhvr>
                                        <p:cTn dur="1" fill="hold" id="16">
                                          <p:stCondLst>
                                            <p:cond delay="0"/>
                                          </p:stCondLst>
                                        </p:cTn>
                                        <p:tgtEl>
                                          <p:spTgt spid="28"/>
                                        </p:tgtEl>
                                        <p:attrNameLst>
                                          <p:attrName>style.visibility</p:attrName>
                                        </p:attrNameLst>
                                      </p:cBhvr>
                                      <p:to>
                                        <p:strVal val="visible"/>
                                      </p:to>
                                    </p:set>
                                    <p:anim by="(-#ppt_w*2)" calcmode="lin" valueType="num">
                                      <p:cBhvr rctx="PPT">
                                        <p:cTn autoRev="1" dur="500" fill="hold" id="17">
                                          <p:stCondLst>
                                            <p:cond delay="0"/>
                                          </p:stCondLst>
                                        </p:cTn>
                                        <p:tgtEl>
                                          <p:spTgt spid="28"/>
                                        </p:tgtEl>
                                        <p:attrNameLst>
                                          <p:attrName>ppt_w</p:attrName>
                                        </p:attrNameLst>
                                      </p:cBhvr>
                                    </p:anim>
                                    <p:anim by="(#ppt_w*0.50)" calcmode="lin" valueType="num">
                                      <p:cBhvr>
                                        <p:cTn autoRev="1" decel="50000" dur="500" fill="hold" id="18">
                                          <p:stCondLst>
                                            <p:cond delay="0"/>
                                          </p:stCondLst>
                                        </p:cTn>
                                        <p:tgtEl>
                                          <p:spTgt spid="28"/>
                                        </p:tgtEl>
                                        <p:attrNameLst>
                                          <p:attrName>ppt_x</p:attrName>
                                        </p:attrNameLst>
                                      </p:cBhvr>
                                    </p:anim>
                                    <p:anim calcmode="lin" from="(-#ppt_h/2)" to="(#ppt_y)" valueType="num">
                                      <p:cBhvr>
                                        <p:cTn dur="1000" fill="hold" id="19">
                                          <p:stCondLst>
                                            <p:cond delay="0"/>
                                          </p:stCondLst>
                                        </p:cTn>
                                        <p:tgtEl>
                                          <p:spTgt spid="28"/>
                                        </p:tgtEl>
                                        <p:attrNameLst>
                                          <p:attrName>ppt_y</p:attrName>
                                        </p:attrNameLst>
                                      </p:cBhvr>
                                    </p:anim>
                                    <p:animRot by="21600000">
                                      <p:cBhvr>
                                        <p:cTn dur="1000" fill="hold" id="20">
                                          <p:stCondLst>
                                            <p:cond delay="0"/>
                                          </p:stCondLst>
                                        </p:cTn>
                                        <p:tgtEl>
                                          <p:spTgt spid="28"/>
                                        </p:tgtEl>
                                        <p:attrNameLst>
                                          <p:attrName>r</p:attrName>
                                        </p:attrNameLst>
                                      </p:cBhvr>
                                    </p:animRot>
                                  </p:childTnLst>
                                </p:cTn>
                              </p:par>
                            </p:childTnLst>
                          </p:cTn>
                        </p:par>
                        <p:par>
                          <p:cTn fill="hold" id="21" nodeType="afterGroup">
                            <p:stCondLst>
                              <p:cond delay="3000"/>
                            </p:stCondLst>
                            <p:childTnLst>
                              <p:par>
                                <p:cTn fill="hold" grpId="0" id="22" nodeType="afterEffect" presetClass="entr" presetID="52" presetSubtype="0">
                                  <p:stCondLst>
                                    <p:cond delay="0"/>
                                  </p:stCondLst>
                                  <p:iterate type="lt">
                                    <p:tmPct val="10000"/>
                                  </p:iterate>
                                  <p:childTnLst>
                                    <p:set>
                                      <p:cBhvr>
                                        <p:cTn dur="1" fill="hold" id="23">
                                          <p:stCondLst>
                                            <p:cond delay="0"/>
                                          </p:stCondLst>
                                        </p:cTn>
                                        <p:tgtEl>
                                          <p:spTgt spid="24"/>
                                        </p:tgtEl>
                                        <p:attrNameLst>
                                          <p:attrName>style.visibility</p:attrName>
                                        </p:attrNameLst>
                                      </p:cBhvr>
                                      <p:to>
                                        <p:strVal val="visible"/>
                                      </p:to>
                                    </p:set>
                                    <p:animScale>
                                      <p:cBhvr>
                                        <p:cTn decel="50000" dur="1000" fill="hold" id="24">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5">
                                          <p:stCondLst>
                                            <p:cond delay="0"/>
                                          </p:stCondLst>
                                        </p:cTn>
                                        <p:tgtEl>
                                          <p:spTgt spid="24"/>
                                        </p:tgtEl>
                                        <p:attrNameLst>
                                          <p:attrName>ppt_x</p:attrName>
                                          <p:attrName>ppt_y</p:attrName>
                                        </p:attrNameLst>
                                      </p:cBhvr>
                                    </p:animMotion>
                                    <p:animEffect filter="fade" transition="in">
                                      <p:cBhvr>
                                        <p:cTn dur="1000" id="26"/>
                                        <p:tgtEl>
                                          <p:spTgt spid="24"/>
                                        </p:tgtEl>
                                      </p:cBhvr>
                                    </p:animEffect>
                                  </p:childTnLst>
                                </p:cTn>
                              </p:par>
                            </p:childTnLst>
                          </p:cTn>
                        </p:par>
                        <p:par>
                          <p:cTn fill="hold" id="27" nodeType="afterGroup">
                            <p:stCondLst>
                              <p:cond delay="4000"/>
                            </p:stCondLst>
                            <p:childTnLst>
                              <p:par>
                                <p:cTn fill="hold" grpId="0" id="28" nodeType="afterEffect" presetClass="entr" presetID="42" presetSubtype="0">
                                  <p:stCondLst>
                                    <p:cond delay="0"/>
                                  </p:stCondLst>
                                  <p:childTnLst>
                                    <p:set>
                                      <p:cBhvr>
                                        <p:cTn dur="1" fill="hold" id="29">
                                          <p:stCondLst>
                                            <p:cond delay="0"/>
                                          </p:stCondLst>
                                        </p:cTn>
                                        <p:tgtEl>
                                          <p:spTgt spid="2"/>
                                        </p:tgtEl>
                                        <p:attrNameLst>
                                          <p:attrName>style.visibility</p:attrName>
                                        </p:attrNameLst>
                                      </p:cBhvr>
                                      <p:to>
                                        <p:strVal val="visible"/>
                                      </p:to>
                                    </p:set>
                                    <p:animEffect filter="fade" transition="in">
                                      <p:cBhvr>
                                        <p:cTn dur="1000" id="30"/>
                                        <p:tgtEl>
                                          <p:spTgt spid="2"/>
                                        </p:tgtEl>
                                      </p:cBhvr>
                                    </p:animEffect>
                                    <p:anim calcmode="lin" valueType="num">
                                      <p:cBhvr>
                                        <p:cTn dur="1000" fill="hold" id="31"/>
                                        <p:tgtEl>
                                          <p:spTgt spid="2"/>
                                        </p:tgtEl>
                                        <p:attrNameLst>
                                          <p:attrName>ppt_x</p:attrName>
                                        </p:attrNameLst>
                                      </p:cBhvr>
                                      <p:tavLst>
                                        <p:tav tm="0">
                                          <p:val>
                                            <p:strVal val="#ppt_x"/>
                                          </p:val>
                                        </p:tav>
                                        <p:tav tm="100000">
                                          <p:val>
                                            <p:strVal val="#ppt_x"/>
                                          </p:val>
                                        </p:tav>
                                      </p:tavLst>
                                    </p:anim>
                                    <p:anim calcmode="lin" valueType="num">
                                      <p:cBhvr>
                                        <p:cTn dur="1000" fill="hold" id="32"/>
                                        <p:tgtEl>
                                          <p:spTgt spid="2"/>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5000"/>
                            </p:stCondLst>
                            <p:childTnLst>
                              <p:par>
                                <p:cTn fill="hold" grpId="0" id="34" nodeType="afterEffect" presetClass="entr" presetID="53" presetSubtype="0">
                                  <p:stCondLst>
                                    <p:cond delay="0"/>
                                  </p:stCondLst>
                                  <p:childTnLst>
                                    <p:set>
                                      <p:cBhvr>
                                        <p:cTn dur="1" fill="hold" id="35">
                                          <p:stCondLst>
                                            <p:cond delay="0"/>
                                          </p:stCondLst>
                                        </p:cTn>
                                        <p:tgtEl>
                                          <p:spTgt spid="27"/>
                                        </p:tgtEl>
                                        <p:attrNameLst>
                                          <p:attrName>style.visibility</p:attrName>
                                        </p:attrNameLst>
                                      </p:cBhvr>
                                      <p:to>
                                        <p:strVal val="visible"/>
                                      </p:to>
                                    </p:set>
                                    <p:anim calcmode="lin" valueType="num">
                                      <p:cBhvr>
                                        <p:cTn dur="500" fill="hold" id="36"/>
                                        <p:tgtEl>
                                          <p:spTgt spid="27"/>
                                        </p:tgtEl>
                                        <p:attrNameLst>
                                          <p:attrName>ppt_w</p:attrName>
                                        </p:attrNameLst>
                                      </p:cBhvr>
                                      <p:tavLst>
                                        <p:tav tm="0">
                                          <p:val>
                                            <p:fltVal val="0"/>
                                          </p:val>
                                        </p:tav>
                                        <p:tav tm="100000">
                                          <p:val>
                                            <p:strVal val="#ppt_w"/>
                                          </p:val>
                                        </p:tav>
                                      </p:tavLst>
                                    </p:anim>
                                    <p:anim calcmode="lin" valueType="num">
                                      <p:cBhvr>
                                        <p:cTn dur="500" fill="hold" id="37"/>
                                        <p:tgtEl>
                                          <p:spTgt spid="27"/>
                                        </p:tgtEl>
                                        <p:attrNameLst>
                                          <p:attrName>ppt_h</p:attrName>
                                        </p:attrNameLst>
                                      </p:cBhvr>
                                      <p:tavLst>
                                        <p:tav tm="0">
                                          <p:val>
                                            <p:fltVal val="0"/>
                                          </p:val>
                                        </p:tav>
                                        <p:tav tm="100000">
                                          <p:val>
                                            <p:strVal val="#ppt_h"/>
                                          </p:val>
                                        </p:tav>
                                      </p:tavLst>
                                    </p:anim>
                                    <p:animEffect filter="fade" transition="in">
                                      <p:cBhvr>
                                        <p:cTn dur="500" id="38"/>
                                        <p:tgtEl>
                                          <p:spTgt spid="27"/>
                                        </p:tgtEl>
                                      </p:cBhvr>
                                    </p:animEffect>
                                  </p:childTnLst>
                                </p:cTn>
                              </p:par>
                            </p:childTnLst>
                          </p:cTn>
                        </p:par>
                        <p:par>
                          <p:cTn fill="hold" id="39" nodeType="afterGroup">
                            <p:stCondLst>
                              <p:cond delay="5500"/>
                            </p:stCondLst>
                            <p:childTnLst>
                              <p:par>
                                <p:cTn fill="hold" grpId="0" id="40" nodeType="afterEffect" presetClass="entr" presetID="22" presetSubtype="8">
                                  <p:stCondLst>
                                    <p:cond delay="0"/>
                                  </p:stCondLst>
                                  <p:childTnLst>
                                    <p:set>
                                      <p:cBhvr>
                                        <p:cTn dur="1" fill="hold" id="41">
                                          <p:stCondLst>
                                            <p:cond delay="0"/>
                                          </p:stCondLst>
                                        </p:cTn>
                                        <p:tgtEl>
                                          <p:spTgt spid="30"/>
                                        </p:tgtEl>
                                        <p:attrNameLst>
                                          <p:attrName>style.visibility</p:attrName>
                                        </p:attrNameLst>
                                      </p:cBhvr>
                                      <p:to>
                                        <p:strVal val="visible"/>
                                      </p:to>
                                    </p:set>
                                    <p:animEffect filter="wipe(left)" transition="in">
                                      <p:cBhvr>
                                        <p:cTn dur="500" id="42"/>
                                        <p:tgtEl>
                                          <p:spTgt spid="30"/>
                                        </p:tgtEl>
                                      </p:cBhvr>
                                    </p:animEffect>
                                  </p:childTnLst>
                                </p:cTn>
                              </p:par>
                            </p:childTnLst>
                          </p:cTn>
                        </p:par>
                        <p:par>
                          <p:cTn fill="hold" id="43" nodeType="afterGroup">
                            <p:stCondLst>
                              <p:cond delay="6000"/>
                            </p:stCondLst>
                            <p:childTnLst>
                              <p:par>
                                <p:cTn fill="hold" grpId="0" id="44" nodeType="afterEffect" presetClass="entr" presetID="53" presetSubtype="0">
                                  <p:stCondLst>
                                    <p:cond delay="0"/>
                                  </p:stCondLst>
                                  <p:childTnLst>
                                    <p:set>
                                      <p:cBhvr>
                                        <p:cTn dur="1" fill="hold" id="45">
                                          <p:stCondLst>
                                            <p:cond delay="0"/>
                                          </p:stCondLst>
                                        </p:cTn>
                                        <p:tgtEl>
                                          <p:spTgt spid="29"/>
                                        </p:tgtEl>
                                        <p:attrNameLst>
                                          <p:attrName>style.visibility</p:attrName>
                                        </p:attrNameLst>
                                      </p:cBhvr>
                                      <p:to>
                                        <p:strVal val="visible"/>
                                      </p:to>
                                    </p:set>
                                    <p:anim calcmode="lin" valueType="num">
                                      <p:cBhvr>
                                        <p:cTn dur="500" fill="hold" id="46"/>
                                        <p:tgtEl>
                                          <p:spTgt spid="29"/>
                                        </p:tgtEl>
                                        <p:attrNameLst>
                                          <p:attrName>ppt_w</p:attrName>
                                        </p:attrNameLst>
                                      </p:cBhvr>
                                      <p:tavLst>
                                        <p:tav tm="0">
                                          <p:val>
                                            <p:fltVal val="0"/>
                                          </p:val>
                                        </p:tav>
                                        <p:tav tm="100000">
                                          <p:val>
                                            <p:strVal val="#ppt_w"/>
                                          </p:val>
                                        </p:tav>
                                      </p:tavLst>
                                    </p:anim>
                                    <p:anim calcmode="lin" valueType="num">
                                      <p:cBhvr>
                                        <p:cTn dur="500" fill="hold" id="47"/>
                                        <p:tgtEl>
                                          <p:spTgt spid="29"/>
                                        </p:tgtEl>
                                        <p:attrNameLst>
                                          <p:attrName>ppt_h</p:attrName>
                                        </p:attrNameLst>
                                      </p:cBhvr>
                                      <p:tavLst>
                                        <p:tav tm="0">
                                          <p:val>
                                            <p:fltVal val="0"/>
                                          </p:val>
                                        </p:tav>
                                        <p:tav tm="100000">
                                          <p:val>
                                            <p:strVal val="#ppt_h"/>
                                          </p:val>
                                        </p:tav>
                                      </p:tavLst>
                                    </p:anim>
                                    <p:animEffect filter="fade" transition="in">
                                      <p:cBhvr>
                                        <p:cTn dur="500" id="48"/>
                                        <p:tgtEl>
                                          <p:spTgt spid="29"/>
                                        </p:tgtEl>
                                      </p:cBhvr>
                                    </p:animEffect>
                                  </p:childTnLst>
                                </p:cTn>
                              </p:par>
                            </p:childTnLst>
                          </p:cTn>
                        </p:par>
                        <p:par>
                          <p:cTn fill="hold" id="49" nodeType="afterGroup">
                            <p:stCondLst>
                              <p:cond delay="6500"/>
                            </p:stCondLst>
                            <p:childTnLst>
                              <p:par>
                                <p:cTn fill="hold" grpId="0" id="50" nodeType="afterEffect" presetClass="entr" presetID="22" presetSubtype="8">
                                  <p:stCondLst>
                                    <p:cond delay="0"/>
                                  </p:stCondLst>
                                  <p:childTnLst>
                                    <p:set>
                                      <p:cBhvr>
                                        <p:cTn dur="1" fill="hold" id="51">
                                          <p:stCondLst>
                                            <p:cond delay="0"/>
                                          </p:stCondLst>
                                        </p:cTn>
                                        <p:tgtEl>
                                          <p:spTgt spid="13"/>
                                        </p:tgtEl>
                                        <p:attrNameLst>
                                          <p:attrName>style.visibility</p:attrName>
                                        </p:attrNameLst>
                                      </p:cBhvr>
                                      <p:to>
                                        <p:strVal val="visible"/>
                                      </p:to>
                                    </p:set>
                                    <p:animEffect filter="wipe(left)" transition="in">
                                      <p:cBhvr>
                                        <p:cTn dur="500" id="52"/>
                                        <p:tgtEl>
                                          <p:spTgt spid="13"/>
                                        </p:tgtEl>
                                      </p:cBhvr>
                                    </p:animEffect>
                                  </p:childTnLst>
                                </p:cTn>
                              </p:par>
                            </p:childTnLst>
                          </p:cTn>
                        </p:par>
                        <p:par>
                          <p:cTn fill="hold" id="53" nodeType="afterGroup">
                            <p:stCondLst>
                              <p:cond delay="7000"/>
                            </p:stCondLst>
                            <p:childTnLst>
                              <p:par>
                                <p:cTn fill="hold" grpId="0" id="54" nodeType="afterEffect" presetClass="entr" presetID="53" presetSubtype="0">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p:cTn dur="500" fill="hold" id="56"/>
                                        <p:tgtEl>
                                          <p:spTgt spid="23"/>
                                        </p:tgtEl>
                                        <p:attrNameLst>
                                          <p:attrName>ppt_w</p:attrName>
                                        </p:attrNameLst>
                                      </p:cBhvr>
                                      <p:tavLst>
                                        <p:tav tm="0">
                                          <p:val>
                                            <p:fltVal val="0"/>
                                          </p:val>
                                        </p:tav>
                                        <p:tav tm="100000">
                                          <p:val>
                                            <p:strVal val="#ppt_w"/>
                                          </p:val>
                                        </p:tav>
                                      </p:tavLst>
                                    </p:anim>
                                    <p:anim calcmode="lin" valueType="num">
                                      <p:cBhvr>
                                        <p:cTn dur="500" fill="hold" id="57"/>
                                        <p:tgtEl>
                                          <p:spTgt spid="23"/>
                                        </p:tgtEl>
                                        <p:attrNameLst>
                                          <p:attrName>ppt_h</p:attrName>
                                        </p:attrNameLst>
                                      </p:cBhvr>
                                      <p:tavLst>
                                        <p:tav tm="0">
                                          <p:val>
                                            <p:fltVal val="0"/>
                                          </p:val>
                                        </p:tav>
                                        <p:tav tm="100000">
                                          <p:val>
                                            <p:strVal val="#ppt_h"/>
                                          </p:val>
                                        </p:tav>
                                      </p:tavLst>
                                    </p:anim>
                                    <p:animEffect filter="fade" transition="in">
                                      <p:cBhvr>
                                        <p:cTn dur="500" id="58"/>
                                        <p:tgtEl>
                                          <p:spTgt spid="23"/>
                                        </p:tgtEl>
                                      </p:cBhvr>
                                    </p:animEffect>
                                  </p:childTnLst>
                                </p:cTn>
                              </p:par>
                            </p:childTnLst>
                          </p:cTn>
                        </p:par>
                        <p:par>
                          <p:cTn fill="hold" id="59" nodeType="afterGroup">
                            <p:stCondLst>
                              <p:cond delay="7500"/>
                            </p:stCondLst>
                            <p:childTnLst>
                              <p:par>
                                <p:cTn fill="hold" grpId="0" id="60" nodeType="afterEffect" presetClass="entr" presetID="22" presetSubtype="8">
                                  <p:stCondLst>
                                    <p:cond delay="0"/>
                                  </p:stCondLst>
                                  <p:childTnLst>
                                    <p:set>
                                      <p:cBhvr>
                                        <p:cTn dur="1" fill="hold" id="61">
                                          <p:stCondLst>
                                            <p:cond delay="0"/>
                                          </p:stCondLst>
                                        </p:cTn>
                                        <p:tgtEl>
                                          <p:spTgt spid="16"/>
                                        </p:tgtEl>
                                        <p:attrNameLst>
                                          <p:attrName>style.visibility</p:attrName>
                                        </p:attrNameLst>
                                      </p:cBhvr>
                                      <p:to>
                                        <p:strVal val="visible"/>
                                      </p:to>
                                    </p:set>
                                    <p:animEffect filter="wipe(left)" transition="in">
                                      <p:cBhvr>
                                        <p:cTn dur="500" id="62"/>
                                        <p:tgtEl>
                                          <p:spTgt spid="16"/>
                                        </p:tgtEl>
                                      </p:cBhvr>
                                    </p:animEffect>
                                  </p:childTnLst>
                                </p:cTn>
                              </p:par>
                            </p:childTnLst>
                          </p:cTn>
                        </p:par>
                        <p:par>
                          <p:cTn fill="hold" id="63" nodeType="afterGroup">
                            <p:stCondLst>
                              <p:cond delay="8000"/>
                            </p:stCondLst>
                            <p:childTnLst>
                              <p:par>
                                <p:cTn fill="hold" grpId="0" id="64" nodeType="afterEffect" presetClass="entr" presetID="53" presetSubtype="0">
                                  <p:stCondLst>
                                    <p:cond delay="0"/>
                                  </p:stCondLst>
                                  <p:childTnLst>
                                    <p:set>
                                      <p:cBhvr>
                                        <p:cTn dur="1" fill="hold" id="65">
                                          <p:stCondLst>
                                            <p:cond delay="0"/>
                                          </p:stCondLst>
                                        </p:cTn>
                                        <p:tgtEl>
                                          <p:spTgt spid="22"/>
                                        </p:tgtEl>
                                        <p:attrNameLst>
                                          <p:attrName>style.visibility</p:attrName>
                                        </p:attrNameLst>
                                      </p:cBhvr>
                                      <p:to>
                                        <p:strVal val="visible"/>
                                      </p:to>
                                    </p:set>
                                    <p:anim calcmode="lin" valueType="num">
                                      <p:cBhvr>
                                        <p:cTn dur="500" fill="hold" id="66"/>
                                        <p:tgtEl>
                                          <p:spTgt spid="22"/>
                                        </p:tgtEl>
                                        <p:attrNameLst>
                                          <p:attrName>ppt_w</p:attrName>
                                        </p:attrNameLst>
                                      </p:cBhvr>
                                      <p:tavLst>
                                        <p:tav tm="0">
                                          <p:val>
                                            <p:fltVal val="0"/>
                                          </p:val>
                                        </p:tav>
                                        <p:tav tm="100000">
                                          <p:val>
                                            <p:strVal val="#ppt_w"/>
                                          </p:val>
                                        </p:tav>
                                      </p:tavLst>
                                    </p:anim>
                                    <p:anim calcmode="lin" valueType="num">
                                      <p:cBhvr>
                                        <p:cTn dur="500" fill="hold" id="67"/>
                                        <p:tgtEl>
                                          <p:spTgt spid="22"/>
                                        </p:tgtEl>
                                        <p:attrNameLst>
                                          <p:attrName>ppt_h</p:attrName>
                                        </p:attrNameLst>
                                      </p:cBhvr>
                                      <p:tavLst>
                                        <p:tav tm="0">
                                          <p:val>
                                            <p:fltVal val="0"/>
                                          </p:val>
                                        </p:tav>
                                        <p:tav tm="100000">
                                          <p:val>
                                            <p:strVal val="#ppt_h"/>
                                          </p:val>
                                        </p:tav>
                                      </p:tavLst>
                                    </p:anim>
                                    <p:animEffect filter="fade" transition="in">
                                      <p:cBhvr>
                                        <p:cTn dur="500" id="68"/>
                                        <p:tgtEl>
                                          <p:spTgt spid="22"/>
                                        </p:tgtEl>
                                      </p:cBhvr>
                                    </p:animEffect>
                                  </p:childTnLst>
                                </p:cTn>
                              </p:par>
                            </p:childTnLst>
                          </p:cTn>
                        </p:par>
                        <p:par>
                          <p:cTn fill="hold" id="69" nodeType="afterGroup">
                            <p:stCondLst>
                              <p:cond delay="8500"/>
                            </p:stCondLst>
                            <p:childTnLst>
                              <p:par>
                                <p:cTn fill="hold" grpId="0" id="70" nodeType="afterEffect" presetClass="entr" presetID="22" presetSubtype="8">
                                  <p:stCondLst>
                                    <p:cond delay="0"/>
                                  </p:stCondLst>
                                  <p:childTnLst>
                                    <p:set>
                                      <p:cBhvr>
                                        <p:cTn dur="1" fill="hold" id="71">
                                          <p:stCondLst>
                                            <p:cond delay="0"/>
                                          </p:stCondLst>
                                        </p:cTn>
                                        <p:tgtEl>
                                          <p:spTgt spid="19"/>
                                        </p:tgtEl>
                                        <p:attrNameLst>
                                          <p:attrName>style.visibility</p:attrName>
                                        </p:attrNameLst>
                                      </p:cBhvr>
                                      <p:to>
                                        <p:strVal val="visible"/>
                                      </p:to>
                                    </p:set>
                                    <p:animEffect filter="wipe(left)" transition="in">
                                      <p:cBhvr>
                                        <p:cTn dur="500" id="7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
      <p:bldP grpId="0" spid="5"/>
      <p:bldP grpId="0" spid="24"/>
      <p:bldP grpId="0" spid="27"/>
      <p:bldP grpId="0" spid="30"/>
      <p:bldP grpId="0" spid="29"/>
      <p:bldP grpId="0" spid="13"/>
      <p:bldP grpId="0" spid="23"/>
      <p:bldP grpId="0" spid="16"/>
      <p:bldP grpId="0" spid="22"/>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4" name="思想气泡: 云 23"/>
          <p:cNvSpPr/>
          <p:nvPr/>
        </p:nvSpPr>
        <p:spPr>
          <a:xfrm>
            <a:off x="3574015" y="242080"/>
            <a:ext cx="1022382" cy="753190"/>
          </a:xfrm>
          <a:prstGeom prst="cloudCallout">
            <a:avLst>
              <a:gd fmla="val -41183" name="adj1"/>
              <a:gd fmla="val 64014" name="adj2"/>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25" name="文本框 24"/>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02</a:t>
            </a:r>
          </a:p>
        </p:txBody>
      </p:sp>
      <p:sp>
        <p:nvSpPr>
          <p:cNvPr id="26" name="任意多边形: 形状 25"/>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18" name="组合 17"/>
          <p:cNvGrpSpPr/>
          <p:nvPr/>
        </p:nvGrpSpPr>
        <p:grpSpPr>
          <a:xfrm>
            <a:off x="7362603" y="1945602"/>
            <a:ext cx="3068091" cy="962022"/>
            <a:chOff x="2997079" y="2575227"/>
            <a:chExt cx="3068091" cy="962022"/>
          </a:xfrm>
        </p:grpSpPr>
        <p:sp>
          <p:nvSpPr>
            <p:cNvPr id="19" name="矩形 18"/>
            <p:cNvSpPr/>
            <p:nvPr/>
          </p:nvSpPr>
          <p:spPr>
            <a:xfrm>
              <a:off x="2997080" y="2927851"/>
              <a:ext cx="3068090"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0" name="矩形 19"/>
            <p:cNvSpPr/>
            <p:nvPr/>
          </p:nvSpPr>
          <p:spPr>
            <a:xfrm>
              <a:off x="2997079" y="2575227"/>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1" name="组合 20"/>
          <p:cNvGrpSpPr/>
          <p:nvPr/>
        </p:nvGrpSpPr>
        <p:grpSpPr>
          <a:xfrm>
            <a:off x="8070531" y="3243462"/>
            <a:ext cx="3068091" cy="962022"/>
            <a:chOff x="2997079" y="2575227"/>
            <a:chExt cx="3068091" cy="962022"/>
          </a:xfrm>
        </p:grpSpPr>
        <p:sp>
          <p:nvSpPr>
            <p:cNvPr id="22" name="矩形 21"/>
            <p:cNvSpPr/>
            <p:nvPr/>
          </p:nvSpPr>
          <p:spPr>
            <a:xfrm>
              <a:off x="2997079" y="2927852"/>
              <a:ext cx="3068090"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3" name="矩形 22"/>
            <p:cNvSpPr/>
            <p:nvPr/>
          </p:nvSpPr>
          <p:spPr>
            <a:xfrm>
              <a:off x="2997080" y="2575227"/>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8" name="组合 27"/>
          <p:cNvGrpSpPr/>
          <p:nvPr/>
        </p:nvGrpSpPr>
        <p:grpSpPr>
          <a:xfrm>
            <a:off x="7362603" y="4541321"/>
            <a:ext cx="3068091" cy="962022"/>
            <a:chOff x="2997079" y="2575227"/>
            <a:chExt cx="3068091" cy="962022"/>
          </a:xfrm>
        </p:grpSpPr>
        <p:sp>
          <p:nvSpPr>
            <p:cNvPr id="29" name="矩形 28"/>
            <p:cNvSpPr/>
            <p:nvPr/>
          </p:nvSpPr>
          <p:spPr>
            <a:xfrm>
              <a:off x="2997080" y="2927852"/>
              <a:ext cx="3068090"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30" name="矩形 29"/>
            <p:cNvSpPr/>
            <p:nvPr/>
          </p:nvSpPr>
          <p:spPr>
            <a:xfrm>
              <a:off x="2997079" y="2575227"/>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1" name="组合 30"/>
          <p:cNvGrpSpPr/>
          <p:nvPr/>
        </p:nvGrpSpPr>
        <p:grpSpPr>
          <a:xfrm>
            <a:off x="1813332" y="1945602"/>
            <a:ext cx="3068090" cy="927718"/>
            <a:chOff x="2997080" y="2575227"/>
            <a:chExt cx="3068090" cy="927718"/>
          </a:xfrm>
        </p:grpSpPr>
        <p:sp>
          <p:nvSpPr>
            <p:cNvPr id="32" name="矩形 31"/>
            <p:cNvSpPr/>
            <p:nvPr/>
          </p:nvSpPr>
          <p:spPr>
            <a:xfrm>
              <a:off x="2997080" y="2927851"/>
              <a:ext cx="3068090" cy="603504"/>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33" name="矩形 32"/>
            <p:cNvSpPr/>
            <p:nvPr/>
          </p:nvSpPr>
          <p:spPr>
            <a:xfrm>
              <a:off x="3823196" y="2575227"/>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4" name="组合 33"/>
          <p:cNvGrpSpPr/>
          <p:nvPr/>
        </p:nvGrpSpPr>
        <p:grpSpPr>
          <a:xfrm>
            <a:off x="1813332" y="4541321"/>
            <a:ext cx="3068090" cy="927718"/>
            <a:chOff x="2997080" y="2575227"/>
            <a:chExt cx="3068090" cy="927718"/>
          </a:xfrm>
        </p:grpSpPr>
        <p:sp>
          <p:nvSpPr>
            <p:cNvPr id="35" name="矩形 34"/>
            <p:cNvSpPr/>
            <p:nvPr/>
          </p:nvSpPr>
          <p:spPr>
            <a:xfrm>
              <a:off x="2997080" y="2927850"/>
              <a:ext cx="3068090" cy="603504"/>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36" name="矩形 35"/>
            <p:cNvSpPr/>
            <p:nvPr/>
          </p:nvSpPr>
          <p:spPr>
            <a:xfrm>
              <a:off x="3823196" y="2575227"/>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7" name="组合 36"/>
          <p:cNvGrpSpPr/>
          <p:nvPr/>
        </p:nvGrpSpPr>
        <p:grpSpPr>
          <a:xfrm>
            <a:off x="1101504" y="3243462"/>
            <a:ext cx="3068090" cy="927718"/>
            <a:chOff x="2997080" y="2575227"/>
            <a:chExt cx="3068090" cy="927718"/>
          </a:xfrm>
        </p:grpSpPr>
        <p:sp>
          <p:nvSpPr>
            <p:cNvPr id="38" name="矩形 37"/>
            <p:cNvSpPr/>
            <p:nvPr/>
          </p:nvSpPr>
          <p:spPr>
            <a:xfrm>
              <a:off x="2997080" y="2927851"/>
              <a:ext cx="3068090" cy="603504"/>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39" name="矩形 38"/>
            <p:cNvSpPr/>
            <p:nvPr/>
          </p:nvSpPr>
          <p:spPr>
            <a:xfrm>
              <a:off x="3823196" y="2575226"/>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 name="组合 1"/>
          <p:cNvGrpSpPr/>
          <p:nvPr/>
        </p:nvGrpSpPr>
        <p:grpSpPr>
          <a:xfrm>
            <a:off x="4267201" y="2085299"/>
            <a:ext cx="3689349" cy="3308350"/>
            <a:chOff x="4267201" y="2085299"/>
            <a:chExt cx="3689349" cy="3308350"/>
          </a:xfrm>
        </p:grpSpPr>
        <p:sp>
          <p:nvSpPr>
            <p:cNvPr id="3" name="MH_SubTitle_6"/>
            <p:cNvSpPr>
              <a:spLocks noEditPoints="1"/>
            </p:cNvSpPr>
            <p:nvPr>
              <p:custDataLst>
                <p:tags r:id="rId5"/>
              </p:custDataLst>
            </p:nvPr>
          </p:nvSpPr>
          <p:spPr bwMode="auto">
            <a:xfrm>
              <a:off x="4267201" y="3328311"/>
              <a:ext cx="817563" cy="822325"/>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6"/>
            </a:solidFill>
            <a:ln>
              <a:noFill/>
            </a:ln>
          </p:spPr>
          <p:txBody>
            <a:bodyPr anchor="ctr" bIns="0" lIns="0" rIns="0" tIns="0">
              <a:normAutofit/>
            </a:bodyPr>
            <a:lstStyle/>
            <a:p>
              <a:pPr algn="ctr">
                <a:defRPr/>
              </a:pPr>
              <a:endParaRPr altLang="en-US" b="1" lang="zh-CN" sz="1600"/>
            </a:p>
          </p:txBody>
        </p:sp>
        <p:sp>
          <p:nvSpPr>
            <p:cNvPr id="307204" name="MH_SubTitle_1"/>
            <p:cNvSpPr>
              <a:spLocks noEditPoints="1"/>
            </p:cNvSpPr>
            <p:nvPr>
              <p:custDataLst>
                <p:tags r:id="rId6"/>
              </p:custDataLst>
            </p:nvPr>
          </p:nvSpPr>
          <p:spPr bwMode="auto">
            <a:xfrm>
              <a:off x="4984751" y="2085299"/>
              <a:ext cx="817563" cy="822325"/>
            </a:xfrm>
            <a:custGeom>
              <a:gdLst>
                <a:gd fmla="*/ 678640 w 252" name="T0"/>
                <a:gd fmla="*/ 692327 h 253" name="T1"/>
                <a:gd fmla="*/ 45459 w 252" name="T2"/>
                <a:gd fmla="*/ 393294 h 253" name="T3"/>
                <a:gd fmla="*/ 750075 w 252" name="T4"/>
                <a:gd fmla="*/ 500556 h 253" name="T5"/>
                <a:gd fmla="*/ 81177 w 252" name="T6"/>
                <a:gd fmla="*/ 221025 h 253" name="T7"/>
                <a:gd fmla="*/ 626686 w 252" name="T8"/>
                <a:gd fmla="*/ 136515 h 253" name="T9"/>
                <a:gd fmla="*/ 386402 w 252" name="T10"/>
                <a:gd fmla="*/ 695578 h 253" name="T11"/>
                <a:gd fmla="*/ 81177 w 252" name="T12"/>
                <a:gd fmla="*/ 286032 h 253" name="T13"/>
                <a:gd fmla="*/ 386402 w 252" name="T14"/>
                <a:gd fmla="*/ 669575 h 253" name="T15"/>
                <a:gd fmla="*/ 110401 w 252" name="T16"/>
                <a:gd fmla="*/ 279531 h 253" name="T17"/>
                <a:gd fmla="*/ 363673 w 252" name="T18"/>
                <a:gd fmla="*/ 117013 h 253" name="T19"/>
                <a:gd fmla="*/ 633180 w 252" name="T20"/>
                <a:gd fmla="*/ 533060 h 253" name="T21"/>
                <a:gd fmla="*/ 373414 w 252" name="T22"/>
                <a:gd fmla="*/ 237277 h 253" name="T23"/>
                <a:gd fmla="*/ 448097 w 252" name="T24"/>
                <a:gd fmla="*/ 481054 h 253" name="T25"/>
                <a:gd fmla="*/ 564992 w 252" name="T26"/>
                <a:gd fmla="*/ 390044 h 253" name="T27"/>
                <a:gd fmla="*/ 558498 w 252" name="T28"/>
                <a:gd fmla="*/ 315285 h 253" name="T29"/>
                <a:gd fmla="*/ 597463 w 252" name="T30"/>
                <a:gd fmla="*/ 315285 h 253" name="T31"/>
                <a:gd fmla="*/ 318214 w 252" name="T32"/>
                <a:gd fmla="*/ 425798 h 253" name="T33"/>
                <a:gd fmla="*/ 487062 w 252" name="T34"/>
                <a:gd fmla="*/ 520058 h 253" name="T35"/>
                <a:gd fmla="*/ 626686 w 252" name="T36"/>
                <a:gd fmla="*/ 344539 h 253" name="T37"/>
                <a:gd fmla="*/ 529274 w 252" name="T38"/>
                <a:gd fmla="*/ 266530 h 253" name="T39"/>
                <a:gd fmla="*/ 178589 w 252" name="T40"/>
                <a:gd fmla="*/ 396544 h 253" name="T41"/>
                <a:gd fmla="*/ 178589 w 252" name="T42"/>
                <a:gd fmla="*/ 269780 h 253" name="T43"/>
                <a:gd fmla="*/ 279249 w 252" name="T44"/>
                <a:gd fmla="*/ 214524 h 253" name="T45"/>
                <a:gd fmla="*/ 214307 w 252" name="T46"/>
                <a:gd fmla="*/ 364041 h 253" name="T47"/>
                <a:gd fmla="*/ 301978 w 252" name="T48"/>
                <a:gd fmla="*/ 292533 h 253" name="T49"/>
                <a:gd fmla="*/ 146119 w 252" name="T50"/>
                <a:gd fmla="*/ 328287 h 253" name="T51"/>
                <a:gd fmla="*/ 191578 w 252" name="T52"/>
                <a:gd fmla="*/ 299033 h 253" name="T53"/>
                <a:gd fmla="*/ 250025 w 252" name="T54"/>
                <a:gd fmla="*/ 406295 h 253" name="T55"/>
                <a:gd fmla="*/ 383155 w 252" name="T56"/>
                <a:gd fmla="*/ 516808 h 253" name="T57"/>
                <a:gd fmla="*/ 516286 w 252" name="T58"/>
                <a:gd fmla="*/ 562313 h 253" name="T59"/>
                <a:gd fmla="*/ 649416 w 252" name="T60"/>
                <a:gd fmla="*/ 305534 h 253" name="T61"/>
                <a:gd fmla="*/ 461085 w 252" name="T62"/>
                <a:gd fmla="*/ 159268 h 253" name="T63"/>
                <a:gd fmla="*/ 337696 w 252" name="T64"/>
                <a:gd fmla="*/ 117013 h 253" name="T65"/>
                <a:gd fmla="*/ 120142 w 252" name="T66"/>
                <a:gd fmla="*/ 360790 h 253" name="T67"/>
                <a:gd fmla="*/ 159107 w 252" name="T68"/>
                <a:gd fmla="*/ 526559 h 253" name="T69"/>
                <a:gd fmla="*/ 259766 w 252" name="T70"/>
                <a:gd fmla="*/ 455051 h 253" name="T71"/>
                <a:gd fmla="*/ 334449 w 252" name="T72"/>
                <a:gd fmla="*/ 637071 h 253" name="T73"/>
                <a:gd fmla="*/ 513039 w 252" name="T74"/>
                <a:gd fmla="*/ 598067 h 253" name="T75"/>
                <a:gd fmla="*/ 704616 w 252" name="T76"/>
                <a:gd fmla="*/ 513557 h 253" name="T77"/>
                <a:gd fmla="*/ 659157 w 252" name="T78"/>
                <a:gd fmla="*/ 201523 h 253" name="T79"/>
                <a:gd fmla="*/ 464332 w 252" name="T80"/>
                <a:gd fmla="*/ 48755 h 253" name="T81"/>
                <a:gd fmla="*/ 334449 w 252" name="T82"/>
                <a:gd fmla="*/ 104012 h 253" name="T83"/>
                <a:gd fmla="*/ 97412 w 252" name="T84"/>
                <a:gd fmla="*/ 305534 h 253" name="T85"/>
                <a:gd fmla="*/ 217554 w 252" name="T86"/>
                <a:gd fmla="*/ 653323 h 253" name="T87"/>
                <a:gd fmla="*/ 298731 w 252" name="T88"/>
                <a:gd fmla="*/ 594817 h 253" name="T89"/>
                <a:gd fmla="*/ 405885 w 252" name="T90"/>
                <a:gd fmla="*/ 731332 h 253" name="T91"/>
                <a:gd fmla="*/ 594216 w 252" name="T92"/>
                <a:gd fmla="*/ 646822 h 253" name="T93"/>
                <a:gd fmla="*/ 707863 w 252" name="T94"/>
                <a:gd fmla="*/ 250278 h 253" name="T95"/>
                <a:gd fmla="*/ 519533 w 252" name="T96"/>
                <a:gd fmla="*/ 26003 h 253" name="T97"/>
                <a:gd fmla="*/ 133130 w 252" name="T98"/>
                <a:gd fmla="*/ 123514 h 253" name="T99"/>
                <a:gd fmla="*/ 94165 w 252" name="T100"/>
                <a:gd fmla="*/ 481054 h 253" name="T101"/>
                <a:gd fmla="*/ 227296 w 252" name="T102"/>
                <a:gd fmla="*/ 741083 h 253" name="T103"/>
                <a:gd fmla="*/ 308473 w 252" name="T104"/>
                <a:gd fmla="*/ 718330 h 253" name="T105"/>
                <a:gd fmla="*/ 477321 w 252" name="T106"/>
                <a:gd fmla="*/ 744333 h 253" name="T107"/>
                <a:gd fmla="*/ 733840 w 252" name="T108"/>
                <a:gd fmla="*/ 490805 h 253" name="T109"/>
                <a:gd fmla="*/ 730593 w 252" name="T110"/>
                <a:gd fmla="*/ 214524 h 253" name="T111"/>
                <a:gd fmla="*/ 600710 w 252" name="T112"/>
                <a:gd fmla="*/ 84509 h 253" name="T113"/>
                <a:gd fmla="*/ 58447 w 252" name="T114"/>
                <a:gd fmla="*/ 308785 h 253" name="T115"/>
                <a:gd fmla="*/ 25977 w 252" name="T116"/>
                <a:gd fmla="*/ 377042 h 253" name="T117"/>
                <a:gd fmla="*/ 263013 w 252" name="T118"/>
                <a:gd fmla="*/ 731332 h 253" name="T119"/>
                <a:gd fmla="*/ 587721 w 252" name="T120"/>
                <a:gd fmla="*/ 744333 h 253" name="T121"/>
                <a:gd fmla="*/ 691628 w 252" name="T122"/>
                <a:gd fmla="*/ 126764 h 253" name="T123"/>
                <a:gd fmla="*/ 409132 w 252" name="T124"/>
                <a:gd fmla="*/ 806090 h 25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52" name="T189"/>
                <a:gd fmla="*/ 0 h 253" name="T190"/>
                <a:gd fmla="*/ 252 w 252" name="T191"/>
                <a:gd fmla="*/ 253 h 25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b="1" lang="zh-CN" sz="1600"/>
            </a:p>
          </p:txBody>
        </p:sp>
        <p:sp>
          <p:nvSpPr>
            <p:cNvPr id="307205" name="MH_SubTitle_2"/>
            <p:cNvSpPr>
              <a:spLocks noEditPoints="1"/>
            </p:cNvSpPr>
            <p:nvPr>
              <p:custDataLst>
                <p:tags r:id="rId7"/>
              </p:custDataLst>
            </p:nvPr>
          </p:nvSpPr>
          <p:spPr bwMode="auto">
            <a:xfrm>
              <a:off x="6419851" y="2085299"/>
              <a:ext cx="817563" cy="822325"/>
            </a:xfrm>
            <a:custGeom>
              <a:gdLst>
                <a:gd fmla="*/ 678640 w 252" name="T0"/>
                <a:gd fmla="*/ 692327 h 253" name="T1"/>
                <a:gd fmla="*/ 45459 w 252" name="T2"/>
                <a:gd fmla="*/ 393294 h 253" name="T3"/>
                <a:gd fmla="*/ 750075 w 252" name="T4"/>
                <a:gd fmla="*/ 500556 h 253" name="T5"/>
                <a:gd fmla="*/ 81177 w 252" name="T6"/>
                <a:gd fmla="*/ 221025 h 253" name="T7"/>
                <a:gd fmla="*/ 626686 w 252" name="T8"/>
                <a:gd fmla="*/ 136515 h 253" name="T9"/>
                <a:gd fmla="*/ 386402 w 252" name="T10"/>
                <a:gd fmla="*/ 695578 h 253" name="T11"/>
                <a:gd fmla="*/ 81177 w 252" name="T12"/>
                <a:gd fmla="*/ 286032 h 253" name="T13"/>
                <a:gd fmla="*/ 386402 w 252" name="T14"/>
                <a:gd fmla="*/ 669575 h 253" name="T15"/>
                <a:gd fmla="*/ 110401 w 252" name="T16"/>
                <a:gd fmla="*/ 279531 h 253" name="T17"/>
                <a:gd fmla="*/ 363673 w 252" name="T18"/>
                <a:gd fmla="*/ 117013 h 253" name="T19"/>
                <a:gd fmla="*/ 633180 w 252" name="T20"/>
                <a:gd fmla="*/ 533060 h 253" name="T21"/>
                <a:gd fmla="*/ 373414 w 252" name="T22"/>
                <a:gd fmla="*/ 237277 h 253" name="T23"/>
                <a:gd fmla="*/ 448097 w 252" name="T24"/>
                <a:gd fmla="*/ 481054 h 253" name="T25"/>
                <a:gd fmla="*/ 564992 w 252" name="T26"/>
                <a:gd fmla="*/ 390044 h 253" name="T27"/>
                <a:gd fmla="*/ 558498 w 252" name="T28"/>
                <a:gd fmla="*/ 315285 h 253" name="T29"/>
                <a:gd fmla="*/ 597463 w 252" name="T30"/>
                <a:gd fmla="*/ 315285 h 253" name="T31"/>
                <a:gd fmla="*/ 318214 w 252" name="T32"/>
                <a:gd fmla="*/ 425798 h 253" name="T33"/>
                <a:gd fmla="*/ 487062 w 252" name="T34"/>
                <a:gd fmla="*/ 520058 h 253" name="T35"/>
                <a:gd fmla="*/ 626686 w 252" name="T36"/>
                <a:gd fmla="*/ 344539 h 253" name="T37"/>
                <a:gd fmla="*/ 529274 w 252" name="T38"/>
                <a:gd fmla="*/ 266530 h 253" name="T39"/>
                <a:gd fmla="*/ 178589 w 252" name="T40"/>
                <a:gd fmla="*/ 396544 h 253" name="T41"/>
                <a:gd fmla="*/ 178589 w 252" name="T42"/>
                <a:gd fmla="*/ 269780 h 253" name="T43"/>
                <a:gd fmla="*/ 279249 w 252" name="T44"/>
                <a:gd fmla="*/ 214524 h 253" name="T45"/>
                <a:gd fmla="*/ 214307 w 252" name="T46"/>
                <a:gd fmla="*/ 364041 h 253" name="T47"/>
                <a:gd fmla="*/ 301978 w 252" name="T48"/>
                <a:gd fmla="*/ 292533 h 253" name="T49"/>
                <a:gd fmla="*/ 146119 w 252" name="T50"/>
                <a:gd fmla="*/ 328287 h 253" name="T51"/>
                <a:gd fmla="*/ 191578 w 252" name="T52"/>
                <a:gd fmla="*/ 299033 h 253" name="T53"/>
                <a:gd fmla="*/ 250025 w 252" name="T54"/>
                <a:gd fmla="*/ 406295 h 253" name="T55"/>
                <a:gd fmla="*/ 383155 w 252" name="T56"/>
                <a:gd fmla="*/ 516808 h 253" name="T57"/>
                <a:gd fmla="*/ 516286 w 252" name="T58"/>
                <a:gd fmla="*/ 562313 h 253" name="T59"/>
                <a:gd fmla="*/ 649416 w 252" name="T60"/>
                <a:gd fmla="*/ 305534 h 253" name="T61"/>
                <a:gd fmla="*/ 461085 w 252" name="T62"/>
                <a:gd fmla="*/ 159268 h 253" name="T63"/>
                <a:gd fmla="*/ 337696 w 252" name="T64"/>
                <a:gd fmla="*/ 117013 h 253" name="T65"/>
                <a:gd fmla="*/ 120142 w 252" name="T66"/>
                <a:gd fmla="*/ 360790 h 253" name="T67"/>
                <a:gd fmla="*/ 159107 w 252" name="T68"/>
                <a:gd fmla="*/ 526559 h 253" name="T69"/>
                <a:gd fmla="*/ 259766 w 252" name="T70"/>
                <a:gd fmla="*/ 455051 h 253" name="T71"/>
                <a:gd fmla="*/ 334449 w 252" name="T72"/>
                <a:gd fmla="*/ 637071 h 253" name="T73"/>
                <a:gd fmla="*/ 513039 w 252" name="T74"/>
                <a:gd fmla="*/ 598067 h 253" name="T75"/>
                <a:gd fmla="*/ 704616 w 252" name="T76"/>
                <a:gd fmla="*/ 513557 h 253" name="T77"/>
                <a:gd fmla="*/ 659157 w 252" name="T78"/>
                <a:gd fmla="*/ 201523 h 253" name="T79"/>
                <a:gd fmla="*/ 464332 w 252" name="T80"/>
                <a:gd fmla="*/ 48755 h 253" name="T81"/>
                <a:gd fmla="*/ 334449 w 252" name="T82"/>
                <a:gd fmla="*/ 104012 h 253" name="T83"/>
                <a:gd fmla="*/ 97412 w 252" name="T84"/>
                <a:gd fmla="*/ 305534 h 253" name="T85"/>
                <a:gd fmla="*/ 217554 w 252" name="T86"/>
                <a:gd fmla="*/ 653323 h 253" name="T87"/>
                <a:gd fmla="*/ 298731 w 252" name="T88"/>
                <a:gd fmla="*/ 594817 h 253" name="T89"/>
                <a:gd fmla="*/ 405885 w 252" name="T90"/>
                <a:gd fmla="*/ 731332 h 253" name="T91"/>
                <a:gd fmla="*/ 594216 w 252" name="T92"/>
                <a:gd fmla="*/ 646822 h 253" name="T93"/>
                <a:gd fmla="*/ 707863 w 252" name="T94"/>
                <a:gd fmla="*/ 250278 h 253" name="T95"/>
                <a:gd fmla="*/ 519533 w 252" name="T96"/>
                <a:gd fmla="*/ 26003 h 253" name="T97"/>
                <a:gd fmla="*/ 133130 w 252" name="T98"/>
                <a:gd fmla="*/ 123514 h 253" name="T99"/>
                <a:gd fmla="*/ 94165 w 252" name="T100"/>
                <a:gd fmla="*/ 481054 h 253" name="T101"/>
                <a:gd fmla="*/ 227296 w 252" name="T102"/>
                <a:gd fmla="*/ 741083 h 253" name="T103"/>
                <a:gd fmla="*/ 308473 w 252" name="T104"/>
                <a:gd fmla="*/ 718330 h 253" name="T105"/>
                <a:gd fmla="*/ 477321 w 252" name="T106"/>
                <a:gd fmla="*/ 744333 h 253" name="T107"/>
                <a:gd fmla="*/ 733840 w 252" name="T108"/>
                <a:gd fmla="*/ 490805 h 253" name="T109"/>
                <a:gd fmla="*/ 730593 w 252" name="T110"/>
                <a:gd fmla="*/ 214524 h 253" name="T111"/>
                <a:gd fmla="*/ 600710 w 252" name="T112"/>
                <a:gd fmla="*/ 84509 h 253" name="T113"/>
                <a:gd fmla="*/ 58447 w 252" name="T114"/>
                <a:gd fmla="*/ 308785 h 253" name="T115"/>
                <a:gd fmla="*/ 25977 w 252" name="T116"/>
                <a:gd fmla="*/ 377042 h 253" name="T117"/>
                <a:gd fmla="*/ 263013 w 252" name="T118"/>
                <a:gd fmla="*/ 731332 h 253" name="T119"/>
                <a:gd fmla="*/ 587721 w 252" name="T120"/>
                <a:gd fmla="*/ 744333 h 253" name="T121"/>
                <a:gd fmla="*/ 691628 w 252" name="T122"/>
                <a:gd fmla="*/ 126764 h 253" name="T123"/>
                <a:gd fmla="*/ 409132 w 252" name="T124"/>
                <a:gd fmla="*/ 806090 h 25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52" name="T189"/>
                <a:gd fmla="*/ 0 h 253" name="T190"/>
                <a:gd fmla="*/ 252 w 252" name="T191"/>
                <a:gd fmla="*/ 253 h 25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b="1" lang="zh-CN" sz="1600"/>
            </a:p>
          </p:txBody>
        </p:sp>
        <p:sp>
          <p:nvSpPr>
            <p:cNvPr id="7" name="MH_SubTitle_3"/>
            <p:cNvSpPr>
              <a:spLocks noEditPoints="1"/>
            </p:cNvSpPr>
            <p:nvPr>
              <p:custDataLst>
                <p:tags r:id="rId8"/>
              </p:custDataLst>
            </p:nvPr>
          </p:nvSpPr>
          <p:spPr bwMode="auto">
            <a:xfrm>
              <a:off x="7137400" y="3328311"/>
              <a:ext cx="819150" cy="822325"/>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anchor="ctr" bIns="0" lIns="0" rIns="0" tIns="0">
              <a:normAutofit/>
            </a:bodyPr>
            <a:lstStyle/>
            <a:p>
              <a:pPr algn="ctr">
                <a:defRPr/>
              </a:pPr>
              <a:endParaRPr altLang="en-US" b="1" lang="zh-CN" sz="1600"/>
            </a:p>
          </p:txBody>
        </p:sp>
        <p:sp>
          <p:nvSpPr>
            <p:cNvPr id="8" name="MH_SubTitle_4"/>
            <p:cNvSpPr>
              <a:spLocks noEditPoints="1"/>
            </p:cNvSpPr>
            <p:nvPr>
              <p:custDataLst>
                <p:tags r:id="rId9"/>
              </p:custDataLst>
            </p:nvPr>
          </p:nvSpPr>
          <p:spPr bwMode="auto">
            <a:xfrm>
              <a:off x="6419851" y="4571324"/>
              <a:ext cx="817563" cy="822325"/>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4"/>
            </a:solidFill>
            <a:ln>
              <a:noFill/>
            </a:ln>
          </p:spPr>
          <p:txBody>
            <a:bodyPr anchor="ctr" bIns="0" lIns="0" rIns="0" tIns="0">
              <a:normAutofit/>
            </a:bodyPr>
            <a:lstStyle/>
            <a:p>
              <a:pPr algn="ctr">
                <a:defRPr/>
              </a:pPr>
              <a:endParaRPr altLang="en-US" b="1" lang="zh-CN" sz="1600"/>
            </a:p>
          </p:txBody>
        </p:sp>
        <p:sp>
          <p:nvSpPr>
            <p:cNvPr id="9" name="MH_SubTitle_5"/>
            <p:cNvSpPr>
              <a:spLocks noEditPoints="1"/>
            </p:cNvSpPr>
            <p:nvPr>
              <p:custDataLst>
                <p:tags r:id="rId10"/>
              </p:custDataLst>
            </p:nvPr>
          </p:nvSpPr>
          <p:spPr bwMode="auto">
            <a:xfrm>
              <a:off x="4984751" y="4571324"/>
              <a:ext cx="817563" cy="822325"/>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5"/>
            </a:solidFill>
            <a:ln>
              <a:noFill/>
            </a:ln>
          </p:spPr>
          <p:txBody>
            <a:bodyPr anchor="ctr" bIns="0" lIns="0" rIns="0" tIns="0">
              <a:normAutofit/>
            </a:bodyPr>
            <a:lstStyle/>
            <a:p>
              <a:pPr algn="ctr">
                <a:defRPr/>
              </a:pPr>
              <a:endParaRPr altLang="en-US" b="1" lang="zh-CN" sz="1600"/>
            </a:p>
          </p:txBody>
        </p:sp>
        <p:sp>
          <p:nvSpPr>
            <p:cNvPr id="10" name="MH_Other_1"/>
            <p:cNvSpPr>
              <a:spLocks noEditPoints="1"/>
            </p:cNvSpPr>
            <p:nvPr>
              <p:custDataLst>
                <p:tags r:id="rId11"/>
              </p:custDataLst>
            </p:nvPr>
          </p:nvSpPr>
          <p:spPr bwMode="auto">
            <a:xfrm rot="8821146">
              <a:off x="5943600" y="2361524"/>
              <a:ext cx="336550" cy="269875"/>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11" name="MH_Other_2"/>
            <p:cNvSpPr>
              <a:spLocks noEditPoints="1"/>
            </p:cNvSpPr>
            <p:nvPr>
              <p:custDataLst>
                <p:tags r:id="rId12"/>
              </p:custDataLst>
            </p:nvPr>
          </p:nvSpPr>
          <p:spPr bwMode="auto">
            <a:xfrm rot="12680192">
              <a:off x="7058025" y="2960010"/>
              <a:ext cx="336550" cy="268288"/>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12" name="MH_Other_3"/>
            <p:cNvSpPr>
              <a:spLocks noEditPoints="1"/>
            </p:cNvSpPr>
            <p:nvPr>
              <p:custDataLst>
                <p:tags r:id="rId13"/>
              </p:custDataLst>
            </p:nvPr>
          </p:nvSpPr>
          <p:spPr bwMode="auto">
            <a:xfrm rot="16612361">
              <a:off x="7069932" y="4251442"/>
              <a:ext cx="336550" cy="268287"/>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13" name="MH_Other_4"/>
            <p:cNvSpPr>
              <a:spLocks noEditPoints="1"/>
            </p:cNvSpPr>
            <p:nvPr>
              <p:custDataLst>
                <p:tags r:id="rId14"/>
              </p:custDataLst>
            </p:nvPr>
          </p:nvSpPr>
          <p:spPr bwMode="auto">
            <a:xfrm rot="19934480">
              <a:off x="5951538" y="4872949"/>
              <a:ext cx="336550" cy="268287"/>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4"/>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14" name="MH_Other_5"/>
            <p:cNvSpPr>
              <a:spLocks noEditPoints="1"/>
            </p:cNvSpPr>
            <p:nvPr>
              <p:custDataLst>
                <p:tags r:id="rId15"/>
              </p:custDataLst>
            </p:nvPr>
          </p:nvSpPr>
          <p:spPr bwMode="auto">
            <a:xfrm rot="2224808">
              <a:off x="4776789" y="4263349"/>
              <a:ext cx="338137" cy="269875"/>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5"/>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15" name="MH_Other_6"/>
            <p:cNvSpPr>
              <a:spLocks noEditPoints="1"/>
            </p:cNvSpPr>
            <p:nvPr>
              <p:custDataLst>
                <p:tags r:id="rId16"/>
              </p:custDataLst>
            </p:nvPr>
          </p:nvSpPr>
          <p:spPr bwMode="auto">
            <a:xfrm rot="5925998">
              <a:off x="4790282" y="2971917"/>
              <a:ext cx="336550" cy="268287"/>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6"/>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46" name="任意多边形: 形状 45">
              <a:extLst/>
            </p:cNvPr>
            <p:cNvSpPr/>
            <p:nvPr/>
          </p:nvSpPr>
          <p:spPr>
            <a:xfrm>
              <a:off x="5214997" y="2278091"/>
              <a:ext cx="357070" cy="400524"/>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7" name="任意多边形: 形状 46">
              <a:extLst/>
            </p:cNvPr>
            <p:cNvSpPr/>
            <p:nvPr/>
          </p:nvSpPr>
          <p:spPr>
            <a:xfrm>
              <a:off x="6628370" y="2316419"/>
              <a:ext cx="400524" cy="323867"/>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9" name="任意多边形: 形状 48">
              <a:extLst/>
            </p:cNvPr>
            <p:cNvSpPr/>
            <p:nvPr/>
          </p:nvSpPr>
          <p:spPr>
            <a:xfrm>
              <a:off x="5193270" y="4769460"/>
              <a:ext cx="400524" cy="388109"/>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8" name="任意多边形: 形状 47">
              <a:extLst/>
            </p:cNvPr>
            <p:cNvSpPr/>
            <p:nvPr/>
          </p:nvSpPr>
          <p:spPr>
            <a:xfrm>
              <a:off x="6628370" y="4765168"/>
              <a:ext cx="400524" cy="396691"/>
            </a:xfrm>
            <a:custGeom>
              <a:gdLst>
                <a:gd fmla="*/ 242094 w 331788" name="connsiteX0"/>
                <a:gd fmla="*/ 203585 h 328613" name="connsiteY0"/>
                <a:gd fmla="*/ 214264 w 331788" name="connsiteX1"/>
                <a:gd fmla="*/ 214264 h 328613" name="connsiteY1"/>
                <a:gd fmla="*/ 214264 w 331788" name="connsiteX2"/>
                <a:gd fmla="*/ 269924 h 328613" name="connsiteY2"/>
                <a:gd fmla="*/ 269924 w 331788" name="connsiteX3"/>
                <a:gd fmla="*/ 269924 h 328613" name="connsiteY3"/>
                <a:gd fmla="*/ 269924 w 331788" name="connsiteX4"/>
                <a:gd fmla="*/ 214264 h 328613" name="connsiteY4"/>
                <a:gd fmla="*/ 242094 w 331788" name="connsiteX5"/>
                <a:gd fmla="*/ 203585 h 328613" name="connsiteY5"/>
                <a:gd fmla="*/ 85725 w 331788" name="connsiteX6"/>
                <a:gd fmla="*/ 200752 h 328613" name="connsiteY6"/>
                <a:gd fmla="*/ 136525 w 331788" name="connsiteX7"/>
                <a:gd fmla="*/ 207698 h 328613" name="connsiteY7"/>
                <a:gd fmla="*/ 132667 w 331788" name="connsiteX8"/>
                <a:gd fmla="*/ 222250 h 328613" name="connsiteY8"/>
                <a:gd fmla="*/ 38783 w 331788" name="connsiteX9"/>
                <a:gd fmla="*/ 222250 h 328613" name="connsiteY9"/>
                <a:gd fmla="*/ 34925 w 331788" name="connsiteX10"/>
                <a:gd fmla="*/ 207698 h 328613" name="connsiteY10"/>
                <a:gd fmla="*/ 85725 w 331788" name="connsiteX11"/>
                <a:gd fmla="*/ 200752 h 328613" name="connsiteY11"/>
                <a:gd fmla="*/ 86038 w 331788" name="connsiteX12"/>
                <a:gd fmla="*/ 150283 h 328613" name="connsiteY12"/>
                <a:gd fmla="*/ 136525 w 331788" name="connsiteX13"/>
                <a:gd fmla="*/ 158221 h 328613" name="connsiteY13"/>
                <a:gd fmla="*/ 132678 w 331788" name="connsiteX14"/>
                <a:gd fmla="*/ 171450 h 328613" name="connsiteY14"/>
                <a:gd fmla="*/ 39076 w 331788" name="connsiteX15"/>
                <a:gd fmla="*/ 171450 h 328613" name="connsiteY15"/>
                <a:gd fmla="*/ 36512 w 331788" name="connsiteX16"/>
                <a:gd fmla="*/ 158221 h 328613" name="connsiteY16"/>
                <a:gd fmla="*/ 86038 w 331788" name="connsiteX17"/>
                <a:gd fmla="*/ 150283 h 328613" name="connsiteY17"/>
                <a:gd fmla="*/ 243681 w 331788" name="connsiteX18"/>
                <a:gd fmla="*/ 148724 h 328613" name="connsiteY18"/>
                <a:gd fmla="*/ 295275 w 331788" name="connsiteX19"/>
                <a:gd fmla="*/ 156745 h 328613" name="connsiteY19"/>
                <a:gd fmla="*/ 292663 w 331788" name="connsiteX20"/>
                <a:gd fmla="*/ 171450 h 328613" name="connsiteY20"/>
                <a:gd fmla="*/ 197312 w 331788" name="connsiteX21"/>
                <a:gd fmla="*/ 171450 h 328613" name="connsiteY21"/>
                <a:gd fmla="*/ 192087 w 331788" name="connsiteX22"/>
                <a:gd fmla="*/ 156745 h 328613" name="connsiteY22"/>
                <a:gd fmla="*/ 243681 w 331788" name="connsiteX23"/>
                <a:gd fmla="*/ 148724 h 328613" name="connsiteY23"/>
                <a:gd fmla="*/ 86038 w 331788" name="connsiteX24"/>
                <a:gd fmla="*/ 99483 h 328613" name="connsiteY24"/>
                <a:gd fmla="*/ 136525 w 331788" name="connsiteX25"/>
                <a:gd fmla="*/ 107421 h 328613" name="connsiteY25"/>
                <a:gd fmla="*/ 132678 w 331788" name="connsiteX26"/>
                <a:gd fmla="*/ 120650 h 328613" name="connsiteY26"/>
                <a:gd fmla="*/ 39076 w 331788" name="connsiteX27"/>
                <a:gd fmla="*/ 120650 h 328613" name="connsiteY27"/>
                <a:gd fmla="*/ 36512 w 331788" name="connsiteX28"/>
                <a:gd fmla="*/ 107421 h 328613" name="connsiteY28"/>
                <a:gd fmla="*/ 86038 w 331788" name="connsiteX29"/>
                <a:gd fmla="*/ 99483 h 328613" name="connsiteY29"/>
                <a:gd fmla="*/ 243681 w 331788" name="connsiteX30"/>
                <a:gd fmla="*/ 99152 h 328613" name="connsiteY30"/>
                <a:gd fmla="*/ 295275 w 331788" name="connsiteX31"/>
                <a:gd fmla="*/ 106098 h 328613" name="connsiteY31"/>
                <a:gd fmla="*/ 292663 w 331788" name="connsiteX32"/>
                <a:gd fmla="*/ 120650 h 328613" name="connsiteY32"/>
                <a:gd fmla="*/ 196006 w 331788" name="connsiteX33"/>
                <a:gd fmla="*/ 120650 h 328613" name="connsiteY33"/>
                <a:gd fmla="*/ 192087 w 331788" name="connsiteX34"/>
                <a:gd fmla="*/ 106098 h 328613" name="connsiteY34"/>
                <a:gd fmla="*/ 243681 w 331788" name="connsiteX35"/>
                <a:gd fmla="*/ 99152 h 328613" name="connsiteY35"/>
                <a:gd fmla="*/ 243681 w 331788" name="connsiteX36"/>
                <a:gd fmla="*/ 48711 h 328613" name="connsiteY36"/>
                <a:gd fmla="*/ 295275 w 331788" name="connsiteX37"/>
                <a:gd fmla="*/ 56732 h 328613" name="connsiteY37"/>
                <a:gd fmla="*/ 292663 w 331788" name="connsiteX38"/>
                <a:gd fmla="*/ 71437 h 328613" name="connsiteY38"/>
                <a:gd fmla="*/ 197312 w 331788" name="connsiteX39"/>
                <a:gd fmla="*/ 71437 h 328613" name="connsiteY39"/>
                <a:gd fmla="*/ 192087 w 331788" name="connsiteX40"/>
                <a:gd fmla="*/ 56732 h 328613" name="connsiteY40"/>
                <a:gd fmla="*/ 243681 w 331788" name="connsiteX41"/>
                <a:gd fmla="*/ 48711 h 328613" name="connsiteY41"/>
                <a:gd fmla="*/ 85725 w 331788" name="connsiteX42"/>
                <a:gd fmla="*/ 48683 h 328613" name="connsiteY42"/>
                <a:gd fmla="*/ 136525 w 331788" name="connsiteX43"/>
                <a:gd fmla="*/ 56621 h 328613" name="connsiteY43"/>
                <a:gd fmla="*/ 132667 w 331788" name="connsiteX44"/>
                <a:gd fmla="*/ 69850 h 328613" name="connsiteY44"/>
                <a:gd fmla="*/ 38783 w 331788" name="connsiteX45"/>
                <a:gd fmla="*/ 69850 h 328613" name="connsiteY45"/>
                <a:gd fmla="*/ 34925 w 331788" name="connsiteX46"/>
                <a:gd fmla="*/ 56621 h 328613" name="connsiteY46"/>
                <a:gd fmla="*/ 85725 w 331788" name="connsiteX47"/>
                <a:gd fmla="*/ 48683 h 328613" name="connsiteY47"/>
                <a:gd fmla="*/ 245779 w 331788" name="connsiteX48"/>
                <a:gd fmla="*/ 12700 h 328613" name="connsiteY48"/>
                <a:gd fmla="*/ 171450 w 331788" name="connsiteX49"/>
                <a:gd fmla="*/ 28215 h 328613" name="connsiteY49"/>
                <a:gd fmla="*/ 171450 w 331788" name="connsiteX50"/>
                <a:gd fmla="*/ 263525 h 328613" name="connsiteY50"/>
                <a:gd fmla="*/ 192314 w 331788" name="connsiteX51"/>
                <a:gd fmla="*/ 257061 h 328613" name="connsiteY51"/>
                <a:gd fmla="*/ 205355 w 331788" name="connsiteX52"/>
                <a:gd fmla="*/ 205344 h 328613" name="connsiteY52"/>
                <a:gd fmla="*/ 279684 w 331788" name="connsiteX53"/>
                <a:gd fmla="*/ 205344 h 328613" name="connsiteY53"/>
                <a:gd fmla="*/ 294028 w 331788" name="connsiteX54"/>
                <a:gd fmla="*/ 257061 h 328613" name="connsiteY54"/>
                <a:gd fmla="*/ 317500 w 331788" name="connsiteX55"/>
                <a:gd fmla="*/ 263525 h 328613" name="connsiteY55"/>
                <a:gd fmla="*/ 317500 w 331788" name="connsiteX56"/>
                <a:gd fmla="*/ 28215 h 328613" name="connsiteY56"/>
                <a:gd fmla="*/ 245779 w 331788" name="connsiteX57"/>
                <a:gd fmla="*/ 12700 h 328613" name="connsiteY57"/>
                <a:gd fmla="*/ 84931 w 331788" name="connsiteX58"/>
                <a:gd fmla="*/ 12700 h 328613" name="connsiteY58"/>
                <a:gd fmla="*/ 12700 w 331788" name="connsiteX59"/>
                <a:gd fmla="*/ 28215 h 328613" name="connsiteY59"/>
                <a:gd fmla="*/ 12700 w 331788" name="connsiteX60"/>
                <a:gd fmla="*/ 263525 h 328613" name="connsiteY60"/>
                <a:gd fmla="*/ 84931 w 331788" name="connsiteX61"/>
                <a:gd fmla="*/ 249303 h 328613" name="connsiteY61"/>
                <a:gd fmla="*/ 157163 w 331788" name="connsiteX62"/>
                <a:gd fmla="*/ 263525 h 328613" name="connsiteY62"/>
                <a:gd fmla="*/ 157163 w 331788" name="connsiteX63"/>
                <a:gd fmla="*/ 28215 h 328613" name="connsiteY63"/>
                <a:gd fmla="*/ 84931 w 331788" name="connsiteX64"/>
                <a:gd fmla="*/ 12700 h 328613" name="connsiteY64"/>
                <a:gd fmla="*/ 86835 w 331788" name="connsiteX65"/>
                <a:gd fmla="*/ 0 h 328613" name="connsiteY65"/>
                <a:gd fmla="*/ 165894 w 331788" name="connsiteX66"/>
                <a:gd fmla="*/ 15525 h 328613" name="connsiteY66"/>
                <a:gd fmla="*/ 244953 w 331788" name="connsiteX67"/>
                <a:gd fmla="*/ 0 h 328613" name="connsiteY67"/>
                <a:gd fmla="*/ 326604 w 331788" name="connsiteX68"/>
                <a:gd fmla="*/ 16819 h 328613" name="connsiteY68"/>
                <a:gd fmla="*/ 331788 w 331788" name="connsiteX69"/>
                <a:gd fmla="*/ 23288 h 328613" name="connsiteY69"/>
                <a:gd fmla="*/ 331788 w 331788" name="connsiteX70"/>
                <a:gd fmla="*/ 274276 h 328613" name="connsiteY70"/>
                <a:gd fmla="*/ 322716 w 331788" name="connsiteX71"/>
                <a:gd fmla="*/ 280744 h 328613" name="connsiteY71"/>
                <a:gd fmla="*/ 289019 w 331788" name="connsiteX72"/>
                <a:gd fmla="*/ 269101 h 328613" name="connsiteY72"/>
                <a:gd fmla="*/ 285130 w 331788" name="connsiteX73"/>
                <a:gd fmla="*/ 274276 h 328613" name="connsiteY73"/>
                <a:gd fmla="*/ 329196 w 331788" name="connsiteX74"/>
                <a:gd fmla="*/ 318263 h 328613" name="connsiteY74"/>
                <a:gd fmla="*/ 318828 w 331788" name="connsiteX75"/>
                <a:gd fmla="*/ 328613 h 328613" name="connsiteY75"/>
                <a:gd fmla="*/ 274762 w 331788" name="connsiteX76"/>
                <a:gd fmla="*/ 284626 h 328613" name="connsiteY76"/>
                <a:gd fmla="*/ 206072 w 331788" name="connsiteX77"/>
                <a:gd fmla="*/ 279451 h 328613" name="connsiteY77"/>
                <a:gd fmla="*/ 198295 w 331788" name="connsiteX78"/>
                <a:gd fmla="*/ 270394 h 328613" name="connsiteY78"/>
                <a:gd fmla="*/ 167190 w 331788" name="connsiteX79"/>
                <a:gd fmla="*/ 280744 h 328613" name="connsiteY79"/>
                <a:gd fmla="*/ 163302 w 331788" name="connsiteX80"/>
                <a:gd fmla="*/ 280744 h 328613" name="connsiteY80"/>
                <a:gd fmla="*/ 85539 w 331788" name="connsiteX81"/>
                <a:gd fmla="*/ 263926 h 328613" name="connsiteY81"/>
                <a:gd fmla="*/ 9072 w 331788" name="connsiteX82"/>
                <a:gd fmla="*/ 280744 h 328613" name="connsiteY82"/>
                <a:gd fmla="*/ 0 w 331788" name="connsiteX83"/>
                <a:gd fmla="*/ 274276 h 328613" name="connsiteY83"/>
                <a:gd fmla="*/ 0 w 331788" name="connsiteX84"/>
                <a:gd fmla="*/ 23288 h 328613" name="connsiteY84"/>
                <a:gd fmla="*/ 5184 w 331788" name="connsiteX85"/>
                <a:gd fmla="*/ 16819 h 328613" name="connsiteY85"/>
                <a:gd fmla="*/ 86835 w 331788" name="connsiteX86"/>
                <a:gd fmla="*/ 0 h 328613"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328613" w="331788">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50" name="任意多边形: 形状 49">
              <a:extLst/>
            </p:cNvPr>
            <p:cNvSpPr/>
            <p:nvPr/>
          </p:nvSpPr>
          <p:spPr>
            <a:xfrm>
              <a:off x="4467719" y="3557051"/>
              <a:ext cx="400524" cy="364843"/>
            </a:xfrm>
            <a:custGeom>
              <a:gdLst>
                <a:gd fmla="*/ 182569 w 338094" name="connsiteX0"/>
                <a:gd fmla="*/ 192088 h 307975" name="connsiteY0"/>
                <a:gd fmla="*/ 191830 w 338094" name="connsiteX1"/>
                <a:gd fmla="*/ 202620 h 307975" name="connsiteY1"/>
                <a:gd fmla="*/ 206382 w 338094" name="connsiteX2"/>
                <a:gd fmla="*/ 203936 h 307975" name="connsiteY2"/>
                <a:gd fmla="*/ 205059 w 338094" name="connsiteX3"/>
                <a:gd fmla="*/ 209202 h 307975" name="connsiteY3"/>
                <a:gd fmla="*/ 206382 w 338094" name="connsiteX4"/>
                <a:gd fmla="*/ 221050 h 307975" name="connsiteY4"/>
                <a:gd fmla="*/ 206382 w 338094" name="connsiteX5"/>
                <a:gd fmla="*/ 234215 h 307975" name="connsiteY5"/>
                <a:gd fmla="*/ 194476 w 338094" name="connsiteX6"/>
                <a:gd fmla="*/ 246063 h 307975" name="connsiteY6"/>
                <a:gd fmla="*/ 182569 w 338094" name="connsiteX7"/>
                <a:gd fmla="*/ 234215 h 307975" name="connsiteY7"/>
                <a:gd fmla="*/ 182569 w 338094" name="connsiteX8"/>
                <a:gd fmla="*/ 192088 h 307975" name="connsiteY8"/>
                <a:gd fmla="*/ 149231 w 338094" name="connsiteX9"/>
                <a:gd fmla="*/ 183859 h 307975" name="connsiteY9"/>
                <a:gd fmla="*/ 173044 w 338094" name="connsiteX10"/>
                <a:gd fmla="*/ 194226 h 307975" name="connsiteY10"/>
                <a:gd fmla="*/ 173044 w 338094" name="connsiteX11"/>
                <a:gd fmla="*/ 234400 h 307975" name="connsiteY11"/>
                <a:gd fmla="*/ 159815 w 338094" name="connsiteX12"/>
                <a:gd fmla="*/ 246063 h 307975" name="connsiteY12"/>
                <a:gd fmla="*/ 149231 w 338094" name="connsiteX13"/>
                <a:gd fmla="*/ 234400 h 307975" name="connsiteY13"/>
                <a:gd fmla="*/ 149231 w 338094" name="connsiteX14"/>
                <a:gd fmla="*/ 183859 h 307975" name="connsiteY14"/>
                <a:gd fmla="*/ 74619 w 338094" name="connsiteX15"/>
                <a:gd fmla="*/ 182563 h 307975" name="connsiteY15"/>
                <a:gd fmla="*/ 74619 w 338094" name="connsiteX16"/>
                <a:gd fmla="*/ 238126 h 307975" name="connsiteY16"/>
                <a:gd fmla="*/ 63506 w 338094" name="connsiteX17"/>
                <a:gd fmla="*/ 227789 h 307975" name="connsiteY17"/>
                <a:gd fmla="*/ 63506 w 338094" name="connsiteX18"/>
                <a:gd fmla="*/ 192900 h 307975" name="connsiteY18"/>
                <a:gd fmla="*/ 73230 w 338094" name="connsiteX19"/>
                <a:gd fmla="*/ 183855 h 307975" name="connsiteY19"/>
                <a:gd fmla="*/ 74619 w 338094" name="connsiteX20"/>
                <a:gd fmla="*/ 182563 h 307975" name="connsiteY20"/>
                <a:gd fmla="*/ 90666 w 338094" name="connsiteX21"/>
                <a:gd fmla="*/ 92075 h 307975" name="connsiteY21"/>
                <a:gd fmla="*/ 130275 w 338094" name="connsiteX22"/>
                <a:gd fmla="*/ 92075 h 307975" name="connsiteY22"/>
                <a:gd fmla="*/ 140838 w 338094" name="connsiteX23"/>
                <a:gd fmla="*/ 97302 h 307975" name="connsiteY23"/>
                <a:gd fmla="*/ 175165 w 338094" name="connsiteX24"/>
                <a:gd fmla="*/ 171785 h 307975" name="connsiteY24"/>
                <a:gd fmla="*/ 169884 w 338094" name="connsiteX25"/>
                <a:gd fmla="*/ 186159 h 307975" name="connsiteY25"/>
                <a:gd fmla="*/ 156681 w 338094" name="connsiteX26"/>
                <a:gd fmla="*/ 180932 h 307975" name="connsiteY26"/>
                <a:gd fmla="*/ 139517 w 338094" name="connsiteX27"/>
                <a:gd fmla="*/ 144344 h 307975" name="connsiteY27"/>
                <a:gd fmla="*/ 139517 w 338094" name="connsiteX28"/>
                <a:gd fmla="*/ 271096 h 307975" name="connsiteY28"/>
                <a:gd fmla="*/ 127635 w 338094" name="connsiteX29"/>
                <a:gd fmla="*/ 284163 h 307975" name="connsiteY29"/>
                <a:gd fmla="*/ 115752 w 338094" name="connsiteX30"/>
                <a:gd fmla="*/ 271096 h 307975" name="connsiteY30"/>
                <a:gd fmla="*/ 115752 w 338094" name="connsiteX31"/>
                <a:gd fmla="*/ 197919 h 307975" name="connsiteY31"/>
                <a:gd fmla="*/ 106510 w 338094" name="connsiteX32"/>
                <a:gd fmla="*/ 197919 h 307975" name="connsiteY32"/>
                <a:gd fmla="*/ 106510 w 338094" name="connsiteX33"/>
                <a:gd fmla="*/ 271096 h 307975" name="connsiteY33"/>
                <a:gd fmla="*/ 94627 w 338094" name="connsiteX34"/>
                <a:gd fmla="*/ 284163 h 307975" name="connsiteY34"/>
                <a:gd fmla="*/ 81424 w 338094" name="connsiteX35"/>
                <a:gd fmla="*/ 271096 h 307975" name="connsiteY35"/>
                <a:gd fmla="*/ 81424 w 338094" name="connsiteX36"/>
                <a:gd fmla="*/ 144344 h 307975" name="connsiteY36"/>
                <a:gd fmla="*/ 65581 w 338094" name="connsiteX37"/>
                <a:gd fmla="*/ 180932 h 307975" name="connsiteY37"/>
                <a:gd fmla="*/ 51058 w 338094" name="connsiteX38"/>
                <a:gd fmla="*/ 186159 h 307975" name="connsiteY38"/>
                <a:gd fmla="*/ 45776 w 338094" name="connsiteX39"/>
                <a:gd fmla="*/ 171785 h 307975" name="connsiteY39"/>
                <a:gd fmla="*/ 80104 w 338094" name="connsiteX40"/>
                <a:gd fmla="*/ 97302 h 307975" name="connsiteY40"/>
                <a:gd fmla="*/ 90666 w 338094" name="connsiteX41"/>
                <a:gd fmla="*/ 92075 h 307975" name="connsiteY41"/>
                <a:gd fmla="*/ 238843 w 338094" name="connsiteX42"/>
                <a:gd fmla="*/ 88900 h 307975" name="connsiteY42"/>
                <a:gd fmla="*/ 286633 w 338094" name="connsiteX43"/>
                <a:gd fmla="*/ 88900 h 307975" name="connsiteY43"/>
                <a:gd fmla="*/ 297253 w 338094" name="connsiteX44"/>
                <a:gd fmla="*/ 95459 h 307975" name="connsiteY44"/>
                <a:gd fmla="*/ 337077 w 338094" name="connsiteX45"/>
                <a:gd fmla="*/ 180728 h 307975" name="connsiteY45"/>
                <a:gd fmla="*/ 330440 w 338094" name="connsiteX46"/>
                <a:gd fmla="*/ 195158 h 307975" name="connsiteY46"/>
                <a:gd fmla="*/ 315837 w 338094" name="connsiteX47"/>
                <a:gd fmla="*/ 189911 h 307975" name="connsiteY47"/>
                <a:gd fmla="*/ 302563 w 338094" name="connsiteX48"/>
                <a:gd fmla="*/ 163674 h 307975" name="connsiteY48"/>
                <a:gd fmla="*/ 313182 w 338094" name="connsiteX49"/>
                <a:gd fmla="*/ 212212 h 307975" name="connsiteY49"/>
                <a:gd fmla="*/ 306545 w 338094" name="connsiteX50"/>
                <a:gd fmla="*/ 220083 h 307975" name="connsiteY50"/>
                <a:gd fmla="*/ 295925 w 338094" name="connsiteX51"/>
                <a:gd fmla="*/ 220083 h 307975" name="connsiteY51"/>
                <a:gd fmla="*/ 295925 w 338094" name="connsiteX52"/>
                <a:gd fmla="*/ 293545 h 307975" name="connsiteY52"/>
                <a:gd fmla="*/ 282650 w 338094" name="connsiteX53"/>
                <a:gd fmla="*/ 307975 h 307975" name="connsiteY53"/>
                <a:gd fmla="*/ 268048 w 338094" name="connsiteX54"/>
                <a:gd fmla="*/ 293545 h 307975" name="connsiteY54"/>
                <a:gd fmla="*/ 268048 w 338094" name="connsiteX55"/>
                <a:gd fmla="*/ 220083 h 307975" name="connsiteY55"/>
                <a:gd fmla="*/ 257428 w 338094" name="connsiteX56"/>
                <a:gd fmla="*/ 220083 h 307975" name="connsiteY56"/>
                <a:gd fmla="*/ 257428 w 338094" name="connsiteX57"/>
                <a:gd fmla="*/ 293545 h 307975" name="connsiteY57"/>
                <a:gd fmla="*/ 244153 w 338094" name="connsiteX58"/>
                <a:gd fmla="*/ 307975 h 307975" name="connsiteY58"/>
                <a:gd fmla="*/ 229551 w 338094" name="connsiteX59"/>
                <a:gd fmla="*/ 293545 h 307975" name="connsiteY59"/>
                <a:gd fmla="*/ 229551 w 338094" name="connsiteX60"/>
                <a:gd fmla="*/ 220083 h 307975" name="connsiteY60"/>
                <a:gd fmla="*/ 218931 w 338094" name="connsiteX61"/>
                <a:gd fmla="*/ 220083 h 307975" name="connsiteY61"/>
                <a:gd fmla="*/ 212294 w 338094" name="connsiteX62"/>
                <a:gd fmla="*/ 212212 h 307975" name="connsiteY62"/>
                <a:gd fmla="*/ 222914 w 338094" name="connsiteX63"/>
                <a:gd fmla="*/ 163674 h 307975" name="connsiteY63"/>
                <a:gd fmla="*/ 210966 w 338094" name="connsiteX64"/>
                <a:gd fmla="*/ 189911 h 307975" name="connsiteY64"/>
                <a:gd fmla="*/ 195036 w 338094" name="connsiteX65"/>
                <a:gd fmla="*/ 195158 h 307975" name="connsiteY65"/>
                <a:gd fmla="*/ 188399 w 338094" name="connsiteX66"/>
                <a:gd fmla="*/ 180728 h 307975" name="connsiteY66"/>
                <a:gd fmla="*/ 228223 w 338094" name="connsiteX67"/>
                <a:gd fmla="*/ 95459 h 307975" name="connsiteY67"/>
                <a:gd fmla="*/ 238843 w 338094" name="connsiteX68"/>
                <a:gd fmla="*/ 88900 h 307975" name="connsiteY68"/>
                <a:gd fmla="*/ 40753 w 338094" name="connsiteX69"/>
                <a:gd fmla="*/ 63500 h 307975" name="connsiteY69"/>
                <a:gd fmla="*/ 79117 w 338094" name="connsiteX70"/>
                <a:gd fmla="*/ 63500 h 307975" name="connsiteY70"/>
                <a:gd fmla="*/ 85732 w 338094" name="connsiteX71"/>
                <a:gd fmla="*/ 81882 h 307975" name="connsiteY71"/>
                <a:gd fmla="*/ 85732 w 338094" name="connsiteX72"/>
                <a:gd fmla="*/ 83195 h 307975" name="connsiteY72"/>
                <a:gd fmla="*/ 73826 w 338094" name="connsiteX73"/>
                <a:gd fmla="*/ 92385 h 307975" name="connsiteY73"/>
                <a:gd fmla="*/ 51336 w 338094" name="connsiteX74"/>
                <a:gd fmla="*/ 139652 h 307975" name="connsiteY74"/>
                <a:gd fmla="*/ 39430 w 338094" name="connsiteX75"/>
                <a:gd fmla="*/ 168538 h 307975" name="connsiteY75"/>
                <a:gd fmla="*/ 48690 w 338094" name="connsiteX76"/>
                <a:gd fmla="*/ 192171 h 307975" name="connsiteY76"/>
                <a:gd fmla="*/ 55305 w 338094" name="connsiteX77"/>
                <a:gd fmla="*/ 194797 h 307975" name="connsiteY77"/>
                <a:gd fmla="*/ 55305 w 338094" name="connsiteX78"/>
                <a:gd fmla="*/ 227621 h 307975" name="connsiteY78"/>
                <a:gd fmla="*/ 43398 w 338094" name="connsiteX79"/>
                <a:gd fmla="*/ 238125 h 307975" name="connsiteY79"/>
                <a:gd fmla="*/ 32815 w 338094" name="connsiteX80"/>
                <a:gd fmla="*/ 227621 h 307975" name="connsiteY80"/>
                <a:gd fmla="*/ 32815 w 338094" name="connsiteX81"/>
                <a:gd fmla="*/ 112080 h 307975" name="connsiteY81"/>
                <a:gd fmla="*/ 18263 w 338094" name="connsiteX82"/>
                <a:gd fmla="*/ 144904 h 307975" name="connsiteY82"/>
                <a:gd fmla="*/ 5034 w 338094" name="connsiteX83"/>
                <a:gd fmla="*/ 148843 h 307975" name="connsiteY83"/>
                <a:gd fmla="*/ 1065 w 338094" name="connsiteX84"/>
                <a:gd fmla="*/ 137026 h 307975" name="connsiteY84"/>
                <a:gd fmla="*/ 31492 w 338094" name="connsiteX85"/>
                <a:gd fmla="*/ 68752 h 307975" name="connsiteY85"/>
                <a:gd fmla="*/ 40753 w 338094" name="connsiteX86"/>
                <a:gd fmla="*/ 63500 h 307975" name="connsiteY86"/>
                <a:gd fmla="*/ 157633 w 338094" name="connsiteX87"/>
                <a:gd fmla="*/ 53975 h 307975" name="connsiteY87"/>
                <a:gd fmla="*/ 197198 w 338094" name="connsiteX88"/>
                <a:gd fmla="*/ 53975 h 307975" name="connsiteY88"/>
                <a:gd fmla="*/ 207749 w 338094" name="connsiteX89"/>
                <a:gd fmla="*/ 59183 h 307975" name="connsiteY89"/>
                <a:gd fmla="*/ 222256 w 338094" name="connsiteX90"/>
                <a:gd fmla="*/ 90434 h 307975" name="connsiteY90"/>
                <a:gd fmla="*/ 220937 w 338094" name="connsiteX91"/>
                <a:gd fmla="*/ 91736 h 307975" name="connsiteY91"/>
                <a:gd fmla="*/ 210386 w 338094" name="connsiteX92"/>
                <a:gd fmla="*/ 115174 h 307975" name="connsiteY92"/>
                <a:gd fmla="*/ 206430 w 338094" name="connsiteX93"/>
                <a:gd fmla="*/ 106060 h 307975" name="connsiteY93"/>
                <a:gd fmla="*/ 206430 w 338094" name="connsiteX94"/>
                <a:gd fmla="*/ 122987 h 307975" name="connsiteY94"/>
                <a:gd fmla="*/ 185328 w 338094" name="connsiteX95"/>
                <a:gd fmla="*/ 169863 h 307975" name="connsiteY95"/>
                <a:gd fmla="*/ 169502 w 338094" name="connsiteX96"/>
                <a:gd fmla="*/ 137310 h 307975" name="connsiteY96"/>
                <a:gd fmla="*/ 149719 w 338094" name="connsiteX97"/>
                <a:gd fmla="*/ 93038 h 307975" name="connsiteY97"/>
                <a:gd fmla="*/ 136531 w 338094" name="connsiteX98"/>
                <a:gd fmla="*/ 83924 h 307975" name="connsiteY98"/>
                <a:gd fmla="*/ 136531 w 338094" name="connsiteX99"/>
                <a:gd fmla="*/ 82621 h 307975" name="connsiteY99"/>
                <a:gd fmla="*/ 144444 w 338094" name="connsiteX100"/>
                <a:gd fmla="*/ 66996 h 307975" name="connsiteY100"/>
                <a:gd fmla="*/ 147082 w 338094" name="connsiteX101"/>
                <a:gd fmla="*/ 59183 h 307975" name="connsiteY101"/>
                <a:gd fmla="*/ 157633 w 338094" name="connsiteX102"/>
                <a:gd fmla="*/ 53975 h 307975" name="connsiteY102"/>
                <a:gd fmla="*/ 111926 w 338094" name="connsiteX103"/>
                <a:gd fmla="*/ 38100 h 307975" name="connsiteY103"/>
                <a:gd fmla="*/ 136533 w 338094" name="connsiteX104"/>
                <a:gd fmla="*/ 61913 h 307975" name="connsiteY104"/>
                <a:gd fmla="*/ 111926 w 338094" name="connsiteX105"/>
                <a:gd fmla="*/ 85726 h 307975" name="connsiteY105"/>
                <a:gd fmla="*/ 87319 w 338094" name="connsiteX106"/>
                <a:gd fmla="*/ 61913 h 307975" name="connsiteY106"/>
                <a:gd fmla="*/ 111926 w 338094" name="connsiteX107"/>
                <a:gd fmla="*/ 38100 h 307975" name="connsiteY107"/>
                <a:gd fmla="*/ 262738 w 338094" name="connsiteX108"/>
                <a:gd fmla="*/ 28575 h 307975" name="connsiteY108"/>
                <a:gd fmla="*/ 290519 w 338094" name="connsiteX109"/>
                <a:gd fmla="*/ 56221 h 307975" name="connsiteY109"/>
                <a:gd fmla="*/ 262738 w 338094" name="connsiteX110"/>
                <a:gd fmla="*/ 82550 h 307975" name="connsiteY110"/>
                <a:gd fmla="*/ 234956 w 338094" name="connsiteX111"/>
                <a:gd fmla="*/ 56221 h 307975" name="connsiteY111"/>
                <a:gd fmla="*/ 262738 w 338094" name="connsiteX112"/>
                <a:gd fmla="*/ 28575 h 307975" name="connsiteY112"/>
                <a:gd fmla="*/ 58744 w 338094" name="connsiteX113"/>
                <a:gd fmla="*/ 15875 h 307975" name="connsiteY113"/>
                <a:gd fmla="*/ 80969 w 338094" name="connsiteX114"/>
                <a:gd fmla="*/ 38100 h 307975" name="connsiteY114"/>
                <a:gd fmla="*/ 58744 w 338094" name="connsiteX115"/>
                <a:gd fmla="*/ 60325 h 307975" name="connsiteY115"/>
                <a:gd fmla="*/ 36519 w 338094" name="connsiteX116"/>
                <a:gd fmla="*/ 38100 h 307975" name="connsiteY116"/>
                <a:gd fmla="*/ 58744 w 338094" name="connsiteX117"/>
                <a:gd fmla="*/ 15875 h 307975" name="connsiteY117"/>
                <a:gd fmla="*/ 177013 w 338094" name="connsiteX118"/>
                <a:gd fmla="*/ 0 h 307975" name="connsiteY118"/>
                <a:gd fmla="*/ 200032 w 338094" name="connsiteX119"/>
                <a:gd fmla="*/ 23813 h 307975" name="connsiteY119"/>
                <a:gd fmla="*/ 177013 w 338094" name="connsiteX120"/>
                <a:gd fmla="*/ 47626 h 307975" name="connsiteY120"/>
                <a:gd fmla="*/ 153994 w 338094" name="connsiteX121"/>
                <a:gd fmla="*/ 23813 h 307975" name="connsiteY121"/>
                <a:gd fmla="*/ 177013 w 338094" name="connsiteX122"/>
                <a:gd fmla="*/ 0 h 307975"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307975" w="338094">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5" name="任意多边形: 形状 44">
              <a:extLst/>
            </p:cNvPr>
            <p:cNvSpPr/>
            <p:nvPr/>
          </p:nvSpPr>
          <p:spPr>
            <a:xfrm>
              <a:off x="7341251" y="3587275"/>
              <a:ext cx="400524" cy="304396"/>
            </a:xfrm>
            <a:custGeom>
              <a:cxnLst>
                <a:cxn ang="0">
                  <a:pos x="wd2" y="hd2"/>
                </a:cxn>
                <a:cxn ang="5400000">
                  <a:pos x="wd2" y="hd2"/>
                </a:cxn>
                <a:cxn ang="10800000">
                  <a:pos x="wd2" y="hd2"/>
                </a:cxn>
                <a:cxn ang="16200000">
                  <a:pos x="wd2" y="hd2"/>
                </a:cxn>
              </a:cxnLst>
              <a:rect b="b" l="0" r="r" t="0"/>
              <a:pathLst>
                <a:path extrusionOk="0" h="21471" w="21254">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algn="ctr"/>
              <a:endParaRPr/>
            </a:p>
          </p:txBody>
        </p:sp>
      </p:grpSp>
    </p:spTree>
    <p:custDataLst>
      <p:tags r:id="rId17"/>
    </p:custDataLst>
    <p:extLst>
      <p:ext uri="{BB962C8B-B14F-4D97-AF65-F5344CB8AC3E}">
        <p14:creationId val="3692309978"/>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2000"/>
                            </p:stCondLst>
                            <p:childTnLst>
                              <p:par>
                                <p:cTn fill="hold" id="9" nodeType="afterEffect" presetClass="entr" presetID="2" presetSubtype="8">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1000" fill="hold" id="11"/>
                                        <p:tgtEl>
                                          <p:spTgt spid="31"/>
                                        </p:tgtEl>
                                        <p:attrNameLst>
                                          <p:attrName>ppt_x</p:attrName>
                                        </p:attrNameLst>
                                      </p:cBhvr>
                                      <p:tavLst>
                                        <p:tav tm="0">
                                          <p:val>
                                            <p:strVal val="0-#ppt_w/2"/>
                                          </p:val>
                                        </p:tav>
                                        <p:tav tm="100000">
                                          <p:val>
                                            <p:strVal val="#ppt_x"/>
                                          </p:val>
                                        </p:tav>
                                      </p:tavLst>
                                    </p:anim>
                                    <p:anim calcmode="lin" valueType="num">
                                      <p:cBhvr additive="base">
                                        <p:cTn dur="1000" fill="hold" id="12"/>
                                        <p:tgtEl>
                                          <p:spTgt spid="31"/>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25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1+#ppt_w/2"/>
                                          </p:val>
                                        </p:tav>
                                        <p:tav tm="100000">
                                          <p:val>
                                            <p:strVal val="#ppt_x"/>
                                          </p:val>
                                        </p:tav>
                                      </p:tavLst>
                                    </p:anim>
                                    <p:anim calcmode="lin" valueType="num">
                                      <p:cBhvr additive="base">
                                        <p:cTn dur="1000" fill="hold" id="16"/>
                                        <p:tgtEl>
                                          <p:spTgt spid="18"/>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500"/>
                                  </p:stCondLst>
                                  <p:childTnLst>
                                    <p:set>
                                      <p:cBhvr>
                                        <p:cTn dur="1" fill="hold" id="18">
                                          <p:stCondLst>
                                            <p:cond delay="0"/>
                                          </p:stCondLst>
                                        </p:cTn>
                                        <p:tgtEl>
                                          <p:spTgt spid="37"/>
                                        </p:tgtEl>
                                        <p:attrNameLst>
                                          <p:attrName>style.visibility</p:attrName>
                                        </p:attrNameLst>
                                      </p:cBhvr>
                                      <p:to>
                                        <p:strVal val="visible"/>
                                      </p:to>
                                    </p:set>
                                    <p:anim calcmode="lin" valueType="num">
                                      <p:cBhvr additive="base">
                                        <p:cTn dur="1000" fill="hold" id="19"/>
                                        <p:tgtEl>
                                          <p:spTgt spid="37"/>
                                        </p:tgtEl>
                                        <p:attrNameLst>
                                          <p:attrName>ppt_x</p:attrName>
                                        </p:attrNameLst>
                                      </p:cBhvr>
                                      <p:tavLst>
                                        <p:tav tm="0">
                                          <p:val>
                                            <p:strVal val="0-#ppt_w/2"/>
                                          </p:val>
                                        </p:tav>
                                        <p:tav tm="100000">
                                          <p:val>
                                            <p:strVal val="#ppt_x"/>
                                          </p:val>
                                        </p:tav>
                                      </p:tavLst>
                                    </p:anim>
                                    <p:anim calcmode="lin" valueType="num">
                                      <p:cBhvr additive="base">
                                        <p:cTn dur="1000" fill="hold" id="20"/>
                                        <p:tgtEl>
                                          <p:spTgt spid="37"/>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75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1000" fill="hold" id="23"/>
                                        <p:tgtEl>
                                          <p:spTgt spid="21"/>
                                        </p:tgtEl>
                                        <p:attrNameLst>
                                          <p:attrName>ppt_x</p:attrName>
                                        </p:attrNameLst>
                                      </p:cBhvr>
                                      <p:tavLst>
                                        <p:tav tm="0">
                                          <p:val>
                                            <p:strVal val="1+#ppt_w/2"/>
                                          </p:val>
                                        </p:tav>
                                        <p:tav tm="100000">
                                          <p:val>
                                            <p:strVal val="#ppt_x"/>
                                          </p:val>
                                        </p:tav>
                                      </p:tavLst>
                                    </p:anim>
                                    <p:anim calcmode="lin" valueType="num">
                                      <p:cBhvr additive="base">
                                        <p:cTn dur="1000" fill="hold" id="24"/>
                                        <p:tgtEl>
                                          <p:spTgt spid="2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100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1000" fill="hold" id="27"/>
                                        <p:tgtEl>
                                          <p:spTgt spid="34"/>
                                        </p:tgtEl>
                                        <p:attrNameLst>
                                          <p:attrName>ppt_x</p:attrName>
                                        </p:attrNameLst>
                                      </p:cBhvr>
                                      <p:tavLst>
                                        <p:tav tm="0">
                                          <p:val>
                                            <p:strVal val="0-#ppt_w/2"/>
                                          </p:val>
                                        </p:tav>
                                        <p:tav tm="100000">
                                          <p:val>
                                            <p:strVal val="#ppt_x"/>
                                          </p:val>
                                        </p:tav>
                                      </p:tavLst>
                                    </p:anim>
                                    <p:anim calcmode="lin" valueType="num">
                                      <p:cBhvr additive="base">
                                        <p:cTn dur="1000" fill="hold" id="28"/>
                                        <p:tgtEl>
                                          <p:spTgt spid="34"/>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1250"/>
                                  </p:stCondLst>
                                  <p:childTnLst>
                                    <p:set>
                                      <p:cBhvr>
                                        <p:cTn dur="1" fill="hold" id="30">
                                          <p:stCondLst>
                                            <p:cond delay="0"/>
                                          </p:stCondLst>
                                        </p:cTn>
                                        <p:tgtEl>
                                          <p:spTgt spid="28"/>
                                        </p:tgtEl>
                                        <p:attrNameLst>
                                          <p:attrName>style.visibility</p:attrName>
                                        </p:attrNameLst>
                                      </p:cBhvr>
                                      <p:to>
                                        <p:strVal val="visible"/>
                                      </p:to>
                                    </p:set>
                                    <p:anim calcmode="lin" valueType="num">
                                      <p:cBhvr additive="base">
                                        <p:cTn dur="1000" fill="hold" id="31"/>
                                        <p:tgtEl>
                                          <p:spTgt spid="28"/>
                                        </p:tgtEl>
                                        <p:attrNameLst>
                                          <p:attrName>ppt_x</p:attrName>
                                        </p:attrNameLst>
                                      </p:cBhvr>
                                      <p:tavLst>
                                        <p:tav tm="0">
                                          <p:val>
                                            <p:strVal val="1+#ppt_w/2"/>
                                          </p:val>
                                        </p:tav>
                                        <p:tav tm="100000">
                                          <p:val>
                                            <p:strVal val="#ppt_x"/>
                                          </p:val>
                                        </p:tav>
                                      </p:tavLst>
                                    </p:anim>
                                    <p:anim calcmode="lin" valueType="num">
                                      <p:cBhvr additive="base">
                                        <p:cTn dur="1000" fill="hold" id="32"/>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899753" y="1782432"/>
            <a:ext cx="2347983" cy="2268868"/>
            <a:chOff x="1392837" y="1845932"/>
            <a:chExt cx="2347983" cy="2268868"/>
          </a:xfrm>
        </p:grpSpPr>
        <p:sp>
          <p:nvSpPr>
            <p:cNvPr id="2" name="hotel-four-stars-signal-in-rectangular-hand-drawn-speech-bubble_58534"/>
            <p:cNvSpPr>
              <a:spLocks noChangeAspect="1"/>
            </p:cNvSpPr>
            <p:nvPr/>
          </p:nvSpPr>
          <p:spPr bwMode="auto">
            <a:xfrm>
              <a:off x="3005618" y="1845932"/>
              <a:ext cx="735202" cy="600735"/>
            </a:xfrm>
            <a:custGeom>
              <a:gdLst>
                <a:gd fmla="*/ 132080 w 330878" name="connsiteX0"/>
                <a:gd fmla="*/ 88106 h 270361" name="connsiteY0"/>
                <a:gd fmla="*/ 126920 w 330878" name="connsiteX1"/>
                <a:gd fmla="*/ 97258 h 270361" name="connsiteY1"/>
                <a:gd fmla="*/ 125630 w 330878" name="connsiteX2"/>
                <a:gd fmla="*/ 99872 h 270361" name="connsiteY2"/>
                <a:gd fmla="*/ 123051 w 330878" name="connsiteX3"/>
                <a:gd fmla="*/ 101180 h 270361" name="connsiteY3"/>
                <a:gd fmla="*/ 110152 w 330878" name="connsiteX4"/>
                <a:gd fmla="*/ 106409 h 270361" name="connsiteY4"/>
                <a:gd fmla="*/ 114022 w 330878" name="connsiteX5"/>
                <a:gd fmla="*/ 109024 h 270361" name="connsiteY5"/>
                <a:gd fmla="*/ 120471 w 330878" name="connsiteX6"/>
                <a:gd fmla="*/ 115561 h 270361" name="connsiteY6"/>
                <a:gd fmla="*/ 119181 w 330878" name="connsiteX7"/>
                <a:gd fmla="*/ 118175 h 270361" name="connsiteY7"/>
                <a:gd fmla="*/ 117891 w 330878" name="connsiteX8"/>
                <a:gd fmla="*/ 126019 h 270361" name="connsiteY8"/>
                <a:gd fmla="*/ 125630 w 330878" name="connsiteX9"/>
                <a:gd fmla="*/ 120790 h 270361" name="connsiteY9"/>
                <a:gd fmla="*/ 132080 w 330878" name="connsiteX10"/>
                <a:gd fmla="*/ 120790 h 270361" name="connsiteY10"/>
                <a:gd fmla="*/ 139819 w 330878" name="connsiteX11"/>
                <a:gd fmla="*/ 132556 h 270361" name="connsiteY11"/>
                <a:gd fmla="*/ 139819 w 330878" name="connsiteX12"/>
                <a:gd fmla="*/ 122097 h 270361" name="connsiteY12"/>
                <a:gd fmla="*/ 139819 w 330878" name="connsiteX13"/>
                <a:gd fmla="*/ 116868 h 270361" name="connsiteY13"/>
                <a:gd fmla="*/ 151427 w 330878" name="connsiteX14"/>
                <a:gd fmla="*/ 110331 h 270361" name="connsiteY14"/>
                <a:gd fmla="*/ 143688 w 330878" name="connsiteX15"/>
                <a:gd fmla="*/ 109024 h 270361" name="connsiteY15"/>
                <a:gd fmla="*/ 141108 w 330878" name="connsiteX16"/>
                <a:gd fmla="*/ 106409 h 270361" name="connsiteY16"/>
                <a:gd fmla="*/ 137239 w 330878" name="connsiteX17"/>
                <a:gd fmla="*/ 105102 h 270361" name="connsiteY17"/>
                <a:gd fmla="*/ 132080 w 330878" name="connsiteX18"/>
                <a:gd fmla="*/ 88106 h 270361" name="connsiteY18"/>
                <a:gd fmla="*/ 135491 w 330878" name="connsiteX19"/>
                <a:gd fmla="*/ 78008 h 270361" name="connsiteY19"/>
                <a:gd fmla="*/ 143272 w 330878" name="connsiteX20"/>
                <a:gd fmla="*/ 101431 h 270361" name="connsiteY20"/>
                <a:gd fmla="*/ 144569 w 330878" name="connsiteX21"/>
                <a:gd fmla="*/ 101431 h 270361" name="connsiteY21"/>
                <a:gd fmla="*/ 160133 w 330878" name="connsiteX22"/>
                <a:gd fmla="*/ 104033 h 270361" name="connsiteY22"/>
                <a:gd fmla="*/ 162727 w 330878" name="connsiteX23"/>
                <a:gd fmla="*/ 102732 h 270361" name="connsiteY23"/>
                <a:gd fmla="*/ 182182 w 330878" name="connsiteX24"/>
                <a:gd fmla="*/ 97527 h 270361" name="connsiteY24"/>
                <a:gd fmla="*/ 188667 w 330878" name="connsiteX25"/>
                <a:gd fmla="*/ 83213 h 270361" name="connsiteY25"/>
                <a:gd fmla="*/ 193855 w 330878" name="connsiteX26"/>
                <a:gd fmla="*/ 81912 h 270361" name="connsiteY26"/>
                <a:gd fmla="*/ 201637 w 330878" name="connsiteX27"/>
                <a:gd fmla="*/ 92322 h 270361" name="connsiteY27"/>
                <a:gd fmla="*/ 204231 w 330878" name="connsiteX28"/>
                <a:gd fmla="*/ 102732 h 270361" name="connsiteY28"/>
                <a:gd fmla="*/ 223685 w 330878" name="connsiteX29"/>
                <a:gd fmla="*/ 102732 h 270361" name="connsiteY29"/>
                <a:gd fmla="*/ 226279 w 330878" name="connsiteX30"/>
                <a:gd fmla="*/ 104033 h 270361" name="connsiteY30"/>
                <a:gd fmla="*/ 226279 w 330878" name="connsiteX31"/>
                <a:gd fmla="*/ 102732 h 270361" name="connsiteY31"/>
                <a:gd fmla="*/ 248328 w 330878" name="connsiteX32"/>
                <a:gd fmla="*/ 104033 h 270361" name="connsiteY32"/>
                <a:gd fmla="*/ 256110 w 330878" name="connsiteX33"/>
                <a:gd fmla="*/ 83213 h 270361" name="connsiteY33"/>
                <a:gd fmla="*/ 261298 w 330878" name="connsiteX34"/>
                <a:gd fmla="*/ 83213 h 270361" name="connsiteY34"/>
                <a:gd fmla="*/ 270377 w 330878" name="connsiteX35"/>
                <a:gd fmla="*/ 94925 h 270361" name="connsiteY35"/>
                <a:gd fmla="*/ 272971 w 330878" name="connsiteX36"/>
                <a:gd fmla="*/ 104033 h 270361" name="connsiteY36"/>
                <a:gd fmla="*/ 285940 w 330878" name="connsiteX37"/>
                <a:gd fmla="*/ 102732 h 270361" name="connsiteY37"/>
                <a:gd fmla="*/ 289831 w 330878" name="connsiteX38"/>
                <a:gd fmla="*/ 109238 h 270361" name="connsiteY38"/>
                <a:gd fmla="*/ 272971 w 330878" name="connsiteX39"/>
                <a:gd fmla="*/ 128757 h 270361" name="connsiteY39"/>
                <a:gd fmla="*/ 274267 w 330878" name="connsiteX40"/>
                <a:gd fmla="*/ 130058 h 270361" name="connsiteY40"/>
                <a:gd fmla="*/ 276861 w 330878" name="connsiteX41"/>
                <a:gd fmla="*/ 150877 h 270361" name="connsiteY41"/>
                <a:gd fmla="*/ 270377 w 330878" name="connsiteX42"/>
                <a:gd fmla="*/ 153480 h 270361" name="connsiteY42"/>
                <a:gd fmla="*/ 254813 w 330878" name="connsiteX43"/>
                <a:gd fmla="*/ 141769 h 270361" name="connsiteY43"/>
                <a:gd fmla="*/ 235358 w 330878" name="connsiteX44"/>
                <a:gd fmla="*/ 150877 h 270361" name="connsiteY44"/>
                <a:gd fmla="*/ 230170 w 330878" name="connsiteX45"/>
                <a:gd fmla="*/ 145673 h 270361" name="connsiteY45"/>
                <a:gd fmla="*/ 236655 w 330878" name="connsiteX46"/>
                <a:gd fmla="*/ 130058 h 270361" name="connsiteY46"/>
                <a:gd fmla="*/ 244437 w 330878" name="connsiteX47"/>
                <a:gd fmla="*/ 124853 h 270361" name="connsiteY47"/>
                <a:gd fmla="*/ 245734 w 330878" name="connsiteX48"/>
                <a:gd fmla="*/ 126154 h 270361" name="connsiteY48"/>
                <a:gd fmla="*/ 239249 w 330878" name="connsiteX49"/>
                <a:gd fmla="*/ 140468 h 270361" name="connsiteY49"/>
                <a:gd fmla="*/ 252219 w 330878" name="connsiteX50"/>
                <a:gd fmla="*/ 133961 h 270361" name="connsiteY50"/>
                <a:gd fmla="*/ 258704 w 330878" name="connsiteX51"/>
                <a:gd fmla="*/ 133961 h 270361" name="connsiteY51"/>
                <a:gd fmla="*/ 269080 w 330878" name="connsiteX52"/>
                <a:gd fmla="*/ 141769 h 270361" name="connsiteY52"/>
                <a:gd fmla="*/ 266486 w 330878" name="connsiteX53"/>
                <a:gd fmla="*/ 131359 h 270361" name="connsiteY53"/>
                <a:gd fmla="*/ 267783 w 330878" name="connsiteX54"/>
                <a:gd fmla="*/ 127455 h 270361" name="connsiteY54"/>
                <a:gd fmla="*/ 266486 w 330878" name="connsiteX55"/>
                <a:gd fmla="*/ 127455 h 270361" name="connsiteY55"/>
                <a:gd fmla="*/ 270377 w 330878" name="connsiteX56"/>
                <a:gd fmla="*/ 122250 h 270361" name="connsiteY56"/>
                <a:gd fmla="*/ 275564 w 330878" name="connsiteX57"/>
                <a:gd fmla="*/ 117045 h 270361" name="connsiteY57"/>
                <a:gd fmla="*/ 279455 w 330878" name="connsiteX58"/>
                <a:gd fmla="*/ 110539 h 270361" name="connsiteY58"/>
                <a:gd fmla="*/ 272971 w 330878" name="connsiteX59"/>
                <a:gd fmla="*/ 110539 h 270361" name="connsiteY59"/>
                <a:gd fmla="*/ 270377 w 330878" name="connsiteX60"/>
                <a:gd fmla="*/ 107937 h 270361" name="connsiteY60"/>
                <a:gd fmla="*/ 269080 w 330878" name="connsiteX61"/>
                <a:gd fmla="*/ 107937 h 270361" name="connsiteY61"/>
                <a:gd fmla="*/ 262595 w 330878" name="connsiteX62"/>
                <a:gd fmla="*/ 97527 h 270361" name="connsiteY62"/>
                <a:gd fmla="*/ 260001 w 330878" name="connsiteX63"/>
                <a:gd fmla="*/ 92322 h 270361" name="connsiteY63"/>
                <a:gd fmla="*/ 253516 w 330878" name="connsiteX64"/>
                <a:gd fmla="*/ 105334 h 270361" name="connsiteY64"/>
                <a:gd fmla="*/ 250922 w 330878" name="connsiteX65"/>
                <a:gd fmla="*/ 110539 h 270361" name="connsiteY65"/>
                <a:gd fmla="*/ 232764 w 330878" name="connsiteX66"/>
                <a:gd fmla="*/ 110539 h 270361" name="connsiteY66"/>
                <a:gd fmla="*/ 243140 w 330878" name="connsiteX67"/>
                <a:gd fmla="*/ 118347 h 270361" name="connsiteY67"/>
                <a:gd fmla="*/ 240546 w 330878" name="connsiteX68"/>
                <a:gd fmla="*/ 122250 h 270361" name="connsiteY68"/>
                <a:gd fmla="*/ 228873 w 330878" name="connsiteX69"/>
                <a:gd fmla="*/ 117045 h 270361" name="connsiteY69"/>
                <a:gd fmla="*/ 223685 w 330878" name="connsiteX70"/>
                <a:gd fmla="*/ 110539 h 270361" name="connsiteY70"/>
                <a:gd fmla="*/ 218497 w 330878" name="connsiteX71"/>
                <a:gd fmla="*/ 115744 h 270361" name="connsiteY71"/>
                <a:gd fmla="*/ 213309 w 330878" name="connsiteX72"/>
                <a:gd fmla="*/ 118347 h 270361" name="connsiteY72"/>
                <a:gd fmla="*/ 209418 w 330878" name="connsiteX73"/>
                <a:gd fmla="*/ 119648 h 270361" name="connsiteY73"/>
                <a:gd fmla="*/ 209418 w 330878" name="connsiteX74"/>
                <a:gd fmla="*/ 120949 h 270361" name="connsiteY74"/>
                <a:gd fmla="*/ 212012 w 330878" name="connsiteX75"/>
                <a:gd fmla="*/ 141769 h 270361" name="connsiteY75"/>
                <a:gd fmla="*/ 206825 w 330878" name="connsiteX76"/>
                <a:gd fmla="*/ 144371 h 270361" name="connsiteY76"/>
                <a:gd fmla="*/ 193855 w 330878" name="connsiteX77"/>
                <a:gd fmla="*/ 135263 h 270361" name="connsiteY77"/>
                <a:gd fmla="*/ 179588 w 330878" name="connsiteX78"/>
                <a:gd fmla="*/ 145673 h 270361" name="connsiteY78"/>
                <a:gd fmla="*/ 173103 w 330878" name="connsiteX79"/>
                <a:gd fmla="*/ 144371 h 270361" name="connsiteY79"/>
                <a:gd fmla="*/ 180885 w 330878" name="connsiteX80"/>
                <a:gd fmla="*/ 118347 h 270361" name="connsiteY80"/>
                <a:gd fmla="*/ 183479 w 330878" name="connsiteX81"/>
                <a:gd fmla="*/ 120949 h 270361" name="connsiteY81"/>
                <a:gd fmla="*/ 179588 w 330878" name="connsiteX82"/>
                <a:gd fmla="*/ 135263 h 270361" name="connsiteY82"/>
                <a:gd fmla="*/ 191261 w 330878" name="connsiteX83"/>
                <a:gd fmla="*/ 128757 h 270361" name="connsiteY83"/>
                <a:gd fmla="*/ 197746 w 330878" name="connsiteX84"/>
                <a:gd fmla="*/ 128757 h 270361" name="connsiteY84"/>
                <a:gd fmla="*/ 205528 w 330878" name="connsiteX85"/>
                <a:gd fmla="*/ 135263 h 270361" name="connsiteY85"/>
                <a:gd fmla="*/ 204231 w 330878" name="connsiteX86"/>
                <a:gd fmla="*/ 122250 h 270361" name="connsiteY86"/>
                <a:gd fmla="*/ 204231 w 330878" name="connsiteX87"/>
                <a:gd fmla="*/ 119648 h 270361" name="connsiteY87"/>
                <a:gd fmla="*/ 205528 w 330878" name="connsiteX88"/>
                <a:gd fmla="*/ 115744 h 270361" name="connsiteY88"/>
                <a:gd fmla="*/ 217200 w 330878" name="connsiteX89"/>
                <a:gd fmla="*/ 109238 h 270361" name="connsiteY89"/>
                <a:gd fmla="*/ 204231 w 330878" name="connsiteX90"/>
                <a:gd fmla="*/ 107937 h 270361" name="connsiteY90"/>
                <a:gd fmla="*/ 200340 w 330878" name="connsiteX91"/>
                <a:gd fmla="*/ 104033 h 270361" name="connsiteY91"/>
                <a:gd fmla="*/ 195152 w 330878" name="connsiteX92"/>
                <a:gd fmla="*/ 94925 h 270361" name="connsiteY92"/>
                <a:gd fmla="*/ 193855 w 330878" name="connsiteX93"/>
                <a:gd fmla="*/ 91021 h 270361" name="connsiteY93"/>
                <a:gd fmla="*/ 187370 w 330878" name="connsiteX94"/>
                <a:gd fmla="*/ 98828 h 270361" name="connsiteY94"/>
                <a:gd fmla="*/ 186073 w 330878" name="connsiteX95"/>
                <a:gd fmla="*/ 102732 h 270361" name="connsiteY95"/>
                <a:gd fmla="*/ 182182 w 330878" name="connsiteX96"/>
                <a:gd fmla="*/ 104033 h 270361" name="connsiteY96"/>
                <a:gd fmla="*/ 171806 w 330878" name="connsiteX97"/>
                <a:gd fmla="*/ 109238 h 270361" name="connsiteY97"/>
                <a:gd fmla="*/ 174400 w 330878" name="connsiteX98"/>
                <a:gd fmla="*/ 110539 h 270361" name="connsiteY98"/>
                <a:gd fmla="*/ 179588 w 330878" name="connsiteX99"/>
                <a:gd fmla="*/ 114443 h 270361" name="connsiteY99"/>
                <a:gd fmla="*/ 178291 w 330878" name="connsiteX100"/>
                <a:gd fmla="*/ 118347 h 270361" name="connsiteY100"/>
                <a:gd fmla="*/ 164024 w 330878" name="connsiteX101"/>
                <a:gd fmla="*/ 113142 h 270361" name="connsiteY101"/>
                <a:gd fmla="*/ 145866 w 330878" name="connsiteX102"/>
                <a:gd fmla="*/ 120949 h 270361" name="connsiteY102"/>
                <a:gd fmla="*/ 145866 w 330878" name="connsiteX103"/>
                <a:gd fmla="*/ 140468 h 270361" name="connsiteY103"/>
                <a:gd fmla="*/ 139382 w 330878" name="connsiteX104"/>
                <a:gd fmla="*/ 144371 h 270361" name="connsiteY104"/>
                <a:gd fmla="*/ 126412 w 330878" name="connsiteX105"/>
                <a:gd fmla="*/ 130058 h 270361" name="connsiteY105"/>
                <a:gd fmla="*/ 113442 w 330878" name="connsiteX106"/>
                <a:gd fmla="*/ 140468 h 270361" name="connsiteY106"/>
                <a:gd fmla="*/ 105660 w 330878" name="connsiteX107"/>
                <a:gd fmla="*/ 136564 h 270361" name="connsiteY107"/>
                <a:gd fmla="*/ 112145 w 330878" name="connsiteX108"/>
                <a:gd fmla="*/ 118347 h 270361" name="connsiteY108"/>
                <a:gd fmla="*/ 108254 w 330878" name="connsiteX109"/>
                <a:gd fmla="*/ 117045 h 270361" name="connsiteY109"/>
                <a:gd fmla="*/ 96581 w 330878" name="connsiteX110"/>
                <a:gd fmla="*/ 109238 h 270361" name="connsiteY110"/>
                <a:gd fmla="*/ 97878 w 330878" name="connsiteX111"/>
                <a:gd fmla="*/ 100129 h 270361" name="connsiteY111"/>
                <a:gd fmla="*/ 119927 w 330878" name="connsiteX112"/>
                <a:gd fmla="*/ 96226 h 270361" name="connsiteY112"/>
                <a:gd fmla="*/ 127709 w 330878" name="connsiteX113"/>
                <a:gd fmla="*/ 79310 h 270361" name="connsiteY113"/>
                <a:gd fmla="*/ 135491 w 330878" name="connsiteX114"/>
                <a:gd fmla="*/ 78008 h 270361" name="connsiteY114"/>
                <a:gd fmla="*/ 54873 w 330878" name="connsiteX115"/>
                <a:gd fmla="*/ 76406 h 270361" name="connsiteY115"/>
                <a:gd fmla="*/ 61393 w 330878" name="connsiteX116"/>
                <a:gd fmla="*/ 76406 h 270361" name="connsiteY116"/>
                <a:gd fmla="*/ 67913 w 330878" name="connsiteX117"/>
                <a:gd fmla="*/ 99689 h 270361" name="connsiteY117"/>
                <a:gd fmla="*/ 61393 w 330878" name="connsiteX118"/>
                <a:gd fmla="*/ 100983 h 270361" name="connsiteY118"/>
                <a:gd fmla="*/ 57481 w 330878" name="connsiteX119"/>
                <a:gd fmla="*/ 86754 h 270361" name="connsiteY119"/>
                <a:gd fmla="*/ 47049 w 330878" name="connsiteX120"/>
                <a:gd fmla="*/ 100983 h 270361" name="connsiteY120"/>
                <a:gd fmla="*/ 43137 w 330878" name="connsiteX121"/>
                <a:gd fmla="*/ 102277 h 270361" name="connsiteY121"/>
                <a:gd fmla="*/ 30097 w 330878" name="connsiteX122"/>
                <a:gd fmla="*/ 106157 h 270361" name="connsiteY122"/>
                <a:gd fmla="*/ 30097 w 330878" name="connsiteX123"/>
                <a:gd fmla="*/ 107451 h 270361" name="connsiteY123"/>
                <a:gd fmla="*/ 32705 w 330878" name="connsiteX124"/>
                <a:gd fmla="*/ 108744 h 270361" name="connsiteY124"/>
                <a:gd fmla="*/ 39225 w 330878" name="connsiteX125"/>
                <a:gd fmla="*/ 115212 h 270361" name="connsiteY125"/>
                <a:gd fmla="*/ 40529 w 330878" name="connsiteX126"/>
                <a:gd fmla="*/ 117799 h 270361" name="connsiteY126"/>
                <a:gd fmla="*/ 37921 w 330878" name="connsiteX127"/>
                <a:gd fmla="*/ 128147 h 270361" name="connsiteY127"/>
                <a:gd fmla="*/ 49657 w 330878" name="connsiteX128"/>
                <a:gd fmla="*/ 120386 h 270361" name="connsiteY128"/>
                <a:gd fmla="*/ 54873 w 330878" name="connsiteX129"/>
                <a:gd fmla="*/ 121679 h 270361" name="connsiteY129"/>
                <a:gd fmla="*/ 66609 w 330878" name="connsiteX130"/>
                <a:gd fmla="*/ 133321 h 270361" name="connsiteY130"/>
                <a:gd fmla="*/ 65305 w 330878" name="connsiteX131"/>
                <a:gd fmla="*/ 121679 h 270361" name="connsiteY131"/>
                <a:gd fmla="*/ 65305 w 330878" name="connsiteX132"/>
                <a:gd fmla="*/ 119092 h 270361" name="connsiteY132"/>
                <a:gd fmla="*/ 67913 w 330878" name="connsiteX133"/>
                <a:gd fmla="*/ 113918 h 270361" name="connsiteY133"/>
                <a:gd fmla="*/ 78346 w 330878" name="connsiteX134"/>
                <a:gd fmla="*/ 108744 h 270361" name="connsiteY134"/>
                <a:gd fmla="*/ 74434 w 330878" name="connsiteX135"/>
                <a:gd fmla="*/ 107451 h 270361" name="connsiteY135"/>
                <a:gd fmla="*/ 69217 w 330878" name="connsiteX136"/>
                <a:gd fmla="*/ 100983 h 270361" name="connsiteY136"/>
                <a:gd fmla="*/ 78346 w 330878" name="connsiteX137"/>
                <a:gd fmla="*/ 100983 h 270361" name="connsiteY137"/>
                <a:gd fmla="*/ 90082 w 330878" name="connsiteX138"/>
                <a:gd fmla="*/ 104864 h 270361" name="connsiteY138"/>
                <a:gd fmla="*/ 90082 w 330878" name="connsiteX139"/>
                <a:gd fmla="*/ 111331 h 270361" name="connsiteY139"/>
                <a:gd fmla="*/ 71825 w 330878" name="connsiteX140"/>
                <a:gd fmla="*/ 120386 h 270361" name="connsiteY140"/>
                <a:gd fmla="*/ 71825 w 330878" name="connsiteX141"/>
                <a:gd fmla="*/ 139789 h 270361" name="connsiteY141"/>
                <a:gd fmla="*/ 66609 w 330878" name="connsiteX142"/>
                <a:gd fmla="*/ 141082 h 270361" name="connsiteY142"/>
                <a:gd fmla="*/ 50961 w 330878" name="connsiteX143"/>
                <a:gd fmla="*/ 126853 h 270361" name="connsiteY143"/>
                <a:gd fmla="*/ 32705 w 330878" name="connsiteX144"/>
                <a:gd fmla="*/ 141082 h 270361" name="connsiteY144"/>
                <a:gd fmla="*/ 26185 w 330878" name="connsiteX145"/>
                <a:gd fmla="*/ 135908 h 270361" name="connsiteY145"/>
                <a:gd fmla="*/ 34009 w 330878" name="connsiteX146"/>
                <a:gd fmla="*/ 117799 h 270361" name="connsiteY146"/>
                <a:gd fmla="*/ 26185 w 330878" name="connsiteX147"/>
                <a:gd fmla="*/ 113918 h 270361" name="connsiteY147"/>
                <a:gd fmla="*/ 19665 w 330878" name="connsiteX148"/>
                <a:gd fmla="*/ 104864 h 270361" name="connsiteY148"/>
                <a:gd fmla="*/ 22273 w 330878" name="connsiteX149"/>
                <a:gd fmla="*/ 98396 h 270361" name="connsiteY149"/>
                <a:gd fmla="*/ 43137 w 330878" name="connsiteX150"/>
                <a:gd fmla="*/ 97102 h 270361" name="connsiteY150"/>
                <a:gd fmla="*/ 54873 w 330878" name="connsiteX151"/>
                <a:gd fmla="*/ 76406 h 270361" name="connsiteY151"/>
                <a:gd fmla="*/ 55852 w 330878" name="connsiteX152"/>
                <a:gd fmla="*/ 13494 h 270361" name="connsiteY152"/>
                <a:gd fmla="*/ 26084 w 330878" name="connsiteX153"/>
                <a:gd fmla="*/ 17372 h 270361" name="connsiteY153"/>
                <a:gd fmla="*/ 13142 w 330878" name="connsiteX154"/>
                <a:gd fmla="*/ 49685 h 270361" name="connsiteY154"/>
                <a:gd fmla="*/ 15731 w 330878" name="connsiteX155"/>
                <a:gd fmla="*/ 85877 h 270361" name="connsiteY155"/>
                <a:gd fmla="*/ 13142 w 330878" name="connsiteX156"/>
                <a:gd fmla="*/ 178941 h 270361" name="connsiteY156"/>
                <a:gd fmla="*/ 102444 w 330878" name="connsiteX157"/>
                <a:gd fmla="*/ 199622 h 270361" name="connsiteY157"/>
                <a:gd fmla="*/ 106327 w 330878" name="connsiteX158"/>
                <a:gd fmla="*/ 202208 h 270361" name="connsiteY158"/>
                <a:gd fmla="*/ 108915 w 330878" name="connsiteX159"/>
                <a:gd fmla="*/ 250032 h 270361" name="connsiteY159"/>
                <a:gd fmla="*/ 142566 w 330878" name="connsiteX160"/>
                <a:gd fmla="*/ 206085 h 270361" name="connsiteY160"/>
                <a:gd fmla="*/ 146448 w 330878" name="connsiteX161"/>
                <a:gd fmla="*/ 202208 h 270361" name="connsiteY161"/>
                <a:gd fmla="*/ 154214 w 330878" name="connsiteX162"/>
                <a:gd fmla="*/ 197037 h 270361" name="connsiteY162"/>
                <a:gd fmla="*/ 235750 w 330878" name="connsiteX163"/>
                <a:gd fmla="*/ 195745 h 270361" name="connsiteY163"/>
                <a:gd fmla="*/ 286225 w 330878" name="connsiteX164"/>
                <a:gd fmla="*/ 181527 h 270361" name="connsiteY164"/>
                <a:gd fmla="*/ 308227 w 330878" name="connsiteX165"/>
                <a:gd fmla="*/ 101388 h 270361" name="connsiteY165"/>
                <a:gd fmla="*/ 279754 w 330878" name="connsiteX166"/>
                <a:gd fmla="*/ 14786 h 270361" name="connsiteY166"/>
                <a:gd fmla="*/ 187864 w 330878" name="connsiteX167"/>
                <a:gd fmla="*/ 22542 h 270361" name="connsiteY167"/>
                <a:gd fmla="*/ 55852 w 330878" name="connsiteX168"/>
                <a:gd fmla="*/ 13494 h 270361" name="connsiteY168"/>
                <a:gd fmla="*/ 287798 w 330878" name="connsiteX169"/>
                <a:gd fmla="*/ 607 h 270361" name="connsiteY169"/>
                <a:gd fmla="*/ 314742 w 330878" name="connsiteX170"/>
                <a:gd fmla="*/ 10052 h 270361" name="connsiteY170"/>
                <a:gd fmla="*/ 322509 w 330878" name="connsiteX171"/>
                <a:gd fmla="*/ 105634 h 270361" name="connsiteY171"/>
                <a:gd fmla="*/ 292733 w 330878" name="connsiteX172"/>
                <a:gd fmla="*/ 194758 h 270361" name="connsiteY172"/>
                <a:gd fmla="*/ 237065 w 330878" name="connsiteX173"/>
                <a:gd fmla="*/ 210258 h 270361" name="connsiteY173"/>
                <a:gd fmla="*/ 155505 w 330878" name="connsiteX174"/>
                <a:gd fmla="*/ 211550 h 270361" name="connsiteY174"/>
                <a:gd fmla="*/ 103720 w 330878" name="connsiteX175"/>
                <a:gd fmla="*/ 269674 h 270361" name="connsiteY175"/>
                <a:gd fmla="*/ 93364 w 330878" name="connsiteX176"/>
                <a:gd fmla="*/ 261924 h 270361" name="connsiteY176"/>
                <a:gd fmla="*/ 101131 w 330878" name="connsiteX177"/>
                <a:gd fmla="*/ 208966 h 270361" name="connsiteY177"/>
                <a:gd fmla="*/ 6625 w 330878" name="connsiteX178"/>
                <a:gd fmla="*/ 192175 h 270361" name="connsiteY178"/>
                <a:gd fmla="*/ 6625 w 330878" name="connsiteX179"/>
                <a:gd fmla="*/ 82384 h 270361" name="connsiteY179"/>
                <a:gd fmla="*/ 29928 w 330878" name="connsiteX180"/>
                <a:gd fmla="*/ 6177 h 270361" name="connsiteY180"/>
                <a:gd fmla="*/ 198227 w 330878" name="connsiteX181"/>
                <a:gd fmla="*/ 10052 h 270361" name="connsiteY181"/>
                <a:gd fmla="*/ 287798 w 330878" name="connsiteX182"/>
                <a:gd fmla="*/ 607 h 270361" name="connsiteY1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b="b" l="l" r="r" t="t"/>
              <a:pathLst>
                <a:path h="270361" w="330878">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1"/>
            </a:solidFill>
            <a:ln>
              <a:noFill/>
            </a:ln>
          </p:spPr>
          <p:txBody>
            <a:bodyPr/>
            <a:lstStyle/>
            <a:p/>
          </p:txBody>
        </p:sp>
        <p:sp>
          <p:nvSpPr>
            <p:cNvPr id="4" name="任意多边形: 形状 3"/>
            <p:cNvSpPr/>
            <p:nvPr/>
          </p:nvSpPr>
          <p:spPr>
            <a:xfrm>
              <a:off x="1392837" y="2146300"/>
              <a:ext cx="1980382" cy="1968500"/>
            </a:xfrm>
            <a:custGeom>
              <a:gdLst>
                <a:gd fmla="*/ 71461 w 2466780" name="connsiteX0"/>
                <a:gd fmla="*/ 838200 h 2451980" name="connsiteY0"/>
                <a:gd fmla="*/ 503261 w 2466780" name="connsiteX1"/>
                <a:gd fmla="*/ 190500 h 2451980" name="connsiteY1"/>
                <a:gd fmla="*/ 1189061 w 2466780" name="connsiteX2"/>
                <a:gd fmla="*/ 0 h 2451980" name="connsiteY2"/>
                <a:gd fmla="*/ 1824061 w 2466780" name="connsiteX3"/>
                <a:gd fmla="*/ 190500 h 2451980" name="connsiteY3"/>
                <a:gd fmla="*/ 2268561 w 2466780" name="connsiteX4"/>
                <a:gd fmla="*/ 622300 h 2451980" name="connsiteY4"/>
                <a:gd fmla="*/ 2459061 w 2466780" name="connsiteX5"/>
                <a:gd fmla="*/ 1536700 h 2451980" name="connsiteY5"/>
                <a:gd fmla="*/ 2027261 w 2466780" name="connsiteX6"/>
                <a:gd fmla="*/ 2146300 h 2451980" name="connsiteY6"/>
                <a:gd fmla="*/ 1239861 w 2466780" name="connsiteX7"/>
                <a:gd fmla="*/ 2451100 h 2451980" name="connsiteY7"/>
                <a:gd fmla="*/ 439761 w 2466780" name="connsiteX8"/>
                <a:gd fmla="*/ 2222500 h 2451980" name="connsiteY8"/>
                <a:gd fmla="*/ 46061 w 2466780" name="connsiteX9"/>
                <a:gd fmla="*/ 1765300 h 2451980" name="connsiteY9"/>
                <a:gd fmla="*/ 7961 w 2466780" name="connsiteX10"/>
                <a:gd fmla="*/ 1206500 h 2451980" name="connsiteY10"/>
                <a:gd fmla="*/ 46061 w 2466780" name="connsiteX11"/>
                <a:gd fmla="*/ 927100 h 24519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451980" w="24667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cap="rnd" w="41275">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6" name="组合 5"/>
          <p:cNvGrpSpPr/>
          <p:nvPr/>
        </p:nvGrpSpPr>
        <p:grpSpPr>
          <a:xfrm>
            <a:off x="3589604" y="1782432"/>
            <a:ext cx="2347983" cy="2268868"/>
            <a:chOff x="1392837" y="1845932"/>
            <a:chExt cx="2347983" cy="2268868"/>
          </a:xfrm>
        </p:grpSpPr>
        <p:sp>
          <p:nvSpPr>
            <p:cNvPr id="7" name="hotel-four-stars-signal-in-rectangular-hand-drawn-speech-bubble_58534"/>
            <p:cNvSpPr>
              <a:spLocks noChangeAspect="1"/>
            </p:cNvSpPr>
            <p:nvPr/>
          </p:nvSpPr>
          <p:spPr bwMode="auto">
            <a:xfrm>
              <a:off x="3005618" y="1845932"/>
              <a:ext cx="735202" cy="600735"/>
            </a:xfrm>
            <a:custGeom>
              <a:gdLst>
                <a:gd fmla="*/ 132080 w 330878" name="connsiteX0"/>
                <a:gd fmla="*/ 88106 h 270361" name="connsiteY0"/>
                <a:gd fmla="*/ 126920 w 330878" name="connsiteX1"/>
                <a:gd fmla="*/ 97258 h 270361" name="connsiteY1"/>
                <a:gd fmla="*/ 125630 w 330878" name="connsiteX2"/>
                <a:gd fmla="*/ 99872 h 270361" name="connsiteY2"/>
                <a:gd fmla="*/ 123051 w 330878" name="connsiteX3"/>
                <a:gd fmla="*/ 101180 h 270361" name="connsiteY3"/>
                <a:gd fmla="*/ 110152 w 330878" name="connsiteX4"/>
                <a:gd fmla="*/ 106409 h 270361" name="connsiteY4"/>
                <a:gd fmla="*/ 114022 w 330878" name="connsiteX5"/>
                <a:gd fmla="*/ 109024 h 270361" name="connsiteY5"/>
                <a:gd fmla="*/ 120471 w 330878" name="connsiteX6"/>
                <a:gd fmla="*/ 115561 h 270361" name="connsiteY6"/>
                <a:gd fmla="*/ 119181 w 330878" name="connsiteX7"/>
                <a:gd fmla="*/ 118175 h 270361" name="connsiteY7"/>
                <a:gd fmla="*/ 117891 w 330878" name="connsiteX8"/>
                <a:gd fmla="*/ 126019 h 270361" name="connsiteY8"/>
                <a:gd fmla="*/ 125630 w 330878" name="connsiteX9"/>
                <a:gd fmla="*/ 120790 h 270361" name="connsiteY9"/>
                <a:gd fmla="*/ 132080 w 330878" name="connsiteX10"/>
                <a:gd fmla="*/ 120790 h 270361" name="connsiteY10"/>
                <a:gd fmla="*/ 139819 w 330878" name="connsiteX11"/>
                <a:gd fmla="*/ 132556 h 270361" name="connsiteY11"/>
                <a:gd fmla="*/ 139819 w 330878" name="connsiteX12"/>
                <a:gd fmla="*/ 122097 h 270361" name="connsiteY12"/>
                <a:gd fmla="*/ 139819 w 330878" name="connsiteX13"/>
                <a:gd fmla="*/ 116868 h 270361" name="connsiteY13"/>
                <a:gd fmla="*/ 151427 w 330878" name="connsiteX14"/>
                <a:gd fmla="*/ 110331 h 270361" name="connsiteY14"/>
                <a:gd fmla="*/ 143688 w 330878" name="connsiteX15"/>
                <a:gd fmla="*/ 109024 h 270361" name="connsiteY15"/>
                <a:gd fmla="*/ 141108 w 330878" name="connsiteX16"/>
                <a:gd fmla="*/ 106409 h 270361" name="connsiteY16"/>
                <a:gd fmla="*/ 137239 w 330878" name="connsiteX17"/>
                <a:gd fmla="*/ 105102 h 270361" name="connsiteY17"/>
                <a:gd fmla="*/ 132080 w 330878" name="connsiteX18"/>
                <a:gd fmla="*/ 88106 h 270361" name="connsiteY18"/>
                <a:gd fmla="*/ 135491 w 330878" name="connsiteX19"/>
                <a:gd fmla="*/ 78008 h 270361" name="connsiteY19"/>
                <a:gd fmla="*/ 143272 w 330878" name="connsiteX20"/>
                <a:gd fmla="*/ 101431 h 270361" name="connsiteY20"/>
                <a:gd fmla="*/ 144569 w 330878" name="connsiteX21"/>
                <a:gd fmla="*/ 101431 h 270361" name="connsiteY21"/>
                <a:gd fmla="*/ 160133 w 330878" name="connsiteX22"/>
                <a:gd fmla="*/ 104033 h 270361" name="connsiteY22"/>
                <a:gd fmla="*/ 162727 w 330878" name="connsiteX23"/>
                <a:gd fmla="*/ 102732 h 270361" name="connsiteY23"/>
                <a:gd fmla="*/ 182182 w 330878" name="connsiteX24"/>
                <a:gd fmla="*/ 97527 h 270361" name="connsiteY24"/>
                <a:gd fmla="*/ 188667 w 330878" name="connsiteX25"/>
                <a:gd fmla="*/ 83213 h 270361" name="connsiteY25"/>
                <a:gd fmla="*/ 193855 w 330878" name="connsiteX26"/>
                <a:gd fmla="*/ 81912 h 270361" name="connsiteY26"/>
                <a:gd fmla="*/ 201637 w 330878" name="connsiteX27"/>
                <a:gd fmla="*/ 92322 h 270361" name="connsiteY27"/>
                <a:gd fmla="*/ 204231 w 330878" name="connsiteX28"/>
                <a:gd fmla="*/ 102732 h 270361" name="connsiteY28"/>
                <a:gd fmla="*/ 223685 w 330878" name="connsiteX29"/>
                <a:gd fmla="*/ 102732 h 270361" name="connsiteY29"/>
                <a:gd fmla="*/ 226279 w 330878" name="connsiteX30"/>
                <a:gd fmla="*/ 104033 h 270361" name="connsiteY30"/>
                <a:gd fmla="*/ 226279 w 330878" name="connsiteX31"/>
                <a:gd fmla="*/ 102732 h 270361" name="connsiteY31"/>
                <a:gd fmla="*/ 248328 w 330878" name="connsiteX32"/>
                <a:gd fmla="*/ 104033 h 270361" name="connsiteY32"/>
                <a:gd fmla="*/ 256110 w 330878" name="connsiteX33"/>
                <a:gd fmla="*/ 83213 h 270361" name="connsiteY33"/>
                <a:gd fmla="*/ 261298 w 330878" name="connsiteX34"/>
                <a:gd fmla="*/ 83213 h 270361" name="connsiteY34"/>
                <a:gd fmla="*/ 270377 w 330878" name="connsiteX35"/>
                <a:gd fmla="*/ 94925 h 270361" name="connsiteY35"/>
                <a:gd fmla="*/ 272971 w 330878" name="connsiteX36"/>
                <a:gd fmla="*/ 104033 h 270361" name="connsiteY36"/>
                <a:gd fmla="*/ 285940 w 330878" name="connsiteX37"/>
                <a:gd fmla="*/ 102732 h 270361" name="connsiteY37"/>
                <a:gd fmla="*/ 289831 w 330878" name="connsiteX38"/>
                <a:gd fmla="*/ 109238 h 270361" name="connsiteY38"/>
                <a:gd fmla="*/ 272971 w 330878" name="connsiteX39"/>
                <a:gd fmla="*/ 128757 h 270361" name="connsiteY39"/>
                <a:gd fmla="*/ 274267 w 330878" name="connsiteX40"/>
                <a:gd fmla="*/ 130058 h 270361" name="connsiteY40"/>
                <a:gd fmla="*/ 276861 w 330878" name="connsiteX41"/>
                <a:gd fmla="*/ 150877 h 270361" name="connsiteY41"/>
                <a:gd fmla="*/ 270377 w 330878" name="connsiteX42"/>
                <a:gd fmla="*/ 153480 h 270361" name="connsiteY42"/>
                <a:gd fmla="*/ 254813 w 330878" name="connsiteX43"/>
                <a:gd fmla="*/ 141769 h 270361" name="connsiteY43"/>
                <a:gd fmla="*/ 235358 w 330878" name="connsiteX44"/>
                <a:gd fmla="*/ 150877 h 270361" name="connsiteY44"/>
                <a:gd fmla="*/ 230170 w 330878" name="connsiteX45"/>
                <a:gd fmla="*/ 145673 h 270361" name="connsiteY45"/>
                <a:gd fmla="*/ 236655 w 330878" name="connsiteX46"/>
                <a:gd fmla="*/ 130058 h 270361" name="connsiteY46"/>
                <a:gd fmla="*/ 244437 w 330878" name="connsiteX47"/>
                <a:gd fmla="*/ 124853 h 270361" name="connsiteY47"/>
                <a:gd fmla="*/ 245734 w 330878" name="connsiteX48"/>
                <a:gd fmla="*/ 126154 h 270361" name="connsiteY48"/>
                <a:gd fmla="*/ 239249 w 330878" name="connsiteX49"/>
                <a:gd fmla="*/ 140468 h 270361" name="connsiteY49"/>
                <a:gd fmla="*/ 252219 w 330878" name="connsiteX50"/>
                <a:gd fmla="*/ 133961 h 270361" name="connsiteY50"/>
                <a:gd fmla="*/ 258704 w 330878" name="connsiteX51"/>
                <a:gd fmla="*/ 133961 h 270361" name="connsiteY51"/>
                <a:gd fmla="*/ 269080 w 330878" name="connsiteX52"/>
                <a:gd fmla="*/ 141769 h 270361" name="connsiteY52"/>
                <a:gd fmla="*/ 266486 w 330878" name="connsiteX53"/>
                <a:gd fmla="*/ 131359 h 270361" name="connsiteY53"/>
                <a:gd fmla="*/ 267783 w 330878" name="connsiteX54"/>
                <a:gd fmla="*/ 127455 h 270361" name="connsiteY54"/>
                <a:gd fmla="*/ 266486 w 330878" name="connsiteX55"/>
                <a:gd fmla="*/ 127455 h 270361" name="connsiteY55"/>
                <a:gd fmla="*/ 270377 w 330878" name="connsiteX56"/>
                <a:gd fmla="*/ 122250 h 270361" name="connsiteY56"/>
                <a:gd fmla="*/ 275564 w 330878" name="connsiteX57"/>
                <a:gd fmla="*/ 117045 h 270361" name="connsiteY57"/>
                <a:gd fmla="*/ 279455 w 330878" name="connsiteX58"/>
                <a:gd fmla="*/ 110539 h 270361" name="connsiteY58"/>
                <a:gd fmla="*/ 272971 w 330878" name="connsiteX59"/>
                <a:gd fmla="*/ 110539 h 270361" name="connsiteY59"/>
                <a:gd fmla="*/ 270377 w 330878" name="connsiteX60"/>
                <a:gd fmla="*/ 107937 h 270361" name="connsiteY60"/>
                <a:gd fmla="*/ 269080 w 330878" name="connsiteX61"/>
                <a:gd fmla="*/ 107937 h 270361" name="connsiteY61"/>
                <a:gd fmla="*/ 262595 w 330878" name="connsiteX62"/>
                <a:gd fmla="*/ 97527 h 270361" name="connsiteY62"/>
                <a:gd fmla="*/ 260001 w 330878" name="connsiteX63"/>
                <a:gd fmla="*/ 92322 h 270361" name="connsiteY63"/>
                <a:gd fmla="*/ 253516 w 330878" name="connsiteX64"/>
                <a:gd fmla="*/ 105334 h 270361" name="connsiteY64"/>
                <a:gd fmla="*/ 250922 w 330878" name="connsiteX65"/>
                <a:gd fmla="*/ 110539 h 270361" name="connsiteY65"/>
                <a:gd fmla="*/ 232764 w 330878" name="connsiteX66"/>
                <a:gd fmla="*/ 110539 h 270361" name="connsiteY66"/>
                <a:gd fmla="*/ 243140 w 330878" name="connsiteX67"/>
                <a:gd fmla="*/ 118347 h 270361" name="connsiteY67"/>
                <a:gd fmla="*/ 240546 w 330878" name="connsiteX68"/>
                <a:gd fmla="*/ 122250 h 270361" name="connsiteY68"/>
                <a:gd fmla="*/ 228873 w 330878" name="connsiteX69"/>
                <a:gd fmla="*/ 117045 h 270361" name="connsiteY69"/>
                <a:gd fmla="*/ 223685 w 330878" name="connsiteX70"/>
                <a:gd fmla="*/ 110539 h 270361" name="connsiteY70"/>
                <a:gd fmla="*/ 218497 w 330878" name="connsiteX71"/>
                <a:gd fmla="*/ 115744 h 270361" name="connsiteY71"/>
                <a:gd fmla="*/ 213309 w 330878" name="connsiteX72"/>
                <a:gd fmla="*/ 118347 h 270361" name="connsiteY72"/>
                <a:gd fmla="*/ 209418 w 330878" name="connsiteX73"/>
                <a:gd fmla="*/ 119648 h 270361" name="connsiteY73"/>
                <a:gd fmla="*/ 209418 w 330878" name="connsiteX74"/>
                <a:gd fmla="*/ 120949 h 270361" name="connsiteY74"/>
                <a:gd fmla="*/ 212012 w 330878" name="connsiteX75"/>
                <a:gd fmla="*/ 141769 h 270361" name="connsiteY75"/>
                <a:gd fmla="*/ 206825 w 330878" name="connsiteX76"/>
                <a:gd fmla="*/ 144371 h 270361" name="connsiteY76"/>
                <a:gd fmla="*/ 193855 w 330878" name="connsiteX77"/>
                <a:gd fmla="*/ 135263 h 270361" name="connsiteY77"/>
                <a:gd fmla="*/ 179588 w 330878" name="connsiteX78"/>
                <a:gd fmla="*/ 145673 h 270361" name="connsiteY78"/>
                <a:gd fmla="*/ 173103 w 330878" name="connsiteX79"/>
                <a:gd fmla="*/ 144371 h 270361" name="connsiteY79"/>
                <a:gd fmla="*/ 180885 w 330878" name="connsiteX80"/>
                <a:gd fmla="*/ 118347 h 270361" name="connsiteY80"/>
                <a:gd fmla="*/ 183479 w 330878" name="connsiteX81"/>
                <a:gd fmla="*/ 120949 h 270361" name="connsiteY81"/>
                <a:gd fmla="*/ 179588 w 330878" name="connsiteX82"/>
                <a:gd fmla="*/ 135263 h 270361" name="connsiteY82"/>
                <a:gd fmla="*/ 191261 w 330878" name="connsiteX83"/>
                <a:gd fmla="*/ 128757 h 270361" name="connsiteY83"/>
                <a:gd fmla="*/ 197746 w 330878" name="connsiteX84"/>
                <a:gd fmla="*/ 128757 h 270361" name="connsiteY84"/>
                <a:gd fmla="*/ 205528 w 330878" name="connsiteX85"/>
                <a:gd fmla="*/ 135263 h 270361" name="connsiteY85"/>
                <a:gd fmla="*/ 204231 w 330878" name="connsiteX86"/>
                <a:gd fmla="*/ 122250 h 270361" name="connsiteY86"/>
                <a:gd fmla="*/ 204231 w 330878" name="connsiteX87"/>
                <a:gd fmla="*/ 119648 h 270361" name="connsiteY87"/>
                <a:gd fmla="*/ 205528 w 330878" name="connsiteX88"/>
                <a:gd fmla="*/ 115744 h 270361" name="connsiteY88"/>
                <a:gd fmla="*/ 217200 w 330878" name="connsiteX89"/>
                <a:gd fmla="*/ 109238 h 270361" name="connsiteY89"/>
                <a:gd fmla="*/ 204231 w 330878" name="connsiteX90"/>
                <a:gd fmla="*/ 107937 h 270361" name="connsiteY90"/>
                <a:gd fmla="*/ 200340 w 330878" name="connsiteX91"/>
                <a:gd fmla="*/ 104033 h 270361" name="connsiteY91"/>
                <a:gd fmla="*/ 195152 w 330878" name="connsiteX92"/>
                <a:gd fmla="*/ 94925 h 270361" name="connsiteY92"/>
                <a:gd fmla="*/ 193855 w 330878" name="connsiteX93"/>
                <a:gd fmla="*/ 91021 h 270361" name="connsiteY93"/>
                <a:gd fmla="*/ 187370 w 330878" name="connsiteX94"/>
                <a:gd fmla="*/ 98828 h 270361" name="connsiteY94"/>
                <a:gd fmla="*/ 186073 w 330878" name="connsiteX95"/>
                <a:gd fmla="*/ 102732 h 270361" name="connsiteY95"/>
                <a:gd fmla="*/ 182182 w 330878" name="connsiteX96"/>
                <a:gd fmla="*/ 104033 h 270361" name="connsiteY96"/>
                <a:gd fmla="*/ 171806 w 330878" name="connsiteX97"/>
                <a:gd fmla="*/ 109238 h 270361" name="connsiteY97"/>
                <a:gd fmla="*/ 174400 w 330878" name="connsiteX98"/>
                <a:gd fmla="*/ 110539 h 270361" name="connsiteY98"/>
                <a:gd fmla="*/ 179588 w 330878" name="connsiteX99"/>
                <a:gd fmla="*/ 114443 h 270361" name="connsiteY99"/>
                <a:gd fmla="*/ 178291 w 330878" name="connsiteX100"/>
                <a:gd fmla="*/ 118347 h 270361" name="connsiteY100"/>
                <a:gd fmla="*/ 164024 w 330878" name="connsiteX101"/>
                <a:gd fmla="*/ 113142 h 270361" name="connsiteY101"/>
                <a:gd fmla="*/ 145866 w 330878" name="connsiteX102"/>
                <a:gd fmla="*/ 120949 h 270361" name="connsiteY102"/>
                <a:gd fmla="*/ 145866 w 330878" name="connsiteX103"/>
                <a:gd fmla="*/ 140468 h 270361" name="connsiteY103"/>
                <a:gd fmla="*/ 139382 w 330878" name="connsiteX104"/>
                <a:gd fmla="*/ 144371 h 270361" name="connsiteY104"/>
                <a:gd fmla="*/ 126412 w 330878" name="connsiteX105"/>
                <a:gd fmla="*/ 130058 h 270361" name="connsiteY105"/>
                <a:gd fmla="*/ 113442 w 330878" name="connsiteX106"/>
                <a:gd fmla="*/ 140468 h 270361" name="connsiteY106"/>
                <a:gd fmla="*/ 105660 w 330878" name="connsiteX107"/>
                <a:gd fmla="*/ 136564 h 270361" name="connsiteY107"/>
                <a:gd fmla="*/ 112145 w 330878" name="connsiteX108"/>
                <a:gd fmla="*/ 118347 h 270361" name="connsiteY108"/>
                <a:gd fmla="*/ 108254 w 330878" name="connsiteX109"/>
                <a:gd fmla="*/ 117045 h 270361" name="connsiteY109"/>
                <a:gd fmla="*/ 96581 w 330878" name="connsiteX110"/>
                <a:gd fmla="*/ 109238 h 270361" name="connsiteY110"/>
                <a:gd fmla="*/ 97878 w 330878" name="connsiteX111"/>
                <a:gd fmla="*/ 100129 h 270361" name="connsiteY111"/>
                <a:gd fmla="*/ 119927 w 330878" name="connsiteX112"/>
                <a:gd fmla="*/ 96226 h 270361" name="connsiteY112"/>
                <a:gd fmla="*/ 127709 w 330878" name="connsiteX113"/>
                <a:gd fmla="*/ 79310 h 270361" name="connsiteY113"/>
                <a:gd fmla="*/ 135491 w 330878" name="connsiteX114"/>
                <a:gd fmla="*/ 78008 h 270361" name="connsiteY114"/>
                <a:gd fmla="*/ 54873 w 330878" name="connsiteX115"/>
                <a:gd fmla="*/ 76406 h 270361" name="connsiteY115"/>
                <a:gd fmla="*/ 61393 w 330878" name="connsiteX116"/>
                <a:gd fmla="*/ 76406 h 270361" name="connsiteY116"/>
                <a:gd fmla="*/ 67913 w 330878" name="connsiteX117"/>
                <a:gd fmla="*/ 99689 h 270361" name="connsiteY117"/>
                <a:gd fmla="*/ 61393 w 330878" name="connsiteX118"/>
                <a:gd fmla="*/ 100983 h 270361" name="connsiteY118"/>
                <a:gd fmla="*/ 57481 w 330878" name="connsiteX119"/>
                <a:gd fmla="*/ 86754 h 270361" name="connsiteY119"/>
                <a:gd fmla="*/ 47049 w 330878" name="connsiteX120"/>
                <a:gd fmla="*/ 100983 h 270361" name="connsiteY120"/>
                <a:gd fmla="*/ 43137 w 330878" name="connsiteX121"/>
                <a:gd fmla="*/ 102277 h 270361" name="connsiteY121"/>
                <a:gd fmla="*/ 30097 w 330878" name="connsiteX122"/>
                <a:gd fmla="*/ 106157 h 270361" name="connsiteY122"/>
                <a:gd fmla="*/ 30097 w 330878" name="connsiteX123"/>
                <a:gd fmla="*/ 107451 h 270361" name="connsiteY123"/>
                <a:gd fmla="*/ 32705 w 330878" name="connsiteX124"/>
                <a:gd fmla="*/ 108744 h 270361" name="connsiteY124"/>
                <a:gd fmla="*/ 39225 w 330878" name="connsiteX125"/>
                <a:gd fmla="*/ 115212 h 270361" name="connsiteY125"/>
                <a:gd fmla="*/ 40529 w 330878" name="connsiteX126"/>
                <a:gd fmla="*/ 117799 h 270361" name="connsiteY126"/>
                <a:gd fmla="*/ 37921 w 330878" name="connsiteX127"/>
                <a:gd fmla="*/ 128147 h 270361" name="connsiteY127"/>
                <a:gd fmla="*/ 49657 w 330878" name="connsiteX128"/>
                <a:gd fmla="*/ 120386 h 270361" name="connsiteY128"/>
                <a:gd fmla="*/ 54873 w 330878" name="connsiteX129"/>
                <a:gd fmla="*/ 121679 h 270361" name="connsiteY129"/>
                <a:gd fmla="*/ 66609 w 330878" name="connsiteX130"/>
                <a:gd fmla="*/ 133321 h 270361" name="connsiteY130"/>
                <a:gd fmla="*/ 65305 w 330878" name="connsiteX131"/>
                <a:gd fmla="*/ 121679 h 270361" name="connsiteY131"/>
                <a:gd fmla="*/ 65305 w 330878" name="connsiteX132"/>
                <a:gd fmla="*/ 119092 h 270361" name="connsiteY132"/>
                <a:gd fmla="*/ 67913 w 330878" name="connsiteX133"/>
                <a:gd fmla="*/ 113918 h 270361" name="connsiteY133"/>
                <a:gd fmla="*/ 78346 w 330878" name="connsiteX134"/>
                <a:gd fmla="*/ 108744 h 270361" name="connsiteY134"/>
                <a:gd fmla="*/ 74434 w 330878" name="connsiteX135"/>
                <a:gd fmla="*/ 107451 h 270361" name="connsiteY135"/>
                <a:gd fmla="*/ 69217 w 330878" name="connsiteX136"/>
                <a:gd fmla="*/ 100983 h 270361" name="connsiteY136"/>
                <a:gd fmla="*/ 78346 w 330878" name="connsiteX137"/>
                <a:gd fmla="*/ 100983 h 270361" name="connsiteY137"/>
                <a:gd fmla="*/ 90082 w 330878" name="connsiteX138"/>
                <a:gd fmla="*/ 104864 h 270361" name="connsiteY138"/>
                <a:gd fmla="*/ 90082 w 330878" name="connsiteX139"/>
                <a:gd fmla="*/ 111331 h 270361" name="connsiteY139"/>
                <a:gd fmla="*/ 71825 w 330878" name="connsiteX140"/>
                <a:gd fmla="*/ 120386 h 270361" name="connsiteY140"/>
                <a:gd fmla="*/ 71825 w 330878" name="connsiteX141"/>
                <a:gd fmla="*/ 139789 h 270361" name="connsiteY141"/>
                <a:gd fmla="*/ 66609 w 330878" name="connsiteX142"/>
                <a:gd fmla="*/ 141082 h 270361" name="connsiteY142"/>
                <a:gd fmla="*/ 50961 w 330878" name="connsiteX143"/>
                <a:gd fmla="*/ 126853 h 270361" name="connsiteY143"/>
                <a:gd fmla="*/ 32705 w 330878" name="connsiteX144"/>
                <a:gd fmla="*/ 141082 h 270361" name="connsiteY144"/>
                <a:gd fmla="*/ 26185 w 330878" name="connsiteX145"/>
                <a:gd fmla="*/ 135908 h 270361" name="connsiteY145"/>
                <a:gd fmla="*/ 34009 w 330878" name="connsiteX146"/>
                <a:gd fmla="*/ 117799 h 270361" name="connsiteY146"/>
                <a:gd fmla="*/ 26185 w 330878" name="connsiteX147"/>
                <a:gd fmla="*/ 113918 h 270361" name="connsiteY147"/>
                <a:gd fmla="*/ 19665 w 330878" name="connsiteX148"/>
                <a:gd fmla="*/ 104864 h 270361" name="connsiteY148"/>
                <a:gd fmla="*/ 22273 w 330878" name="connsiteX149"/>
                <a:gd fmla="*/ 98396 h 270361" name="connsiteY149"/>
                <a:gd fmla="*/ 43137 w 330878" name="connsiteX150"/>
                <a:gd fmla="*/ 97102 h 270361" name="connsiteY150"/>
                <a:gd fmla="*/ 54873 w 330878" name="connsiteX151"/>
                <a:gd fmla="*/ 76406 h 270361" name="connsiteY151"/>
                <a:gd fmla="*/ 55852 w 330878" name="connsiteX152"/>
                <a:gd fmla="*/ 13494 h 270361" name="connsiteY152"/>
                <a:gd fmla="*/ 26084 w 330878" name="connsiteX153"/>
                <a:gd fmla="*/ 17372 h 270361" name="connsiteY153"/>
                <a:gd fmla="*/ 13142 w 330878" name="connsiteX154"/>
                <a:gd fmla="*/ 49685 h 270361" name="connsiteY154"/>
                <a:gd fmla="*/ 15731 w 330878" name="connsiteX155"/>
                <a:gd fmla="*/ 85877 h 270361" name="connsiteY155"/>
                <a:gd fmla="*/ 13142 w 330878" name="connsiteX156"/>
                <a:gd fmla="*/ 178941 h 270361" name="connsiteY156"/>
                <a:gd fmla="*/ 102444 w 330878" name="connsiteX157"/>
                <a:gd fmla="*/ 199622 h 270361" name="connsiteY157"/>
                <a:gd fmla="*/ 106327 w 330878" name="connsiteX158"/>
                <a:gd fmla="*/ 202208 h 270361" name="connsiteY158"/>
                <a:gd fmla="*/ 108915 w 330878" name="connsiteX159"/>
                <a:gd fmla="*/ 250032 h 270361" name="connsiteY159"/>
                <a:gd fmla="*/ 142566 w 330878" name="connsiteX160"/>
                <a:gd fmla="*/ 206085 h 270361" name="connsiteY160"/>
                <a:gd fmla="*/ 146448 w 330878" name="connsiteX161"/>
                <a:gd fmla="*/ 202208 h 270361" name="connsiteY161"/>
                <a:gd fmla="*/ 154214 w 330878" name="connsiteX162"/>
                <a:gd fmla="*/ 197037 h 270361" name="connsiteY162"/>
                <a:gd fmla="*/ 235750 w 330878" name="connsiteX163"/>
                <a:gd fmla="*/ 195745 h 270361" name="connsiteY163"/>
                <a:gd fmla="*/ 286225 w 330878" name="connsiteX164"/>
                <a:gd fmla="*/ 181527 h 270361" name="connsiteY164"/>
                <a:gd fmla="*/ 308227 w 330878" name="connsiteX165"/>
                <a:gd fmla="*/ 101388 h 270361" name="connsiteY165"/>
                <a:gd fmla="*/ 279754 w 330878" name="connsiteX166"/>
                <a:gd fmla="*/ 14786 h 270361" name="connsiteY166"/>
                <a:gd fmla="*/ 187864 w 330878" name="connsiteX167"/>
                <a:gd fmla="*/ 22542 h 270361" name="connsiteY167"/>
                <a:gd fmla="*/ 55852 w 330878" name="connsiteX168"/>
                <a:gd fmla="*/ 13494 h 270361" name="connsiteY168"/>
                <a:gd fmla="*/ 287798 w 330878" name="connsiteX169"/>
                <a:gd fmla="*/ 607 h 270361" name="connsiteY169"/>
                <a:gd fmla="*/ 314742 w 330878" name="connsiteX170"/>
                <a:gd fmla="*/ 10052 h 270361" name="connsiteY170"/>
                <a:gd fmla="*/ 322509 w 330878" name="connsiteX171"/>
                <a:gd fmla="*/ 105634 h 270361" name="connsiteY171"/>
                <a:gd fmla="*/ 292733 w 330878" name="connsiteX172"/>
                <a:gd fmla="*/ 194758 h 270361" name="connsiteY172"/>
                <a:gd fmla="*/ 237065 w 330878" name="connsiteX173"/>
                <a:gd fmla="*/ 210258 h 270361" name="connsiteY173"/>
                <a:gd fmla="*/ 155505 w 330878" name="connsiteX174"/>
                <a:gd fmla="*/ 211550 h 270361" name="connsiteY174"/>
                <a:gd fmla="*/ 103720 w 330878" name="connsiteX175"/>
                <a:gd fmla="*/ 269674 h 270361" name="connsiteY175"/>
                <a:gd fmla="*/ 93364 w 330878" name="connsiteX176"/>
                <a:gd fmla="*/ 261924 h 270361" name="connsiteY176"/>
                <a:gd fmla="*/ 101131 w 330878" name="connsiteX177"/>
                <a:gd fmla="*/ 208966 h 270361" name="connsiteY177"/>
                <a:gd fmla="*/ 6625 w 330878" name="connsiteX178"/>
                <a:gd fmla="*/ 192175 h 270361" name="connsiteY178"/>
                <a:gd fmla="*/ 6625 w 330878" name="connsiteX179"/>
                <a:gd fmla="*/ 82384 h 270361" name="connsiteY179"/>
                <a:gd fmla="*/ 29928 w 330878" name="connsiteX180"/>
                <a:gd fmla="*/ 6177 h 270361" name="connsiteY180"/>
                <a:gd fmla="*/ 198227 w 330878" name="connsiteX181"/>
                <a:gd fmla="*/ 10052 h 270361" name="connsiteY181"/>
                <a:gd fmla="*/ 287798 w 330878" name="connsiteX182"/>
                <a:gd fmla="*/ 607 h 270361" name="connsiteY1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b="b" l="l" r="r" t="t"/>
              <a:pathLst>
                <a:path h="270361" w="330878">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2"/>
            </a:solidFill>
            <a:ln>
              <a:noFill/>
            </a:ln>
          </p:spPr>
          <p:txBody>
            <a:bodyPr/>
            <a:lstStyle/>
            <a:p/>
          </p:txBody>
        </p:sp>
        <p:sp>
          <p:nvSpPr>
            <p:cNvPr id="8" name="任意多边形: 形状 7"/>
            <p:cNvSpPr/>
            <p:nvPr/>
          </p:nvSpPr>
          <p:spPr>
            <a:xfrm>
              <a:off x="1392837" y="2146300"/>
              <a:ext cx="1980382" cy="1968500"/>
            </a:xfrm>
            <a:custGeom>
              <a:gdLst>
                <a:gd fmla="*/ 71461 w 2466780" name="connsiteX0"/>
                <a:gd fmla="*/ 838200 h 2451980" name="connsiteY0"/>
                <a:gd fmla="*/ 503261 w 2466780" name="connsiteX1"/>
                <a:gd fmla="*/ 190500 h 2451980" name="connsiteY1"/>
                <a:gd fmla="*/ 1189061 w 2466780" name="connsiteX2"/>
                <a:gd fmla="*/ 0 h 2451980" name="connsiteY2"/>
                <a:gd fmla="*/ 1824061 w 2466780" name="connsiteX3"/>
                <a:gd fmla="*/ 190500 h 2451980" name="connsiteY3"/>
                <a:gd fmla="*/ 2268561 w 2466780" name="connsiteX4"/>
                <a:gd fmla="*/ 622300 h 2451980" name="connsiteY4"/>
                <a:gd fmla="*/ 2459061 w 2466780" name="connsiteX5"/>
                <a:gd fmla="*/ 1536700 h 2451980" name="connsiteY5"/>
                <a:gd fmla="*/ 2027261 w 2466780" name="connsiteX6"/>
                <a:gd fmla="*/ 2146300 h 2451980" name="connsiteY6"/>
                <a:gd fmla="*/ 1239861 w 2466780" name="connsiteX7"/>
                <a:gd fmla="*/ 2451100 h 2451980" name="connsiteY7"/>
                <a:gd fmla="*/ 439761 w 2466780" name="connsiteX8"/>
                <a:gd fmla="*/ 2222500 h 2451980" name="connsiteY8"/>
                <a:gd fmla="*/ 46061 w 2466780" name="connsiteX9"/>
                <a:gd fmla="*/ 1765300 h 2451980" name="connsiteY9"/>
                <a:gd fmla="*/ 7961 w 2466780" name="connsiteX10"/>
                <a:gd fmla="*/ 1206500 h 2451980" name="connsiteY10"/>
                <a:gd fmla="*/ 46061 w 2466780" name="connsiteX11"/>
                <a:gd fmla="*/ 927100 h 24519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451980" w="24667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cap="rnd" w="41275">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9" name="组合 8"/>
          <p:cNvGrpSpPr/>
          <p:nvPr/>
        </p:nvGrpSpPr>
        <p:grpSpPr>
          <a:xfrm>
            <a:off x="6279455" y="1782432"/>
            <a:ext cx="2347983" cy="2268868"/>
            <a:chOff x="1392837" y="1845932"/>
            <a:chExt cx="2347983" cy="2268868"/>
          </a:xfrm>
        </p:grpSpPr>
        <p:sp>
          <p:nvSpPr>
            <p:cNvPr id="10" name="hotel-four-stars-signal-in-rectangular-hand-drawn-speech-bubble_58534"/>
            <p:cNvSpPr>
              <a:spLocks noChangeAspect="1"/>
            </p:cNvSpPr>
            <p:nvPr/>
          </p:nvSpPr>
          <p:spPr bwMode="auto">
            <a:xfrm>
              <a:off x="3005618" y="1845932"/>
              <a:ext cx="735202" cy="600735"/>
            </a:xfrm>
            <a:custGeom>
              <a:gdLst>
                <a:gd fmla="*/ 132080 w 330878" name="connsiteX0"/>
                <a:gd fmla="*/ 88106 h 270361" name="connsiteY0"/>
                <a:gd fmla="*/ 126920 w 330878" name="connsiteX1"/>
                <a:gd fmla="*/ 97258 h 270361" name="connsiteY1"/>
                <a:gd fmla="*/ 125630 w 330878" name="connsiteX2"/>
                <a:gd fmla="*/ 99872 h 270361" name="connsiteY2"/>
                <a:gd fmla="*/ 123051 w 330878" name="connsiteX3"/>
                <a:gd fmla="*/ 101180 h 270361" name="connsiteY3"/>
                <a:gd fmla="*/ 110152 w 330878" name="connsiteX4"/>
                <a:gd fmla="*/ 106409 h 270361" name="connsiteY4"/>
                <a:gd fmla="*/ 114022 w 330878" name="connsiteX5"/>
                <a:gd fmla="*/ 109024 h 270361" name="connsiteY5"/>
                <a:gd fmla="*/ 120471 w 330878" name="connsiteX6"/>
                <a:gd fmla="*/ 115561 h 270361" name="connsiteY6"/>
                <a:gd fmla="*/ 119181 w 330878" name="connsiteX7"/>
                <a:gd fmla="*/ 118175 h 270361" name="connsiteY7"/>
                <a:gd fmla="*/ 117891 w 330878" name="connsiteX8"/>
                <a:gd fmla="*/ 126019 h 270361" name="connsiteY8"/>
                <a:gd fmla="*/ 125630 w 330878" name="connsiteX9"/>
                <a:gd fmla="*/ 120790 h 270361" name="connsiteY9"/>
                <a:gd fmla="*/ 132080 w 330878" name="connsiteX10"/>
                <a:gd fmla="*/ 120790 h 270361" name="connsiteY10"/>
                <a:gd fmla="*/ 139819 w 330878" name="connsiteX11"/>
                <a:gd fmla="*/ 132556 h 270361" name="connsiteY11"/>
                <a:gd fmla="*/ 139819 w 330878" name="connsiteX12"/>
                <a:gd fmla="*/ 122097 h 270361" name="connsiteY12"/>
                <a:gd fmla="*/ 139819 w 330878" name="connsiteX13"/>
                <a:gd fmla="*/ 116868 h 270361" name="connsiteY13"/>
                <a:gd fmla="*/ 151427 w 330878" name="connsiteX14"/>
                <a:gd fmla="*/ 110331 h 270361" name="connsiteY14"/>
                <a:gd fmla="*/ 143688 w 330878" name="connsiteX15"/>
                <a:gd fmla="*/ 109024 h 270361" name="connsiteY15"/>
                <a:gd fmla="*/ 141108 w 330878" name="connsiteX16"/>
                <a:gd fmla="*/ 106409 h 270361" name="connsiteY16"/>
                <a:gd fmla="*/ 137239 w 330878" name="connsiteX17"/>
                <a:gd fmla="*/ 105102 h 270361" name="connsiteY17"/>
                <a:gd fmla="*/ 132080 w 330878" name="connsiteX18"/>
                <a:gd fmla="*/ 88106 h 270361" name="connsiteY18"/>
                <a:gd fmla="*/ 135491 w 330878" name="connsiteX19"/>
                <a:gd fmla="*/ 78008 h 270361" name="connsiteY19"/>
                <a:gd fmla="*/ 143272 w 330878" name="connsiteX20"/>
                <a:gd fmla="*/ 101431 h 270361" name="connsiteY20"/>
                <a:gd fmla="*/ 144569 w 330878" name="connsiteX21"/>
                <a:gd fmla="*/ 101431 h 270361" name="connsiteY21"/>
                <a:gd fmla="*/ 160133 w 330878" name="connsiteX22"/>
                <a:gd fmla="*/ 104033 h 270361" name="connsiteY22"/>
                <a:gd fmla="*/ 162727 w 330878" name="connsiteX23"/>
                <a:gd fmla="*/ 102732 h 270361" name="connsiteY23"/>
                <a:gd fmla="*/ 182182 w 330878" name="connsiteX24"/>
                <a:gd fmla="*/ 97527 h 270361" name="connsiteY24"/>
                <a:gd fmla="*/ 188667 w 330878" name="connsiteX25"/>
                <a:gd fmla="*/ 83213 h 270361" name="connsiteY25"/>
                <a:gd fmla="*/ 193855 w 330878" name="connsiteX26"/>
                <a:gd fmla="*/ 81912 h 270361" name="connsiteY26"/>
                <a:gd fmla="*/ 201637 w 330878" name="connsiteX27"/>
                <a:gd fmla="*/ 92322 h 270361" name="connsiteY27"/>
                <a:gd fmla="*/ 204231 w 330878" name="connsiteX28"/>
                <a:gd fmla="*/ 102732 h 270361" name="connsiteY28"/>
                <a:gd fmla="*/ 223685 w 330878" name="connsiteX29"/>
                <a:gd fmla="*/ 102732 h 270361" name="connsiteY29"/>
                <a:gd fmla="*/ 226279 w 330878" name="connsiteX30"/>
                <a:gd fmla="*/ 104033 h 270361" name="connsiteY30"/>
                <a:gd fmla="*/ 226279 w 330878" name="connsiteX31"/>
                <a:gd fmla="*/ 102732 h 270361" name="connsiteY31"/>
                <a:gd fmla="*/ 248328 w 330878" name="connsiteX32"/>
                <a:gd fmla="*/ 104033 h 270361" name="connsiteY32"/>
                <a:gd fmla="*/ 256110 w 330878" name="connsiteX33"/>
                <a:gd fmla="*/ 83213 h 270361" name="connsiteY33"/>
                <a:gd fmla="*/ 261298 w 330878" name="connsiteX34"/>
                <a:gd fmla="*/ 83213 h 270361" name="connsiteY34"/>
                <a:gd fmla="*/ 270377 w 330878" name="connsiteX35"/>
                <a:gd fmla="*/ 94925 h 270361" name="connsiteY35"/>
                <a:gd fmla="*/ 272971 w 330878" name="connsiteX36"/>
                <a:gd fmla="*/ 104033 h 270361" name="connsiteY36"/>
                <a:gd fmla="*/ 285940 w 330878" name="connsiteX37"/>
                <a:gd fmla="*/ 102732 h 270361" name="connsiteY37"/>
                <a:gd fmla="*/ 289831 w 330878" name="connsiteX38"/>
                <a:gd fmla="*/ 109238 h 270361" name="connsiteY38"/>
                <a:gd fmla="*/ 272971 w 330878" name="connsiteX39"/>
                <a:gd fmla="*/ 128757 h 270361" name="connsiteY39"/>
                <a:gd fmla="*/ 274267 w 330878" name="connsiteX40"/>
                <a:gd fmla="*/ 130058 h 270361" name="connsiteY40"/>
                <a:gd fmla="*/ 276861 w 330878" name="connsiteX41"/>
                <a:gd fmla="*/ 150877 h 270361" name="connsiteY41"/>
                <a:gd fmla="*/ 270377 w 330878" name="connsiteX42"/>
                <a:gd fmla="*/ 153480 h 270361" name="connsiteY42"/>
                <a:gd fmla="*/ 254813 w 330878" name="connsiteX43"/>
                <a:gd fmla="*/ 141769 h 270361" name="connsiteY43"/>
                <a:gd fmla="*/ 235358 w 330878" name="connsiteX44"/>
                <a:gd fmla="*/ 150877 h 270361" name="connsiteY44"/>
                <a:gd fmla="*/ 230170 w 330878" name="connsiteX45"/>
                <a:gd fmla="*/ 145673 h 270361" name="connsiteY45"/>
                <a:gd fmla="*/ 236655 w 330878" name="connsiteX46"/>
                <a:gd fmla="*/ 130058 h 270361" name="connsiteY46"/>
                <a:gd fmla="*/ 244437 w 330878" name="connsiteX47"/>
                <a:gd fmla="*/ 124853 h 270361" name="connsiteY47"/>
                <a:gd fmla="*/ 245734 w 330878" name="connsiteX48"/>
                <a:gd fmla="*/ 126154 h 270361" name="connsiteY48"/>
                <a:gd fmla="*/ 239249 w 330878" name="connsiteX49"/>
                <a:gd fmla="*/ 140468 h 270361" name="connsiteY49"/>
                <a:gd fmla="*/ 252219 w 330878" name="connsiteX50"/>
                <a:gd fmla="*/ 133961 h 270361" name="connsiteY50"/>
                <a:gd fmla="*/ 258704 w 330878" name="connsiteX51"/>
                <a:gd fmla="*/ 133961 h 270361" name="connsiteY51"/>
                <a:gd fmla="*/ 269080 w 330878" name="connsiteX52"/>
                <a:gd fmla="*/ 141769 h 270361" name="connsiteY52"/>
                <a:gd fmla="*/ 266486 w 330878" name="connsiteX53"/>
                <a:gd fmla="*/ 131359 h 270361" name="connsiteY53"/>
                <a:gd fmla="*/ 267783 w 330878" name="connsiteX54"/>
                <a:gd fmla="*/ 127455 h 270361" name="connsiteY54"/>
                <a:gd fmla="*/ 266486 w 330878" name="connsiteX55"/>
                <a:gd fmla="*/ 127455 h 270361" name="connsiteY55"/>
                <a:gd fmla="*/ 270377 w 330878" name="connsiteX56"/>
                <a:gd fmla="*/ 122250 h 270361" name="connsiteY56"/>
                <a:gd fmla="*/ 275564 w 330878" name="connsiteX57"/>
                <a:gd fmla="*/ 117045 h 270361" name="connsiteY57"/>
                <a:gd fmla="*/ 279455 w 330878" name="connsiteX58"/>
                <a:gd fmla="*/ 110539 h 270361" name="connsiteY58"/>
                <a:gd fmla="*/ 272971 w 330878" name="connsiteX59"/>
                <a:gd fmla="*/ 110539 h 270361" name="connsiteY59"/>
                <a:gd fmla="*/ 270377 w 330878" name="connsiteX60"/>
                <a:gd fmla="*/ 107937 h 270361" name="connsiteY60"/>
                <a:gd fmla="*/ 269080 w 330878" name="connsiteX61"/>
                <a:gd fmla="*/ 107937 h 270361" name="connsiteY61"/>
                <a:gd fmla="*/ 262595 w 330878" name="connsiteX62"/>
                <a:gd fmla="*/ 97527 h 270361" name="connsiteY62"/>
                <a:gd fmla="*/ 260001 w 330878" name="connsiteX63"/>
                <a:gd fmla="*/ 92322 h 270361" name="connsiteY63"/>
                <a:gd fmla="*/ 253516 w 330878" name="connsiteX64"/>
                <a:gd fmla="*/ 105334 h 270361" name="connsiteY64"/>
                <a:gd fmla="*/ 250922 w 330878" name="connsiteX65"/>
                <a:gd fmla="*/ 110539 h 270361" name="connsiteY65"/>
                <a:gd fmla="*/ 232764 w 330878" name="connsiteX66"/>
                <a:gd fmla="*/ 110539 h 270361" name="connsiteY66"/>
                <a:gd fmla="*/ 243140 w 330878" name="connsiteX67"/>
                <a:gd fmla="*/ 118347 h 270361" name="connsiteY67"/>
                <a:gd fmla="*/ 240546 w 330878" name="connsiteX68"/>
                <a:gd fmla="*/ 122250 h 270361" name="connsiteY68"/>
                <a:gd fmla="*/ 228873 w 330878" name="connsiteX69"/>
                <a:gd fmla="*/ 117045 h 270361" name="connsiteY69"/>
                <a:gd fmla="*/ 223685 w 330878" name="connsiteX70"/>
                <a:gd fmla="*/ 110539 h 270361" name="connsiteY70"/>
                <a:gd fmla="*/ 218497 w 330878" name="connsiteX71"/>
                <a:gd fmla="*/ 115744 h 270361" name="connsiteY71"/>
                <a:gd fmla="*/ 213309 w 330878" name="connsiteX72"/>
                <a:gd fmla="*/ 118347 h 270361" name="connsiteY72"/>
                <a:gd fmla="*/ 209418 w 330878" name="connsiteX73"/>
                <a:gd fmla="*/ 119648 h 270361" name="connsiteY73"/>
                <a:gd fmla="*/ 209418 w 330878" name="connsiteX74"/>
                <a:gd fmla="*/ 120949 h 270361" name="connsiteY74"/>
                <a:gd fmla="*/ 212012 w 330878" name="connsiteX75"/>
                <a:gd fmla="*/ 141769 h 270361" name="connsiteY75"/>
                <a:gd fmla="*/ 206825 w 330878" name="connsiteX76"/>
                <a:gd fmla="*/ 144371 h 270361" name="connsiteY76"/>
                <a:gd fmla="*/ 193855 w 330878" name="connsiteX77"/>
                <a:gd fmla="*/ 135263 h 270361" name="connsiteY77"/>
                <a:gd fmla="*/ 179588 w 330878" name="connsiteX78"/>
                <a:gd fmla="*/ 145673 h 270361" name="connsiteY78"/>
                <a:gd fmla="*/ 173103 w 330878" name="connsiteX79"/>
                <a:gd fmla="*/ 144371 h 270361" name="connsiteY79"/>
                <a:gd fmla="*/ 180885 w 330878" name="connsiteX80"/>
                <a:gd fmla="*/ 118347 h 270361" name="connsiteY80"/>
                <a:gd fmla="*/ 183479 w 330878" name="connsiteX81"/>
                <a:gd fmla="*/ 120949 h 270361" name="connsiteY81"/>
                <a:gd fmla="*/ 179588 w 330878" name="connsiteX82"/>
                <a:gd fmla="*/ 135263 h 270361" name="connsiteY82"/>
                <a:gd fmla="*/ 191261 w 330878" name="connsiteX83"/>
                <a:gd fmla="*/ 128757 h 270361" name="connsiteY83"/>
                <a:gd fmla="*/ 197746 w 330878" name="connsiteX84"/>
                <a:gd fmla="*/ 128757 h 270361" name="connsiteY84"/>
                <a:gd fmla="*/ 205528 w 330878" name="connsiteX85"/>
                <a:gd fmla="*/ 135263 h 270361" name="connsiteY85"/>
                <a:gd fmla="*/ 204231 w 330878" name="connsiteX86"/>
                <a:gd fmla="*/ 122250 h 270361" name="connsiteY86"/>
                <a:gd fmla="*/ 204231 w 330878" name="connsiteX87"/>
                <a:gd fmla="*/ 119648 h 270361" name="connsiteY87"/>
                <a:gd fmla="*/ 205528 w 330878" name="connsiteX88"/>
                <a:gd fmla="*/ 115744 h 270361" name="connsiteY88"/>
                <a:gd fmla="*/ 217200 w 330878" name="connsiteX89"/>
                <a:gd fmla="*/ 109238 h 270361" name="connsiteY89"/>
                <a:gd fmla="*/ 204231 w 330878" name="connsiteX90"/>
                <a:gd fmla="*/ 107937 h 270361" name="connsiteY90"/>
                <a:gd fmla="*/ 200340 w 330878" name="connsiteX91"/>
                <a:gd fmla="*/ 104033 h 270361" name="connsiteY91"/>
                <a:gd fmla="*/ 195152 w 330878" name="connsiteX92"/>
                <a:gd fmla="*/ 94925 h 270361" name="connsiteY92"/>
                <a:gd fmla="*/ 193855 w 330878" name="connsiteX93"/>
                <a:gd fmla="*/ 91021 h 270361" name="connsiteY93"/>
                <a:gd fmla="*/ 187370 w 330878" name="connsiteX94"/>
                <a:gd fmla="*/ 98828 h 270361" name="connsiteY94"/>
                <a:gd fmla="*/ 186073 w 330878" name="connsiteX95"/>
                <a:gd fmla="*/ 102732 h 270361" name="connsiteY95"/>
                <a:gd fmla="*/ 182182 w 330878" name="connsiteX96"/>
                <a:gd fmla="*/ 104033 h 270361" name="connsiteY96"/>
                <a:gd fmla="*/ 171806 w 330878" name="connsiteX97"/>
                <a:gd fmla="*/ 109238 h 270361" name="connsiteY97"/>
                <a:gd fmla="*/ 174400 w 330878" name="connsiteX98"/>
                <a:gd fmla="*/ 110539 h 270361" name="connsiteY98"/>
                <a:gd fmla="*/ 179588 w 330878" name="connsiteX99"/>
                <a:gd fmla="*/ 114443 h 270361" name="connsiteY99"/>
                <a:gd fmla="*/ 178291 w 330878" name="connsiteX100"/>
                <a:gd fmla="*/ 118347 h 270361" name="connsiteY100"/>
                <a:gd fmla="*/ 164024 w 330878" name="connsiteX101"/>
                <a:gd fmla="*/ 113142 h 270361" name="connsiteY101"/>
                <a:gd fmla="*/ 145866 w 330878" name="connsiteX102"/>
                <a:gd fmla="*/ 120949 h 270361" name="connsiteY102"/>
                <a:gd fmla="*/ 145866 w 330878" name="connsiteX103"/>
                <a:gd fmla="*/ 140468 h 270361" name="connsiteY103"/>
                <a:gd fmla="*/ 139382 w 330878" name="connsiteX104"/>
                <a:gd fmla="*/ 144371 h 270361" name="connsiteY104"/>
                <a:gd fmla="*/ 126412 w 330878" name="connsiteX105"/>
                <a:gd fmla="*/ 130058 h 270361" name="connsiteY105"/>
                <a:gd fmla="*/ 113442 w 330878" name="connsiteX106"/>
                <a:gd fmla="*/ 140468 h 270361" name="connsiteY106"/>
                <a:gd fmla="*/ 105660 w 330878" name="connsiteX107"/>
                <a:gd fmla="*/ 136564 h 270361" name="connsiteY107"/>
                <a:gd fmla="*/ 112145 w 330878" name="connsiteX108"/>
                <a:gd fmla="*/ 118347 h 270361" name="connsiteY108"/>
                <a:gd fmla="*/ 108254 w 330878" name="connsiteX109"/>
                <a:gd fmla="*/ 117045 h 270361" name="connsiteY109"/>
                <a:gd fmla="*/ 96581 w 330878" name="connsiteX110"/>
                <a:gd fmla="*/ 109238 h 270361" name="connsiteY110"/>
                <a:gd fmla="*/ 97878 w 330878" name="connsiteX111"/>
                <a:gd fmla="*/ 100129 h 270361" name="connsiteY111"/>
                <a:gd fmla="*/ 119927 w 330878" name="connsiteX112"/>
                <a:gd fmla="*/ 96226 h 270361" name="connsiteY112"/>
                <a:gd fmla="*/ 127709 w 330878" name="connsiteX113"/>
                <a:gd fmla="*/ 79310 h 270361" name="connsiteY113"/>
                <a:gd fmla="*/ 135491 w 330878" name="connsiteX114"/>
                <a:gd fmla="*/ 78008 h 270361" name="connsiteY114"/>
                <a:gd fmla="*/ 54873 w 330878" name="connsiteX115"/>
                <a:gd fmla="*/ 76406 h 270361" name="connsiteY115"/>
                <a:gd fmla="*/ 61393 w 330878" name="connsiteX116"/>
                <a:gd fmla="*/ 76406 h 270361" name="connsiteY116"/>
                <a:gd fmla="*/ 67913 w 330878" name="connsiteX117"/>
                <a:gd fmla="*/ 99689 h 270361" name="connsiteY117"/>
                <a:gd fmla="*/ 61393 w 330878" name="connsiteX118"/>
                <a:gd fmla="*/ 100983 h 270361" name="connsiteY118"/>
                <a:gd fmla="*/ 57481 w 330878" name="connsiteX119"/>
                <a:gd fmla="*/ 86754 h 270361" name="connsiteY119"/>
                <a:gd fmla="*/ 47049 w 330878" name="connsiteX120"/>
                <a:gd fmla="*/ 100983 h 270361" name="connsiteY120"/>
                <a:gd fmla="*/ 43137 w 330878" name="connsiteX121"/>
                <a:gd fmla="*/ 102277 h 270361" name="connsiteY121"/>
                <a:gd fmla="*/ 30097 w 330878" name="connsiteX122"/>
                <a:gd fmla="*/ 106157 h 270361" name="connsiteY122"/>
                <a:gd fmla="*/ 30097 w 330878" name="connsiteX123"/>
                <a:gd fmla="*/ 107451 h 270361" name="connsiteY123"/>
                <a:gd fmla="*/ 32705 w 330878" name="connsiteX124"/>
                <a:gd fmla="*/ 108744 h 270361" name="connsiteY124"/>
                <a:gd fmla="*/ 39225 w 330878" name="connsiteX125"/>
                <a:gd fmla="*/ 115212 h 270361" name="connsiteY125"/>
                <a:gd fmla="*/ 40529 w 330878" name="connsiteX126"/>
                <a:gd fmla="*/ 117799 h 270361" name="connsiteY126"/>
                <a:gd fmla="*/ 37921 w 330878" name="connsiteX127"/>
                <a:gd fmla="*/ 128147 h 270361" name="connsiteY127"/>
                <a:gd fmla="*/ 49657 w 330878" name="connsiteX128"/>
                <a:gd fmla="*/ 120386 h 270361" name="connsiteY128"/>
                <a:gd fmla="*/ 54873 w 330878" name="connsiteX129"/>
                <a:gd fmla="*/ 121679 h 270361" name="connsiteY129"/>
                <a:gd fmla="*/ 66609 w 330878" name="connsiteX130"/>
                <a:gd fmla="*/ 133321 h 270361" name="connsiteY130"/>
                <a:gd fmla="*/ 65305 w 330878" name="connsiteX131"/>
                <a:gd fmla="*/ 121679 h 270361" name="connsiteY131"/>
                <a:gd fmla="*/ 65305 w 330878" name="connsiteX132"/>
                <a:gd fmla="*/ 119092 h 270361" name="connsiteY132"/>
                <a:gd fmla="*/ 67913 w 330878" name="connsiteX133"/>
                <a:gd fmla="*/ 113918 h 270361" name="connsiteY133"/>
                <a:gd fmla="*/ 78346 w 330878" name="connsiteX134"/>
                <a:gd fmla="*/ 108744 h 270361" name="connsiteY134"/>
                <a:gd fmla="*/ 74434 w 330878" name="connsiteX135"/>
                <a:gd fmla="*/ 107451 h 270361" name="connsiteY135"/>
                <a:gd fmla="*/ 69217 w 330878" name="connsiteX136"/>
                <a:gd fmla="*/ 100983 h 270361" name="connsiteY136"/>
                <a:gd fmla="*/ 78346 w 330878" name="connsiteX137"/>
                <a:gd fmla="*/ 100983 h 270361" name="connsiteY137"/>
                <a:gd fmla="*/ 90082 w 330878" name="connsiteX138"/>
                <a:gd fmla="*/ 104864 h 270361" name="connsiteY138"/>
                <a:gd fmla="*/ 90082 w 330878" name="connsiteX139"/>
                <a:gd fmla="*/ 111331 h 270361" name="connsiteY139"/>
                <a:gd fmla="*/ 71825 w 330878" name="connsiteX140"/>
                <a:gd fmla="*/ 120386 h 270361" name="connsiteY140"/>
                <a:gd fmla="*/ 71825 w 330878" name="connsiteX141"/>
                <a:gd fmla="*/ 139789 h 270361" name="connsiteY141"/>
                <a:gd fmla="*/ 66609 w 330878" name="connsiteX142"/>
                <a:gd fmla="*/ 141082 h 270361" name="connsiteY142"/>
                <a:gd fmla="*/ 50961 w 330878" name="connsiteX143"/>
                <a:gd fmla="*/ 126853 h 270361" name="connsiteY143"/>
                <a:gd fmla="*/ 32705 w 330878" name="connsiteX144"/>
                <a:gd fmla="*/ 141082 h 270361" name="connsiteY144"/>
                <a:gd fmla="*/ 26185 w 330878" name="connsiteX145"/>
                <a:gd fmla="*/ 135908 h 270361" name="connsiteY145"/>
                <a:gd fmla="*/ 34009 w 330878" name="connsiteX146"/>
                <a:gd fmla="*/ 117799 h 270361" name="connsiteY146"/>
                <a:gd fmla="*/ 26185 w 330878" name="connsiteX147"/>
                <a:gd fmla="*/ 113918 h 270361" name="connsiteY147"/>
                <a:gd fmla="*/ 19665 w 330878" name="connsiteX148"/>
                <a:gd fmla="*/ 104864 h 270361" name="connsiteY148"/>
                <a:gd fmla="*/ 22273 w 330878" name="connsiteX149"/>
                <a:gd fmla="*/ 98396 h 270361" name="connsiteY149"/>
                <a:gd fmla="*/ 43137 w 330878" name="connsiteX150"/>
                <a:gd fmla="*/ 97102 h 270361" name="connsiteY150"/>
                <a:gd fmla="*/ 54873 w 330878" name="connsiteX151"/>
                <a:gd fmla="*/ 76406 h 270361" name="connsiteY151"/>
                <a:gd fmla="*/ 55852 w 330878" name="connsiteX152"/>
                <a:gd fmla="*/ 13494 h 270361" name="connsiteY152"/>
                <a:gd fmla="*/ 26084 w 330878" name="connsiteX153"/>
                <a:gd fmla="*/ 17372 h 270361" name="connsiteY153"/>
                <a:gd fmla="*/ 13142 w 330878" name="connsiteX154"/>
                <a:gd fmla="*/ 49685 h 270361" name="connsiteY154"/>
                <a:gd fmla="*/ 15731 w 330878" name="connsiteX155"/>
                <a:gd fmla="*/ 85877 h 270361" name="connsiteY155"/>
                <a:gd fmla="*/ 13142 w 330878" name="connsiteX156"/>
                <a:gd fmla="*/ 178941 h 270361" name="connsiteY156"/>
                <a:gd fmla="*/ 102444 w 330878" name="connsiteX157"/>
                <a:gd fmla="*/ 199622 h 270361" name="connsiteY157"/>
                <a:gd fmla="*/ 106327 w 330878" name="connsiteX158"/>
                <a:gd fmla="*/ 202208 h 270361" name="connsiteY158"/>
                <a:gd fmla="*/ 108915 w 330878" name="connsiteX159"/>
                <a:gd fmla="*/ 250032 h 270361" name="connsiteY159"/>
                <a:gd fmla="*/ 142566 w 330878" name="connsiteX160"/>
                <a:gd fmla="*/ 206085 h 270361" name="connsiteY160"/>
                <a:gd fmla="*/ 146448 w 330878" name="connsiteX161"/>
                <a:gd fmla="*/ 202208 h 270361" name="connsiteY161"/>
                <a:gd fmla="*/ 154214 w 330878" name="connsiteX162"/>
                <a:gd fmla="*/ 197037 h 270361" name="connsiteY162"/>
                <a:gd fmla="*/ 235750 w 330878" name="connsiteX163"/>
                <a:gd fmla="*/ 195745 h 270361" name="connsiteY163"/>
                <a:gd fmla="*/ 286225 w 330878" name="connsiteX164"/>
                <a:gd fmla="*/ 181527 h 270361" name="connsiteY164"/>
                <a:gd fmla="*/ 308227 w 330878" name="connsiteX165"/>
                <a:gd fmla="*/ 101388 h 270361" name="connsiteY165"/>
                <a:gd fmla="*/ 279754 w 330878" name="connsiteX166"/>
                <a:gd fmla="*/ 14786 h 270361" name="connsiteY166"/>
                <a:gd fmla="*/ 187864 w 330878" name="connsiteX167"/>
                <a:gd fmla="*/ 22542 h 270361" name="connsiteY167"/>
                <a:gd fmla="*/ 55852 w 330878" name="connsiteX168"/>
                <a:gd fmla="*/ 13494 h 270361" name="connsiteY168"/>
                <a:gd fmla="*/ 287798 w 330878" name="connsiteX169"/>
                <a:gd fmla="*/ 607 h 270361" name="connsiteY169"/>
                <a:gd fmla="*/ 314742 w 330878" name="connsiteX170"/>
                <a:gd fmla="*/ 10052 h 270361" name="connsiteY170"/>
                <a:gd fmla="*/ 322509 w 330878" name="connsiteX171"/>
                <a:gd fmla="*/ 105634 h 270361" name="connsiteY171"/>
                <a:gd fmla="*/ 292733 w 330878" name="connsiteX172"/>
                <a:gd fmla="*/ 194758 h 270361" name="connsiteY172"/>
                <a:gd fmla="*/ 237065 w 330878" name="connsiteX173"/>
                <a:gd fmla="*/ 210258 h 270361" name="connsiteY173"/>
                <a:gd fmla="*/ 155505 w 330878" name="connsiteX174"/>
                <a:gd fmla="*/ 211550 h 270361" name="connsiteY174"/>
                <a:gd fmla="*/ 103720 w 330878" name="connsiteX175"/>
                <a:gd fmla="*/ 269674 h 270361" name="connsiteY175"/>
                <a:gd fmla="*/ 93364 w 330878" name="connsiteX176"/>
                <a:gd fmla="*/ 261924 h 270361" name="connsiteY176"/>
                <a:gd fmla="*/ 101131 w 330878" name="connsiteX177"/>
                <a:gd fmla="*/ 208966 h 270361" name="connsiteY177"/>
                <a:gd fmla="*/ 6625 w 330878" name="connsiteX178"/>
                <a:gd fmla="*/ 192175 h 270361" name="connsiteY178"/>
                <a:gd fmla="*/ 6625 w 330878" name="connsiteX179"/>
                <a:gd fmla="*/ 82384 h 270361" name="connsiteY179"/>
                <a:gd fmla="*/ 29928 w 330878" name="connsiteX180"/>
                <a:gd fmla="*/ 6177 h 270361" name="connsiteY180"/>
                <a:gd fmla="*/ 198227 w 330878" name="connsiteX181"/>
                <a:gd fmla="*/ 10052 h 270361" name="connsiteY181"/>
                <a:gd fmla="*/ 287798 w 330878" name="connsiteX182"/>
                <a:gd fmla="*/ 607 h 270361" name="connsiteY1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b="b" l="l" r="r" t="t"/>
              <a:pathLst>
                <a:path h="270361" w="330878">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3"/>
            </a:solidFill>
            <a:ln>
              <a:noFill/>
            </a:ln>
          </p:spPr>
          <p:txBody>
            <a:bodyPr/>
            <a:lstStyle/>
            <a:p/>
          </p:txBody>
        </p:sp>
        <p:sp>
          <p:nvSpPr>
            <p:cNvPr id="11" name="任意多边形: 形状 10"/>
            <p:cNvSpPr/>
            <p:nvPr/>
          </p:nvSpPr>
          <p:spPr>
            <a:xfrm>
              <a:off x="1392837" y="2146300"/>
              <a:ext cx="1980382" cy="1968500"/>
            </a:xfrm>
            <a:custGeom>
              <a:gdLst>
                <a:gd fmla="*/ 71461 w 2466780" name="connsiteX0"/>
                <a:gd fmla="*/ 838200 h 2451980" name="connsiteY0"/>
                <a:gd fmla="*/ 503261 w 2466780" name="connsiteX1"/>
                <a:gd fmla="*/ 190500 h 2451980" name="connsiteY1"/>
                <a:gd fmla="*/ 1189061 w 2466780" name="connsiteX2"/>
                <a:gd fmla="*/ 0 h 2451980" name="connsiteY2"/>
                <a:gd fmla="*/ 1824061 w 2466780" name="connsiteX3"/>
                <a:gd fmla="*/ 190500 h 2451980" name="connsiteY3"/>
                <a:gd fmla="*/ 2268561 w 2466780" name="connsiteX4"/>
                <a:gd fmla="*/ 622300 h 2451980" name="connsiteY4"/>
                <a:gd fmla="*/ 2459061 w 2466780" name="connsiteX5"/>
                <a:gd fmla="*/ 1536700 h 2451980" name="connsiteY5"/>
                <a:gd fmla="*/ 2027261 w 2466780" name="connsiteX6"/>
                <a:gd fmla="*/ 2146300 h 2451980" name="connsiteY6"/>
                <a:gd fmla="*/ 1239861 w 2466780" name="connsiteX7"/>
                <a:gd fmla="*/ 2451100 h 2451980" name="connsiteY7"/>
                <a:gd fmla="*/ 439761 w 2466780" name="connsiteX8"/>
                <a:gd fmla="*/ 2222500 h 2451980" name="connsiteY8"/>
                <a:gd fmla="*/ 46061 w 2466780" name="connsiteX9"/>
                <a:gd fmla="*/ 1765300 h 2451980" name="connsiteY9"/>
                <a:gd fmla="*/ 7961 w 2466780" name="connsiteX10"/>
                <a:gd fmla="*/ 1206500 h 2451980" name="connsiteY10"/>
                <a:gd fmla="*/ 46061 w 2466780" name="connsiteX11"/>
                <a:gd fmla="*/ 927100 h 24519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451980" w="24667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cap="rnd" w="41275">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12" name="组合 11"/>
          <p:cNvGrpSpPr/>
          <p:nvPr/>
        </p:nvGrpSpPr>
        <p:grpSpPr>
          <a:xfrm>
            <a:off x="8969305" y="1782432"/>
            <a:ext cx="2347983" cy="2268868"/>
            <a:chOff x="1392837" y="1845932"/>
            <a:chExt cx="2347983" cy="2268868"/>
          </a:xfrm>
        </p:grpSpPr>
        <p:sp>
          <p:nvSpPr>
            <p:cNvPr id="13" name="hotel-four-stars-signal-in-rectangular-hand-drawn-speech-bubble_58534"/>
            <p:cNvSpPr>
              <a:spLocks noChangeAspect="1"/>
            </p:cNvSpPr>
            <p:nvPr/>
          </p:nvSpPr>
          <p:spPr bwMode="auto">
            <a:xfrm>
              <a:off x="3005618" y="1845932"/>
              <a:ext cx="735202" cy="600735"/>
            </a:xfrm>
            <a:custGeom>
              <a:gdLst>
                <a:gd fmla="*/ 132080 w 330878" name="connsiteX0"/>
                <a:gd fmla="*/ 88106 h 270361" name="connsiteY0"/>
                <a:gd fmla="*/ 126920 w 330878" name="connsiteX1"/>
                <a:gd fmla="*/ 97258 h 270361" name="connsiteY1"/>
                <a:gd fmla="*/ 125630 w 330878" name="connsiteX2"/>
                <a:gd fmla="*/ 99872 h 270361" name="connsiteY2"/>
                <a:gd fmla="*/ 123051 w 330878" name="connsiteX3"/>
                <a:gd fmla="*/ 101180 h 270361" name="connsiteY3"/>
                <a:gd fmla="*/ 110152 w 330878" name="connsiteX4"/>
                <a:gd fmla="*/ 106409 h 270361" name="connsiteY4"/>
                <a:gd fmla="*/ 114022 w 330878" name="connsiteX5"/>
                <a:gd fmla="*/ 109024 h 270361" name="connsiteY5"/>
                <a:gd fmla="*/ 120471 w 330878" name="connsiteX6"/>
                <a:gd fmla="*/ 115561 h 270361" name="connsiteY6"/>
                <a:gd fmla="*/ 119181 w 330878" name="connsiteX7"/>
                <a:gd fmla="*/ 118175 h 270361" name="connsiteY7"/>
                <a:gd fmla="*/ 117891 w 330878" name="connsiteX8"/>
                <a:gd fmla="*/ 126019 h 270361" name="connsiteY8"/>
                <a:gd fmla="*/ 125630 w 330878" name="connsiteX9"/>
                <a:gd fmla="*/ 120790 h 270361" name="connsiteY9"/>
                <a:gd fmla="*/ 132080 w 330878" name="connsiteX10"/>
                <a:gd fmla="*/ 120790 h 270361" name="connsiteY10"/>
                <a:gd fmla="*/ 139819 w 330878" name="connsiteX11"/>
                <a:gd fmla="*/ 132556 h 270361" name="connsiteY11"/>
                <a:gd fmla="*/ 139819 w 330878" name="connsiteX12"/>
                <a:gd fmla="*/ 122097 h 270361" name="connsiteY12"/>
                <a:gd fmla="*/ 139819 w 330878" name="connsiteX13"/>
                <a:gd fmla="*/ 116868 h 270361" name="connsiteY13"/>
                <a:gd fmla="*/ 151427 w 330878" name="connsiteX14"/>
                <a:gd fmla="*/ 110331 h 270361" name="connsiteY14"/>
                <a:gd fmla="*/ 143688 w 330878" name="connsiteX15"/>
                <a:gd fmla="*/ 109024 h 270361" name="connsiteY15"/>
                <a:gd fmla="*/ 141108 w 330878" name="connsiteX16"/>
                <a:gd fmla="*/ 106409 h 270361" name="connsiteY16"/>
                <a:gd fmla="*/ 137239 w 330878" name="connsiteX17"/>
                <a:gd fmla="*/ 105102 h 270361" name="connsiteY17"/>
                <a:gd fmla="*/ 132080 w 330878" name="connsiteX18"/>
                <a:gd fmla="*/ 88106 h 270361" name="connsiteY18"/>
                <a:gd fmla="*/ 135491 w 330878" name="connsiteX19"/>
                <a:gd fmla="*/ 78008 h 270361" name="connsiteY19"/>
                <a:gd fmla="*/ 143272 w 330878" name="connsiteX20"/>
                <a:gd fmla="*/ 101431 h 270361" name="connsiteY20"/>
                <a:gd fmla="*/ 144569 w 330878" name="connsiteX21"/>
                <a:gd fmla="*/ 101431 h 270361" name="connsiteY21"/>
                <a:gd fmla="*/ 160133 w 330878" name="connsiteX22"/>
                <a:gd fmla="*/ 104033 h 270361" name="connsiteY22"/>
                <a:gd fmla="*/ 162727 w 330878" name="connsiteX23"/>
                <a:gd fmla="*/ 102732 h 270361" name="connsiteY23"/>
                <a:gd fmla="*/ 182182 w 330878" name="connsiteX24"/>
                <a:gd fmla="*/ 97527 h 270361" name="connsiteY24"/>
                <a:gd fmla="*/ 188667 w 330878" name="connsiteX25"/>
                <a:gd fmla="*/ 83213 h 270361" name="connsiteY25"/>
                <a:gd fmla="*/ 193855 w 330878" name="connsiteX26"/>
                <a:gd fmla="*/ 81912 h 270361" name="connsiteY26"/>
                <a:gd fmla="*/ 201637 w 330878" name="connsiteX27"/>
                <a:gd fmla="*/ 92322 h 270361" name="connsiteY27"/>
                <a:gd fmla="*/ 204231 w 330878" name="connsiteX28"/>
                <a:gd fmla="*/ 102732 h 270361" name="connsiteY28"/>
                <a:gd fmla="*/ 223685 w 330878" name="connsiteX29"/>
                <a:gd fmla="*/ 102732 h 270361" name="connsiteY29"/>
                <a:gd fmla="*/ 226279 w 330878" name="connsiteX30"/>
                <a:gd fmla="*/ 104033 h 270361" name="connsiteY30"/>
                <a:gd fmla="*/ 226279 w 330878" name="connsiteX31"/>
                <a:gd fmla="*/ 102732 h 270361" name="connsiteY31"/>
                <a:gd fmla="*/ 248328 w 330878" name="connsiteX32"/>
                <a:gd fmla="*/ 104033 h 270361" name="connsiteY32"/>
                <a:gd fmla="*/ 256110 w 330878" name="connsiteX33"/>
                <a:gd fmla="*/ 83213 h 270361" name="connsiteY33"/>
                <a:gd fmla="*/ 261298 w 330878" name="connsiteX34"/>
                <a:gd fmla="*/ 83213 h 270361" name="connsiteY34"/>
                <a:gd fmla="*/ 270377 w 330878" name="connsiteX35"/>
                <a:gd fmla="*/ 94925 h 270361" name="connsiteY35"/>
                <a:gd fmla="*/ 272971 w 330878" name="connsiteX36"/>
                <a:gd fmla="*/ 104033 h 270361" name="connsiteY36"/>
                <a:gd fmla="*/ 285940 w 330878" name="connsiteX37"/>
                <a:gd fmla="*/ 102732 h 270361" name="connsiteY37"/>
                <a:gd fmla="*/ 289831 w 330878" name="connsiteX38"/>
                <a:gd fmla="*/ 109238 h 270361" name="connsiteY38"/>
                <a:gd fmla="*/ 272971 w 330878" name="connsiteX39"/>
                <a:gd fmla="*/ 128757 h 270361" name="connsiteY39"/>
                <a:gd fmla="*/ 274267 w 330878" name="connsiteX40"/>
                <a:gd fmla="*/ 130058 h 270361" name="connsiteY40"/>
                <a:gd fmla="*/ 276861 w 330878" name="connsiteX41"/>
                <a:gd fmla="*/ 150877 h 270361" name="connsiteY41"/>
                <a:gd fmla="*/ 270377 w 330878" name="connsiteX42"/>
                <a:gd fmla="*/ 153480 h 270361" name="connsiteY42"/>
                <a:gd fmla="*/ 254813 w 330878" name="connsiteX43"/>
                <a:gd fmla="*/ 141769 h 270361" name="connsiteY43"/>
                <a:gd fmla="*/ 235358 w 330878" name="connsiteX44"/>
                <a:gd fmla="*/ 150877 h 270361" name="connsiteY44"/>
                <a:gd fmla="*/ 230170 w 330878" name="connsiteX45"/>
                <a:gd fmla="*/ 145673 h 270361" name="connsiteY45"/>
                <a:gd fmla="*/ 236655 w 330878" name="connsiteX46"/>
                <a:gd fmla="*/ 130058 h 270361" name="connsiteY46"/>
                <a:gd fmla="*/ 244437 w 330878" name="connsiteX47"/>
                <a:gd fmla="*/ 124853 h 270361" name="connsiteY47"/>
                <a:gd fmla="*/ 245734 w 330878" name="connsiteX48"/>
                <a:gd fmla="*/ 126154 h 270361" name="connsiteY48"/>
                <a:gd fmla="*/ 239249 w 330878" name="connsiteX49"/>
                <a:gd fmla="*/ 140468 h 270361" name="connsiteY49"/>
                <a:gd fmla="*/ 252219 w 330878" name="connsiteX50"/>
                <a:gd fmla="*/ 133961 h 270361" name="connsiteY50"/>
                <a:gd fmla="*/ 258704 w 330878" name="connsiteX51"/>
                <a:gd fmla="*/ 133961 h 270361" name="connsiteY51"/>
                <a:gd fmla="*/ 269080 w 330878" name="connsiteX52"/>
                <a:gd fmla="*/ 141769 h 270361" name="connsiteY52"/>
                <a:gd fmla="*/ 266486 w 330878" name="connsiteX53"/>
                <a:gd fmla="*/ 131359 h 270361" name="connsiteY53"/>
                <a:gd fmla="*/ 267783 w 330878" name="connsiteX54"/>
                <a:gd fmla="*/ 127455 h 270361" name="connsiteY54"/>
                <a:gd fmla="*/ 266486 w 330878" name="connsiteX55"/>
                <a:gd fmla="*/ 127455 h 270361" name="connsiteY55"/>
                <a:gd fmla="*/ 270377 w 330878" name="connsiteX56"/>
                <a:gd fmla="*/ 122250 h 270361" name="connsiteY56"/>
                <a:gd fmla="*/ 275564 w 330878" name="connsiteX57"/>
                <a:gd fmla="*/ 117045 h 270361" name="connsiteY57"/>
                <a:gd fmla="*/ 279455 w 330878" name="connsiteX58"/>
                <a:gd fmla="*/ 110539 h 270361" name="connsiteY58"/>
                <a:gd fmla="*/ 272971 w 330878" name="connsiteX59"/>
                <a:gd fmla="*/ 110539 h 270361" name="connsiteY59"/>
                <a:gd fmla="*/ 270377 w 330878" name="connsiteX60"/>
                <a:gd fmla="*/ 107937 h 270361" name="connsiteY60"/>
                <a:gd fmla="*/ 269080 w 330878" name="connsiteX61"/>
                <a:gd fmla="*/ 107937 h 270361" name="connsiteY61"/>
                <a:gd fmla="*/ 262595 w 330878" name="connsiteX62"/>
                <a:gd fmla="*/ 97527 h 270361" name="connsiteY62"/>
                <a:gd fmla="*/ 260001 w 330878" name="connsiteX63"/>
                <a:gd fmla="*/ 92322 h 270361" name="connsiteY63"/>
                <a:gd fmla="*/ 253516 w 330878" name="connsiteX64"/>
                <a:gd fmla="*/ 105334 h 270361" name="connsiteY64"/>
                <a:gd fmla="*/ 250922 w 330878" name="connsiteX65"/>
                <a:gd fmla="*/ 110539 h 270361" name="connsiteY65"/>
                <a:gd fmla="*/ 232764 w 330878" name="connsiteX66"/>
                <a:gd fmla="*/ 110539 h 270361" name="connsiteY66"/>
                <a:gd fmla="*/ 243140 w 330878" name="connsiteX67"/>
                <a:gd fmla="*/ 118347 h 270361" name="connsiteY67"/>
                <a:gd fmla="*/ 240546 w 330878" name="connsiteX68"/>
                <a:gd fmla="*/ 122250 h 270361" name="connsiteY68"/>
                <a:gd fmla="*/ 228873 w 330878" name="connsiteX69"/>
                <a:gd fmla="*/ 117045 h 270361" name="connsiteY69"/>
                <a:gd fmla="*/ 223685 w 330878" name="connsiteX70"/>
                <a:gd fmla="*/ 110539 h 270361" name="connsiteY70"/>
                <a:gd fmla="*/ 218497 w 330878" name="connsiteX71"/>
                <a:gd fmla="*/ 115744 h 270361" name="connsiteY71"/>
                <a:gd fmla="*/ 213309 w 330878" name="connsiteX72"/>
                <a:gd fmla="*/ 118347 h 270361" name="connsiteY72"/>
                <a:gd fmla="*/ 209418 w 330878" name="connsiteX73"/>
                <a:gd fmla="*/ 119648 h 270361" name="connsiteY73"/>
                <a:gd fmla="*/ 209418 w 330878" name="connsiteX74"/>
                <a:gd fmla="*/ 120949 h 270361" name="connsiteY74"/>
                <a:gd fmla="*/ 212012 w 330878" name="connsiteX75"/>
                <a:gd fmla="*/ 141769 h 270361" name="connsiteY75"/>
                <a:gd fmla="*/ 206825 w 330878" name="connsiteX76"/>
                <a:gd fmla="*/ 144371 h 270361" name="connsiteY76"/>
                <a:gd fmla="*/ 193855 w 330878" name="connsiteX77"/>
                <a:gd fmla="*/ 135263 h 270361" name="connsiteY77"/>
                <a:gd fmla="*/ 179588 w 330878" name="connsiteX78"/>
                <a:gd fmla="*/ 145673 h 270361" name="connsiteY78"/>
                <a:gd fmla="*/ 173103 w 330878" name="connsiteX79"/>
                <a:gd fmla="*/ 144371 h 270361" name="connsiteY79"/>
                <a:gd fmla="*/ 180885 w 330878" name="connsiteX80"/>
                <a:gd fmla="*/ 118347 h 270361" name="connsiteY80"/>
                <a:gd fmla="*/ 183479 w 330878" name="connsiteX81"/>
                <a:gd fmla="*/ 120949 h 270361" name="connsiteY81"/>
                <a:gd fmla="*/ 179588 w 330878" name="connsiteX82"/>
                <a:gd fmla="*/ 135263 h 270361" name="connsiteY82"/>
                <a:gd fmla="*/ 191261 w 330878" name="connsiteX83"/>
                <a:gd fmla="*/ 128757 h 270361" name="connsiteY83"/>
                <a:gd fmla="*/ 197746 w 330878" name="connsiteX84"/>
                <a:gd fmla="*/ 128757 h 270361" name="connsiteY84"/>
                <a:gd fmla="*/ 205528 w 330878" name="connsiteX85"/>
                <a:gd fmla="*/ 135263 h 270361" name="connsiteY85"/>
                <a:gd fmla="*/ 204231 w 330878" name="connsiteX86"/>
                <a:gd fmla="*/ 122250 h 270361" name="connsiteY86"/>
                <a:gd fmla="*/ 204231 w 330878" name="connsiteX87"/>
                <a:gd fmla="*/ 119648 h 270361" name="connsiteY87"/>
                <a:gd fmla="*/ 205528 w 330878" name="connsiteX88"/>
                <a:gd fmla="*/ 115744 h 270361" name="connsiteY88"/>
                <a:gd fmla="*/ 217200 w 330878" name="connsiteX89"/>
                <a:gd fmla="*/ 109238 h 270361" name="connsiteY89"/>
                <a:gd fmla="*/ 204231 w 330878" name="connsiteX90"/>
                <a:gd fmla="*/ 107937 h 270361" name="connsiteY90"/>
                <a:gd fmla="*/ 200340 w 330878" name="connsiteX91"/>
                <a:gd fmla="*/ 104033 h 270361" name="connsiteY91"/>
                <a:gd fmla="*/ 195152 w 330878" name="connsiteX92"/>
                <a:gd fmla="*/ 94925 h 270361" name="connsiteY92"/>
                <a:gd fmla="*/ 193855 w 330878" name="connsiteX93"/>
                <a:gd fmla="*/ 91021 h 270361" name="connsiteY93"/>
                <a:gd fmla="*/ 187370 w 330878" name="connsiteX94"/>
                <a:gd fmla="*/ 98828 h 270361" name="connsiteY94"/>
                <a:gd fmla="*/ 186073 w 330878" name="connsiteX95"/>
                <a:gd fmla="*/ 102732 h 270361" name="connsiteY95"/>
                <a:gd fmla="*/ 182182 w 330878" name="connsiteX96"/>
                <a:gd fmla="*/ 104033 h 270361" name="connsiteY96"/>
                <a:gd fmla="*/ 171806 w 330878" name="connsiteX97"/>
                <a:gd fmla="*/ 109238 h 270361" name="connsiteY97"/>
                <a:gd fmla="*/ 174400 w 330878" name="connsiteX98"/>
                <a:gd fmla="*/ 110539 h 270361" name="connsiteY98"/>
                <a:gd fmla="*/ 179588 w 330878" name="connsiteX99"/>
                <a:gd fmla="*/ 114443 h 270361" name="connsiteY99"/>
                <a:gd fmla="*/ 178291 w 330878" name="connsiteX100"/>
                <a:gd fmla="*/ 118347 h 270361" name="connsiteY100"/>
                <a:gd fmla="*/ 164024 w 330878" name="connsiteX101"/>
                <a:gd fmla="*/ 113142 h 270361" name="connsiteY101"/>
                <a:gd fmla="*/ 145866 w 330878" name="connsiteX102"/>
                <a:gd fmla="*/ 120949 h 270361" name="connsiteY102"/>
                <a:gd fmla="*/ 145866 w 330878" name="connsiteX103"/>
                <a:gd fmla="*/ 140468 h 270361" name="connsiteY103"/>
                <a:gd fmla="*/ 139382 w 330878" name="connsiteX104"/>
                <a:gd fmla="*/ 144371 h 270361" name="connsiteY104"/>
                <a:gd fmla="*/ 126412 w 330878" name="connsiteX105"/>
                <a:gd fmla="*/ 130058 h 270361" name="connsiteY105"/>
                <a:gd fmla="*/ 113442 w 330878" name="connsiteX106"/>
                <a:gd fmla="*/ 140468 h 270361" name="connsiteY106"/>
                <a:gd fmla="*/ 105660 w 330878" name="connsiteX107"/>
                <a:gd fmla="*/ 136564 h 270361" name="connsiteY107"/>
                <a:gd fmla="*/ 112145 w 330878" name="connsiteX108"/>
                <a:gd fmla="*/ 118347 h 270361" name="connsiteY108"/>
                <a:gd fmla="*/ 108254 w 330878" name="connsiteX109"/>
                <a:gd fmla="*/ 117045 h 270361" name="connsiteY109"/>
                <a:gd fmla="*/ 96581 w 330878" name="connsiteX110"/>
                <a:gd fmla="*/ 109238 h 270361" name="connsiteY110"/>
                <a:gd fmla="*/ 97878 w 330878" name="connsiteX111"/>
                <a:gd fmla="*/ 100129 h 270361" name="connsiteY111"/>
                <a:gd fmla="*/ 119927 w 330878" name="connsiteX112"/>
                <a:gd fmla="*/ 96226 h 270361" name="connsiteY112"/>
                <a:gd fmla="*/ 127709 w 330878" name="connsiteX113"/>
                <a:gd fmla="*/ 79310 h 270361" name="connsiteY113"/>
                <a:gd fmla="*/ 135491 w 330878" name="connsiteX114"/>
                <a:gd fmla="*/ 78008 h 270361" name="connsiteY114"/>
                <a:gd fmla="*/ 54873 w 330878" name="connsiteX115"/>
                <a:gd fmla="*/ 76406 h 270361" name="connsiteY115"/>
                <a:gd fmla="*/ 61393 w 330878" name="connsiteX116"/>
                <a:gd fmla="*/ 76406 h 270361" name="connsiteY116"/>
                <a:gd fmla="*/ 67913 w 330878" name="connsiteX117"/>
                <a:gd fmla="*/ 99689 h 270361" name="connsiteY117"/>
                <a:gd fmla="*/ 61393 w 330878" name="connsiteX118"/>
                <a:gd fmla="*/ 100983 h 270361" name="connsiteY118"/>
                <a:gd fmla="*/ 57481 w 330878" name="connsiteX119"/>
                <a:gd fmla="*/ 86754 h 270361" name="connsiteY119"/>
                <a:gd fmla="*/ 47049 w 330878" name="connsiteX120"/>
                <a:gd fmla="*/ 100983 h 270361" name="connsiteY120"/>
                <a:gd fmla="*/ 43137 w 330878" name="connsiteX121"/>
                <a:gd fmla="*/ 102277 h 270361" name="connsiteY121"/>
                <a:gd fmla="*/ 30097 w 330878" name="connsiteX122"/>
                <a:gd fmla="*/ 106157 h 270361" name="connsiteY122"/>
                <a:gd fmla="*/ 30097 w 330878" name="connsiteX123"/>
                <a:gd fmla="*/ 107451 h 270361" name="connsiteY123"/>
                <a:gd fmla="*/ 32705 w 330878" name="connsiteX124"/>
                <a:gd fmla="*/ 108744 h 270361" name="connsiteY124"/>
                <a:gd fmla="*/ 39225 w 330878" name="connsiteX125"/>
                <a:gd fmla="*/ 115212 h 270361" name="connsiteY125"/>
                <a:gd fmla="*/ 40529 w 330878" name="connsiteX126"/>
                <a:gd fmla="*/ 117799 h 270361" name="connsiteY126"/>
                <a:gd fmla="*/ 37921 w 330878" name="connsiteX127"/>
                <a:gd fmla="*/ 128147 h 270361" name="connsiteY127"/>
                <a:gd fmla="*/ 49657 w 330878" name="connsiteX128"/>
                <a:gd fmla="*/ 120386 h 270361" name="connsiteY128"/>
                <a:gd fmla="*/ 54873 w 330878" name="connsiteX129"/>
                <a:gd fmla="*/ 121679 h 270361" name="connsiteY129"/>
                <a:gd fmla="*/ 66609 w 330878" name="connsiteX130"/>
                <a:gd fmla="*/ 133321 h 270361" name="connsiteY130"/>
                <a:gd fmla="*/ 65305 w 330878" name="connsiteX131"/>
                <a:gd fmla="*/ 121679 h 270361" name="connsiteY131"/>
                <a:gd fmla="*/ 65305 w 330878" name="connsiteX132"/>
                <a:gd fmla="*/ 119092 h 270361" name="connsiteY132"/>
                <a:gd fmla="*/ 67913 w 330878" name="connsiteX133"/>
                <a:gd fmla="*/ 113918 h 270361" name="connsiteY133"/>
                <a:gd fmla="*/ 78346 w 330878" name="connsiteX134"/>
                <a:gd fmla="*/ 108744 h 270361" name="connsiteY134"/>
                <a:gd fmla="*/ 74434 w 330878" name="connsiteX135"/>
                <a:gd fmla="*/ 107451 h 270361" name="connsiteY135"/>
                <a:gd fmla="*/ 69217 w 330878" name="connsiteX136"/>
                <a:gd fmla="*/ 100983 h 270361" name="connsiteY136"/>
                <a:gd fmla="*/ 78346 w 330878" name="connsiteX137"/>
                <a:gd fmla="*/ 100983 h 270361" name="connsiteY137"/>
                <a:gd fmla="*/ 90082 w 330878" name="connsiteX138"/>
                <a:gd fmla="*/ 104864 h 270361" name="connsiteY138"/>
                <a:gd fmla="*/ 90082 w 330878" name="connsiteX139"/>
                <a:gd fmla="*/ 111331 h 270361" name="connsiteY139"/>
                <a:gd fmla="*/ 71825 w 330878" name="connsiteX140"/>
                <a:gd fmla="*/ 120386 h 270361" name="connsiteY140"/>
                <a:gd fmla="*/ 71825 w 330878" name="connsiteX141"/>
                <a:gd fmla="*/ 139789 h 270361" name="connsiteY141"/>
                <a:gd fmla="*/ 66609 w 330878" name="connsiteX142"/>
                <a:gd fmla="*/ 141082 h 270361" name="connsiteY142"/>
                <a:gd fmla="*/ 50961 w 330878" name="connsiteX143"/>
                <a:gd fmla="*/ 126853 h 270361" name="connsiteY143"/>
                <a:gd fmla="*/ 32705 w 330878" name="connsiteX144"/>
                <a:gd fmla="*/ 141082 h 270361" name="connsiteY144"/>
                <a:gd fmla="*/ 26185 w 330878" name="connsiteX145"/>
                <a:gd fmla="*/ 135908 h 270361" name="connsiteY145"/>
                <a:gd fmla="*/ 34009 w 330878" name="connsiteX146"/>
                <a:gd fmla="*/ 117799 h 270361" name="connsiteY146"/>
                <a:gd fmla="*/ 26185 w 330878" name="connsiteX147"/>
                <a:gd fmla="*/ 113918 h 270361" name="connsiteY147"/>
                <a:gd fmla="*/ 19665 w 330878" name="connsiteX148"/>
                <a:gd fmla="*/ 104864 h 270361" name="connsiteY148"/>
                <a:gd fmla="*/ 22273 w 330878" name="connsiteX149"/>
                <a:gd fmla="*/ 98396 h 270361" name="connsiteY149"/>
                <a:gd fmla="*/ 43137 w 330878" name="connsiteX150"/>
                <a:gd fmla="*/ 97102 h 270361" name="connsiteY150"/>
                <a:gd fmla="*/ 54873 w 330878" name="connsiteX151"/>
                <a:gd fmla="*/ 76406 h 270361" name="connsiteY151"/>
                <a:gd fmla="*/ 55852 w 330878" name="connsiteX152"/>
                <a:gd fmla="*/ 13494 h 270361" name="connsiteY152"/>
                <a:gd fmla="*/ 26084 w 330878" name="connsiteX153"/>
                <a:gd fmla="*/ 17372 h 270361" name="connsiteY153"/>
                <a:gd fmla="*/ 13142 w 330878" name="connsiteX154"/>
                <a:gd fmla="*/ 49685 h 270361" name="connsiteY154"/>
                <a:gd fmla="*/ 15731 w 330878" name="connsiteX155"/>
                <a:gd fmla="*/ 85877 h 270361" name="connsiteY155"/>
                <a:gd fmla="*/ 13142 w 330878" name="connsiteX156"/>
                <a:gd fmla="*/ 178941 h 270361" name="connsiteY156"/>
                <a:gd fmla="*/ 102444 w 330878" name="connsiteX157"/>
                <a:gd fmla="*/ 199622 h 270361" name="connsiteY157"/>
                <a:gd fmla="*/ 106327 w 330878" name="connsiteX158"/>
                <a:gd fmla="*/ 202208 h 270361" name="connsiteY158"/>
                <a:gd fmla="*/ 108915 w 330878" name="connsiteX159"/>
                <a:gd fmla="*/ 250032 h 270361" name="connsiteY159"/>
                <a:gd fmla="*/ 142566 w 330878" name="connsiteX160"/>
                <a:gd fmla="*/ 206085 h 270361" name="connsiteY160"/>
                <a:gd fmla="*/ 146448 w 330878" name="connsiteX161"/>
                <a:gd fmla="*/ 202208 h 270361" name="connsiteY161"/>
                <a:gd fmla="*/ 154214 w 330878" name="connsiteX162"/>
                <a:gd fmla="*/ 197037 h 270361" name="connsiteY162"/>
                <a:gd fmla="*/ 235750 w 330878" name="connsiteX163"/>
                <a:gd fmla="*/ 195745 h 270361" name="connsiteY163"/>
                <a:gd fmla="*/ 286225 w 330878" name="connsiteX164"/>
                <a:gd fmla="*/ 181527 h 270361" name="connsiteY164"/>
                <a:gd fmla="*/ 308227 w 330878" name="connsiteX165"/>
                <a:gd fmla="*/ 101388 h 270361" name="connsiteY165"/>
                <a:gd fmla="*/ 279754 w 330878" name="connsiteX166"/>
                <a:gd fmla="*/ 14786 h 270361" name="connsiteY166"/>
                <a:gd fmla="*/ 187864 w 330878" name="connsiteX167"/>
                <a:gd fmla="*/ 22542 h 270361" name="connsiteY167"/>
                <a:gd fmla="*/ 55852 w 330878" name="connsiteX168"/>
                <a:gd fmla="*/ 13494 h 270361" name="connsiteY168"/>
                <a:gd fmla="*/ 287798 w 330878" name="connsiteX169"/>
                <a:gd fmla="*/ 607 h 270361" name="connsiteY169"/>
                <a:gd fmla="*/ 314742 w 330878" name="connsiteX170"/>
                <a:gd fmla="*/ 10052 h 270361" name="connsiteY170"/>
                <a:gd fmla="*/ 322509 w 330878" name="connsiteX171"/>
                <a:gd fmla="*/ 105634 h 270361" name="connsiteY171"/>
                <a:gd fmla="*/ 292733 w 330878" name="connsiteX172"/>
                <a:gd fmla="*/ 194758 h 270361" name="connsiteY172"/>
                <a:gd fmla="*/ 237065 w 330878" name="connsiteX173"/>
                <a:gd fmla="*/ 210258 h 270361" name="connsiteY173"/>
                <a:gd fmla="*/ 155505 w 330878" name="connsiteX174"/>
                <a:gd fmla="*/ 211550 h 270361" name="connsiteY174"/>
                <a:gd fmla="*/ 103720 w 330878" name="connsiteX175"/>
                <a:gd fmla="*/ 269674 h 270361" name="connsiteY175"/>
                <a:gd fmla="*/ 93364 w 330878" name="connsiteX176"/>
                <a:gd fmla="*/ 261924 h 270361" name="connsiteY176"/>
                <a:gd fmla="*/ 101131 w 330878" name="connsiteX177"/>
                <a:gd fmla="*/ 208966 h 270361" name="connsiteY177"/>
                <a:gd fmla="*/ 6625 w 330878" name="connsiteX178"/>
                <a:gd fmla="*/ 192175 h 270361" name="connsiteY178"/>
                <a:gd fmla="*/ 6625 w 330878" name="connsiteX179"/>
                <a:gd fmla="*/ 82384 h 270361" name="connsiteY179"/>
                <a:gd fmla="*/ 29928 w 330878" name="connsiteX180"/>
                <a:gd fmla="*/ 6177 h 270361" name="connsiteY180"/>
                <a:gd fmla="*/ 198227 w 330878" name="connsiteX181"/>
                <a:gd fmla="*/ 10052 h 270361" name="connsiteY181"/>
                <a:gd fmla="*/ 287798 w 330878" name="connsiteX182"/>
                <a:gd fmla="*/ 607 h 270361" name="connsiteY1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b="b" l="l" r="r" t="t"/>
              <a:pathLst>
                <a:path h="270361" w="330878">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4"/>
            </a:solidFill>
            <a:ln>
              <a:noFill/>
            </a:ln>
          </p:spPr>
          <p:txBody>
            <a:bodyPr/>
            <a:lstStyle/>
            <a:p/>
          </p:txBody>
        </p:sp>
        <p:sp>
          <p:nvSpPr>
            <p:cNvPr id="14" name="任意多边形: 形状 13"/>
            <p:cNvSpPr/>
            <p:nvPr/>
          </p:nvSpPr>
          <p:spPr>
            <a:xfrm>
              <a:off x="1392837" y="2146300"/>
              <a:ext cx="1980382" cy="1968500"/>
            </a:xfrm>
            <a:custGeom>
              <a:gdLst>
                <a:gd fmla="*/ 71461 w 2466780" name="connsiteX0"/>
                <a:gd fmla="*/ 838200 h 2451980" name="connsiteY0"/>
                <a:gd fmla="*/ 503261 w 2466780" name="connsiteX1"/>
                <a:gd fmla="*/ 190500 h 2451980" name="connsiteY1"/>
                <a:gd fmla="*/ 1189061 w 2466780" name="connsiteX2"/>
                <a:gd fmla="*/ 0 h 2451980" name="connsiteY2"/>
                <a:gd fmla="*/ 1824061 w 2466780" name="connsiteX3"/>
                <a:gd fmla="*/ 190500 h 2451980" name="connsiteY3"/>
                <a:gd fmla="*/ 2268561 w 2466780" name="connsiteX4"/>
                <a:gd fmla="*/ 622300 h 2451980" name="connsiteY4"/>
                <a:gd fmla="*/ 2459061 w 2466780" name="connsiteX5"/>
                <a:gd fmla="*/ 1536700 h 2451980" name="connsiteY5"/>
                <a:gd fmla="*/ 2027261 w 2466780" name="connsiteX6"/>
                <a:gd fmla="*/ 2146300 h 2451980" name="connsiteY6"/>
                <a:gd fmla="*/ 1239861 w 2466780" name="connsiteX7"/>
                <a:gd fmla="*/ 2451100 h 2451980" name="connsiteY7"/>
                <a:gd fmla="*/ 439761 w 2466780" name="connsiteX8"/>
                <a:gd fmla="*/ 2222500 h 2451980" name="connsiteY8"/>
                <a:gd fmla="*/ 46061 w 2466780" name="connsiteX9"/>
                <a:gd fmla="*/ 1765300 h 2451980" name="connsiteY9"/>
                <a:gd fmla="*/ 7961 w 2466780" name="connsiteX10"/>
                <a:gd fmla="*/ 1206500 h 2451980" name="connsiteY10"/>
                <a:gd fmla="*/ 46061 w 2466780" name="connsiteX11"/>
                <a:gd fmla="*/ 927100 h 24519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451980" w="24667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cap="rnd" w="41275">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id="15" name="图片占位符 14"/>
          <p:cNvPicPr>
            <a:picLocks noChangeAspect="1" noGrp="1"/>
          </p:cNvPicPr>
          <p:nvPr>
            <p:ph idx="10" sz="quarter" type="pic"/>
          </p:nvPr>
        </p:nvPicPr>
        <p:blipFill>
          <a:blip r:embed="rId3">
            <a:extLst>
              <a:ext uri="{28A0092B-C50C-407E-A947-70E740481C1C}">
                <a14:useLocalDpi val="0"/>
              </a:ext>
            </a:extLst>
          </a:blip>
          <a:srcRect l="18519" r="18519"/>
          <a:stretch>
            <a:fillRect/>
          </a:stretch>
        </p:blipFill>
        <p:spPr/>
      </p:pic>
      <p:pic>
        <p:nvPicPr>
          <p:cNvPr id="17" name="图片占位符 16"/>
          <p:cNvPicPr>
            <a:picLocks noChangeAspect="1" noGrp="1"/>
          </p:cNvPicPr>
          <p:nvPr>
            <p:ph idx="11" sz="quarter" type="pic"/>
          </p:nvPr>
        </p:nvPicPr>
        <p:blipFill>
          <a:blip r:embed="rId4">
            <a:extLst>
              <a:ext uri="{28A0092B-C50C-407E-A947-70E740481C1C}">
                <a14:useLocalDpi val="0"/>
              </a:ext>
            </a:extLst>
          </a:blip>
          <a:srcRect l="16478" r="16478"/>
          <a:stretch>
            <a:fillRect/>
          </a:stretch>
        </p:blipFill>
        <p:spPr/>
      </p:pic>
      <p:pic>
        <p:nvPicPr>
          <p:cNvPr id="27" name="图片占位符 26"/>
          <p:cNvPicPr>
            <a:picLocks noChangeAspect="1" noGrp="1"/>
          </p:cNvPicPr>
          <p:nvPr>
            <p:ph idx="12" sz="quarter" type="pic"/>
          </p:nvPr>
        </p:nvPicPr>
        <p:blipFill>
          <a:blip r:embed="rId5">
            <a:extLst>
              <a:ext uri="{28A0092B-C50C-407E-A947-70E740481C1C}">
                <a14:useLocalDpi val="0"/>
              </a:ext>
            </a:extLst>
          </a:blip>
          <a:srcRect l="14465" r="14465"/>
          <a:stretch>
            <a:fillRect/>
          </a:stretch>
        </p:blipFill>
        <p:spPr/>
      </p:pic>
      <p:pic>
        <p:nvPicPr>
          <p:cNvPr id="29" name="图片占位符 28"/>
          <p:cNvPicPr>
            <a:picLocks noChangeAspect="1" noGrp="1"/>
          </p:cNvPicPr>
          <p:nvPr>
            <p:ph idx="13" sz="quarter" type="pic"/>
          </p:nvPr>
        </p:nvPicPr>
        <p:blipFill>
          <a:blip r:embed="rId6">
            <a:extLst>
              <a:ext uri="{28A0092B-C50C-407E-A947-70E740481C1C}">
                <a14:useLocalDpi val="0"/>
              </a:ext>
            </a:extLst>
          </a:blip>
          <a:srcRect l="14708" r="14708"/>
          <a:stretch>
            <a:fillRect/>
          </a:stretch>
        </p:blipFill>
        <p:spPr/>
      </p:pic>
      <p:sp>
        <p:nvSpPr>
          <p:cNvPr id="23" name="思想气泡: 云 22"/>
          <p:cNvSpPr/>
          <p:nvPr/>
        </p:nvSpPr>
        <p:spPr>
          <a:xfrm>
            <a:off x="3574015" y="242080"/>
            <a:ext cx="1022382" cy="753190"/>
          </a:xfrm>
          <a:prstGeom prst="cloudCallout">
            <a:avLst>
              <a:gd fmla="val -41183" name="adj1"/>
              <a:gd fmla="val 64014" name="adj2"/>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24" name="文本框 23"/>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02</a:t>
            </a:r>
          </a:p>
        </p:txBody>
      </p:sp>
      <p:sp>
        <p:nvSpPr>
          <p:cNvPr id="25" name="任意多边形: 形状 24"/>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30" name="组合 29"/>
          <p:cNvGrpSpPr/>
          <p:nvPr/>
        </p:nvGrpSpPr>
        <p:grpSpPr>
          <a:xfrm>
            <a:off x="768957" y="4351668"/>
            <a:ext cx="2241974" cy="1220554"/>
            <a:chOff x="3410137" y="2575227"/>
            <a:chExt cx="2241974" cy="1220554"/>
          </a:xfrm>
        </p:grpSpPr>
        <p:sp>
          <p:nvSpPr>
            <p:cNvPr id="31" name="矩形 30"/>
            <p:cNvSpPr/>
            <p:nvPr/>
          </p:nvSpPr>
          <p:spPr>
            <a:xfrm>
              <a:off x="3410137"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32" name="矩形 31"/>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3" name="组合 32"/>
          <p:cNvGrpSpPr/>
          <p:nvPr/>
        </p:nvGrpSpPr>
        <p:grpSpPr>
          <a:xfrm>
            <a:off x="3458808" y="4351668"/>
            <a:ext cx="2241974" cy="1220554"/>
            <a:chOff x="3410137" y="2575227"/>
            <a:chExt cx="2241974" cy="1220554"/>
          </a:xfrm>
        </p:grpSpPr>
        <p:sp>
          <p:nvSpPr>
            <p:cNvPr id="34" name="矩形 33"/>
            <p:cNvSpPr/>
            <p:nvPr/>
          </p:nvSpPr>
          <p:spPr>
            <a:xfrm>
              <a:off x="3410137"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35" name="矩形 34"/>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6" name="组合 35"/>
          <p:cNvGrpSpPr/>
          <p:nvPr/>
        </p:nvGrpSpPr>
        <p:grpSpPr>
          <a:xfrm>
            <a:off x="6152501" y="4351668"/>
            <a:ext cx="2241974" cy="1220554"/>
            <a:chOff x="3410137" y="2575227"/>
            <a:chExt cx="2241974" cy="1220554"/>
          </a:xfrm>
        </p:grpSpPr>
        <p:sp>
          <p:nvSpPr>
            <p:cNvPr id="37" name="矩形 36"/>
            <p:cNvSpPr/>
            <p:nvPr/>
          </p:nvSpPr>
          <p:spPr>
            <a:xfrm>
              <a:off x="3410137"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38" name="矩形 37"/>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9" name="组合 38"/>
          <p:cNvGrpSpPr/>
          <p:nvPr/>
        </p:nvGrpSpPr>
        <p:grpSpPr>
          <a:xfrm>
            <a:off x="8846194" y="4351668"/>
            <a:ext cx="2241974" cy="1220554"/>
            <a:chOff x="3410137" y="2575227"/>
            <a:chExt cx="2241974" cy="1220554"/>
          </a:xfrm>
        </p:grpSpPr>
        <p:sp>
          <p:nvSpPr>
            <p:cNvPr id="40" name="矩形 39"/>
            <p:cNvSpPr/>
            <p:nvPr/>
          </p:nvSpPr>
          <p:spPr>
            <a:xfrm>
              <a:off x="3410136"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41" name="矩形 40"/>
            <p:cNvSpPr/>
            <p:nvPr/>
          </p:nvSpPr>
          <p:spPr>
            <a:xfrm>
              <a:off x="3410136"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spTree>
    <p:extLst>
      <p:ext uri="{BB962C8B-B14F-4D97-AF65-F5344CB8AC3E}">
        <p14:creationId val="415277242"/>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id="15" nodeType="with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id="20" nodeType="withEffect" presetClass="entr" presetID="53"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Effect filter="fade" transition="in">
                                      <p:cBhvr>
                                        <p:cTn dur="500" id="24"/>
                                        <p:tgtEl>
                                          <p:spTgt spid="12"/>
                                        </p:tgtEl>
                                      </p:cBhvr>
                                    </p:animEffect>
                                  </p:childTnLst>
                                </p:cTn>
                              </p:par>
                            </p:childTnLst>
                          </p:cTn>
                        </p:par>
                        <p:par>
                          <p:cTn fill="hold" id="25" nodeType="afterGroup">
                            <p:stCondLst>
                              <p:cond delay="500"/>
                            </p:stCondLst>
                            <p:childTnLst>
                              <p:par>
                                <p:cTn fill="hold" id="26" nodeType="after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par>
                                <p:cTn fill="hold" id="29" nodeType="withEffect" presetClass="entr" presetID="10" presetSubtype="0">
                                  <p:stCondLst>
                                    <p:cond delay="250"/>
                                  </p:stCondLst>
                                  <p:childTnLst>
                                    <p:set>
                                      <p:cBhvr>
                                        <p:cTn dur="1" fill="hold" id="30">
                                          <p:stCondLst>
                                            <p:cond delay="0"/>
                                          </p:stCondLst>
                                        </p:cTn>
                                        <p:tgtEl>
                                          <p:spTgt spid="17"/>
                                        </p:tgtEl>
                                        <p:attrNameLst>
                                          <p:attrName>style.visibility</p:attrName>
                                        </p:attrNameLst>
                                      </p:cBhvr>
                                      <p:to>
                                        <p:strVal val="visible"/>
                                      </p:to>
                                    </p:set>
                                    <p:animEffect filter="fade" transition="in">
                                      <p:cBhvr>
                                        <p:cTn dur="500" id="31"/>
                                        <p:tgtEl>
                                          <p:spTgt spid="17"/>
                                        </p:tgtEl>
                                      </p:cBhvr>
                                    </p:animEffect>
                                  </p:childTnLst>
                                </p:cTn>
                              </p:par>
                              <p:par>
                                <p:cTn fill="hold" id="32" nodeType="withEffect" presetClass="entr" presetID="10" presetSubtype="0">
                                  <p:stCondLst>
                                    <p:cond delay="500"/>
                                  </p:stCondLst>
                                  <p:childTnLst>
                                    <p:set>
                                      <p:cBhvr>
                                        <p:cTn dur="1" fill="hold" id="33">
                                          <p:stCondLst>
                                            <p:cond delay="0"/>
                                          </p:stCondLst>
                                        </p:cTn>
                                        <p:tgtEl>
                                          <p:spTgt spid="27"/>
                                        </p:tgtEl>
                                        <p:attrNameLst>
                                          <p:attrName>style.visibility</p:attrName>
                                        </p:attrNameLst>
                                      </p:cBhvr>
                                      <p:to>
                                        <p:strVal val="visible"/>
                                      </p:to>
                                    </p:set>
                                    <p:animEffect filter="fade" transition="in">
                                      <p:cBhvr>
                                        <p:cTn dur="500" id="34"/>
                                        <p:tgtEl>
                                          <p:spTgt spid="27"/>
                                        </p:tgtEl>
                                      </p:cBhvr>
                                    </p:animEffect>
                                  </p:childTnLst>
                                </p:cTn>
                              </p:par>
                              <p:par>
                                <p:cTn fill="hold" id="35" nodeType="withEffect" presetClass="entr" presetID="10" presetSubtype="0">
                                  <p:stCondLst>
                                    <p:cond delay="750"/>
                                  </p:stCondLst>
                                  <p:childTnLst>
                                    <p:set>
                                      <p:cBhvr>
                                        <p:cTn dur="1" fill="hold" id="36">
                                          <p:stCondLst>
                                            <p:cond delay="0"/>
                                          </p:stCondLst>
                                        </p:cTn>
                                        <p:tgtEl>
                                          <p:spTgt spid="29"/>
                                        </p:tgtEl>
                                        <p:attrNameLst>
                                          <p:attrName>style.visibility</p:attrName>
                                        </p:attrNameLst>
                                      </p:cBhvr>
                                      <p:to>
                                        <p:strVal val="visible"/>
                                      </p:to>
                                    </p:set>
                                    <p:animEffect filter="fade" transition="in">
                                      <p:cBhvr>
                                        <p:cTn dur="500" id="37"/>
                                        <p:tgtEl>
                                          <p:spTgt spid="29"/>
                                        </p:tgtEl>
                                      </p:cBhvr>
                                    </p:animEffect>
                                  </p:childTnLst>
                                </p:cTn>
                              </p:par>
                            </p:childTnLst>
                          </p:cTn>
                        </p:par>
                        <p:par>
                          <p:cTn fill="hold" id="38" nodeType="afterGroup">
                            <p:stCondLst>
                              <p:cond delay="1750"/>
                            </p:stCondLst>
                            <p:childTnLst>
                              <p:par>
                                <p:cTn fill="hold" id="39" nodeType="afterEffect" presetClass="entr" presetID="37" presetSubtype="0">
                                  <p:stCondLst>
                                    <p:cond delay="0"/>
                                  </p:stCondLst>
                                  <p:childTnLst>
                                    <p:set>
                                      <p:cBhvr>
                                        <p:cTn dur="1" fill="hold" id="40">
                                          <p:stCondLst>
                                            <p:cond delay="0"/>
                                          </p:stCondLst>
                                        </p:cTn>
                                        <p:tgtEl>
                                          <p:spTgt spid="30"/>
                                        </p:tgtEl>
                                        <p:attrNameLst>
                                          <p:attrName>style.visibility</p:attrName>
                                        </p:attrNameLst>
                                      </p:cBhvr>
                                      <p:to>
                                        <p:strVal val="visible"/>
                                      </p:to>
                                    </p:set>
                                    <p:animEffect filter="fade" transition="in">
                                      <p:cBhvr>
                                        <p:cTn dur="1000" id="41"/>
                                        <p:tgtEl>
                                          <p:spTgt spid="30"/>
                                        </p:tgtEl>
                                      </p:cBhvr>
                                    </p:animEffect>
                                    <p:anim calcmode="lin" valueType="num">
                                      <p:cBhvr>
                                        <p:cTn dur="1000" fill="hold" id="42"/>
                                        <p:tgtEl>
                                          <p:spTgt spid="30"/>
                                        </p:tgtEl>
                                        <p:attrNameLst>
                                          <p:attrName>ppt_x</p:attrName>
                                        </p:attrNameLst>
                                      </p:cBhvr>
                                      <p:tavLst>
                                        <p:tav tm="0">
                                          <p:val>
                                            <p:strVal val="#ppt_x"/>
                                          </p:val>
                                        </p:tav>
                                        <p:tav tm="100000">
                                          <p:val>
                                            <p:strVal val="#ppt_x"/>
                                          </p:val>
                                        </p:tav>
                                      </p:tavLst>
                                    </p:anim>
                                    <p:anim calcmode="lin" valueType="num">
                                      <p:cBhvr>
                                        <p:cTn decel="100000" dur="900" fill="hold" id="43"/>
                                        <p:tgtEl>
                                          <p:spTgt spid="30"/>
                                        </p:tgtEl>
                                        <p:attrNameLst>
                                          <p:attrName>ppt_y</p:attrName>
                                        </p:attrNameLst>
                                      </p:cBhvr>
                                      <p:tavLst>
                                        <p:tav tm="0">
                                          <p:val>
                                            <p:strVal val="#ppt_y+1"/>
                                          </p:val>
                                        </p:tav>
                                        <p:tav tm="100000">
                                          <p:val>
                                            <p:strVal val="#ppt_y-.03"/>
                                          </p:val>
                                        </p:tav>
                                      </p:tavLst>
                                    </p:anim>
                                    <p:anim calcmode="lin" valueType="num">
                                      <p:cBhvr>
                                        <p:cTn accel="100000" dur="100" fill="hold" id="44">
                                          <p:stCondLst>
                                            <p:cond delay="900"/>
                                          </p:stCondLst>
                                        </p:cTn>
                                        <p:tgtEl>
                                          <p:spTgt spid="30"/>
                                        </p:tgtEl>
                                        <p:attrNameLst>
                                          <p:attrName>ppt_y</p:attrName>
                                        </p:attrNameLst>
                                      </p:cBhvr>
                                      <p:tavLst>
                                        <p:tav tm="0">
                                          <p:val>
                                            <p:strVal val="#ppt_y-.03"/>
                                          </p:val>
                                        </p:tav>
                                        <p:tav tm="100000">
                                          <p:val>
                                            <p:strVal val="#ppt_y"/>
                                          </p:val>
                                        </p:tav>
                                      </p:tavLst>
                                    </p:anim>
                                  </p:childTnLst>
                                </p:cTn>
                              </p:par>
                              <p:par>
                                <p:cTn fill="hold" id="45" nodeType="withEffect" presetClass="entr" presetID="37" presetSubtype="0">
                                  <p:stCondLst>
                                    <p:cond delay="250"/>
                                  </p:stCondLst>
                                  <p:childTnLst>
                                    <p:set>
                                      <p:cBhvr>
                                        <p:cTn dur="1" fill="hold" id="46">
                                          <p:stCondLst>
                                            <p:cond delay="0"/>
                                          </p:stCondLst>
                                        </p:cTn>
                                        <p:tgtEl>
                                          <p:spTgt spid="33"/>
                                        </p:tgtEl>
                                        <p:attrNameLst>
                                          <p:attrName>style.visibility</p:attrName>
                                        </p:attrNameLst>
                                      </p:cBhvr>
                                      <p:to>
                                        <p:strVal val="visible"/>
                                      </p:to>
                                    </p:set>
                                    <p:animEffect filter="fade" transition="in">
                                      <p:cBhvr>
                                        <p:cTn dur="1000" id="47"/>
                                        <p:tgtEl>
                                          <p:spTgt spid="33"/>
                                        </p:tgtEl>
                                      </p:cBhvr>
                                    </p:animEffect>
                                    <p:anim calcmode="lin" valueType="num">
                                      <p:cBhvr>
                                        <p:cTn dur="1000" fill="hold" id="48"/>
                                        <p:tgtEl>
                                          <p:spTgt spid="33"/>
                                        </p:tgtEl>
                                        <p:attrNameLst>
                                          <p:attrName>ppt_x</p:attrName>
                                        </p:attrNameLst>
                                      </p:cBhvr>
                                      <p:tavLst>
                                        <p:tav tm="0">
                                          <p:val>
                                            <p:strVal val="#ppt_x"/>
                                          </p:val>
                                        </p:tav>
                                        <p:tav tm="100000">
                                          <p:val>
                                            <p:strVal val="#ppt_x"/>
                                          </p:val>
                                        </p:tav>
                                      </p:tavLst>
                                    </p:anim>
                                    <p:anim calcmode="lin" valueType="num">
                                      <p:cBhvr>
                                        <p:cTn decel="100000" dur="900" fill="hold" id="49"/>
                                        <p:tgtEl>
                                          <p:spTgt spid="33"/>
                                        </p:tgtEl>
                                        <p:attrNameLst>
                                          <p:attrName>ppt_y</p:attrName>
                                        </p:attrNameLst>
                                      </p:cBhvr>
                                      <p:tavLst>
                                        <p:tav tm="0">
                                          <p:val>
                                            <p:strVal val="#ppt_y+1"/>
                                          </p:val>
                                        </p:tav>
                                        <p:tav tm="100000">
                                          <p:val>
                                            <p:strVal val="#ppt_y-.03"/>
                                          </p:val>
                                        </p:tav>
                                      </p:tavLst>
                                    </p:anim>
                                    <p:anim calcmode="lin" valueType="num">
                                      <p:cBhvr>
                                        <p:cTn accel="100000" dur="100" fill="hold" id="50">
                                          <p:stCondLst>
                                            <p:cond delay="900"/>
                                          </p:stCondLst>
                                        </p:cTn>
                                        <p:tgtEl>
                                          <p:spTgt spid="33"/>
                                        </p:tgtEl>
                                        <p:attrNameLst>
                                          <p:attrName>ppt_y</p:attrName>
                                        </p:attrNameLst>
                                      </p:cBhvr>
                                      <p:tavLst>
                                        <p:tav tm="0">
                                          <p:val>
                                            <p:strVal val="#ppt_y-.03"/>
                                          </p:val>
                                        </p:tav>
                                        <p:tav tm="100000">
                                          <p:val>
                                            <p:strVal val="#ppt_y"/>
                                          </p:val>
                                        </p:tav>
                                      </p:tavLst>
                                    </p:anim>
                                  </p:childTnLst>
                                </p:cTn>
                              </p:par>
                              <p:par>
                                <p:cTn fill="hold" id="51" nodeType="withEffect" presetClass="entr" presetID="37" presetSubtype="0">
                                  <p:stCondLst>
                                    <p:cond delay="500"/>
                                  </p:stCondLst>
                                  <p:childTnLst>
                                    <p:set>
                                      <p:cBhvr>
                                        <p:cTn dur="1" fill="hold" id="52">
                                          <p:stCondLst>
                                            <p:cond delay="0"/>
                                          </p:stCondLst>
                                        </p:cTn>
                                        <p:tgtEl>
                                          <p:spTgt spid="36"/>
                                        </p:tgtEl>
                                        <p:attrNameLst>
                                          <p:attrName>style.visibility</p:attrName>
                                        </p:attrNameLst>
                                      </p:cBhvr>
                                      <p:to>
                                        <p:strVal val="visible"/>
                                      </p:to>
                                    </p:set>
                                    <p:animEffect filter="fade" transition="in">
                                      <p:cBhvr>
                                        <p:cTn dur="1000" id="53"/>
                                        <p:tgtEl>
                                          <p:spTgt spid="36"/>
                                        </p:tgtEl>
                                      </p:cBhvr>
                                    </p:animEffect>
                                    <p:anim calcmode="lin" valueType="num">
                                      <p:cBhvr>
                                        <p:cTn dur="1000" fill="hold" id="54"/>
                                        <p:tgtEl>
                                          <p:spTgt spid="36"/>
                                        </p:tgtEl>
                                        <p:attrNameLst>
                                          <p:attrName>ppt_x</p:attrName>
                                        </p:attrNameLst>
                                      </p:cBhvr>
                                      <p:tavLst>
                                        <p:tav tm="0">
                                          <p:val>
                                            <p:strVal val="#ppt_x"/>
                                          </p:val>
                                        </p:tav>
                                        <p:tav tm="100000">
                                          <p:val>
                                            <p:strVal val="#ppt_x"/>
                                          </p:val>
                                        </p:tav>
                                      </p:tavLst>
                                    </p:anim>
                                    <p:anim calcmode="lin" valueType="num">
                                      <p:cBhvr>
                                        <p:cTn decel="100000" dur="900" fill="hold" id="55"/>
                                        <p:tgtEl>
                                          <p:spTgt spid="36"/>
                                        </p:tgtEl>
                                        <p:attrNameLst>
                                          <p:attrName>ppt_y</p:attrName>
                                        </p:attrNameLst>
                                      </p:cBhvr>
                                      <p:tavLst>
                                        <p:tav tm="0">
                                          <p:val>
                                            <p:strVal val="#ppt_y+1"/>
                                          </p:val>
                                        </p:tav>
                                        <p:tav tm="100000">
                                          <p:val>
                                            <p:strVal val="#ppt_y-.03"/>
                                          </p:val>
                                        </p:tav>
                                      </p:tavLst>
                                    </p:anim>
                                    <p:anim calcmode="lin" valueType="num">
                                      <p:cBhvr>
                                        <p:cTn accel="100000" dur="100" fill="hold" id="56">
                                          <p:stCondLst>
                                            <p:cond delay="900"/>
                                          </p:stCondLst>
                                        </p:cTn>
                                        <p:tgtEl>
                                          <p:spTgt spid="36"/>
                                        </p:tgtEl>
                                        <p:attrNameLst>
                                          <p:attrName>ppt_y</p:attrName>
                                        </p:attrNameLst>
                                      </p:cBhvr>
                                      <p:tavLst>
                                        <p:tav tm="0">
                                          <p:val>
                                            <p:strVal val="#ppt_y-.03"/>
                                          </p:val>
                                        </p:tav>
                                        <p:tav tm="100000">
                                          <p:val>
                                            <p:strVal val="#ppt_y"/>
                                          </p:val>
                                        </p:tav>
                                      </p:tavLst>
                                    </p:anim>
                                  </p:childTnLst>
                                </p:cTn>
                              </p:par>
                              <p:par>
                                <p:cTn fill="hold" id="57" nodeType="withEffect" presetClass="entr" presetID="37" presetSubtype="0">
                                  <p:stCondLst>
                                    <p:cond delay="750"/>
                                  </p:stCondLst>
                                  <p:childTnLst>
                                    <p:set>
                                      <p:cBhvr>
                                        <p:cTn dur="1" fill="hold" id="58">
                                          <p:stCondLst>
                                            <p:cond delay="0"/>
                                          </p:stCondLst>
                                        </p:cTn>
                                        <p:tgtEl>
                                          <p:spTgt spid="39"/>
                                        </p:tgtEl>
                                        <p:attrNameLst>
                                          <p:attrName>style.visibility</p:attrName>
                                        </p:attrNameLst>
                                      </p:cBhvr>
                                      <p:to>
                                        <p:strVal val="visible"/>
                                      </p:to>
                                    </p:set>
                                    <p:animEffect filter="fade" transition="in">
                                      <p:cBhvr>
                                        <p:cTn dur="1000" id="59"/>
                                        <p:tgtEl>
                                          <p:spTgt spid="39"/>
                                        </p:tgtEl>
                                      </p:cBhvr>
                                    </p:animEffect>
                                    <p:anim calcmode="lin" valueType="num">
                                      <p:cBhvr>
                                        <p:cTn dur="1000" fill="hold" id="60"/>
                                        <p:tgtEl>
                                          <p:spTgt spid="39"/>
                                        </p:tgtEl>
                                        <p:attrNameLst>
                                          <p:attrName>ppt_x</p:attrName>
                                        </p:attrNameLst>
                                      </p:cBhvr>
                                      <p:tavLst>
                                        <p:tav tm="0">
                                          <p:val>
                                            <p:strVal val="#ppt_x"/>
                                          </p:val>
                                        </p:tav>
                                        <p:tav tm="100000">
                                          <p:val>
                                            <p:strVal val="#ppt_x"/>
                                          </p:val>
                                        </p:tav>
                                      </p:tavLst>
                                    </p:anim>
                                    <p:anim calcmode="lin" valueType="num">
                                      <p:cBhvr>
                                        <p:cTn decel="100000" dur="900" fill="hold" id="61"/>
                                        <p:tgtEl>
                                          <p:spTgt spid="39"/>
                                        </p:tgtEl>
                                        <p:attrNameLst>
                                          <p:attrName>ppt_y</p:attrName>
                                        </p:attrNameLst>
                                      </p:cBhvr>
                                      <p:tavLst>
                                        <p:tav tm="0">
                                          <p:val>
                                            <p:strVal val="#ppt_y+1"/>
                                          </p:val>
                                        </p:tav>
                                        <p:tav tm="100000">
                                          <p:val>
                                            <p:strVal val="#ppt_y-.03"/>
                                          </p:val>
                                        </p:tav>
                                      </p:tavLst>
                                    </p:anim>
                                    <p:anim calcmode="lin" valueType="num">
                                      <p:cBhvr>
                                        <p:cTn accel="100000" dur="100" fill="hold" id="62">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2" name="思想气泡: 云 311"/>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313" name="文本框 312"/>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02</a:t>
            </a:r>
          </a:p>
        </p:txBody>
      </p:sp>
      <p:sp>
        <p:nvSpPr>
          <p:cNvPr id="314" name="任意多边形: 形状 313"/>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文本框 314"/>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2" name="组合 1"/>
          <p:cNvGrpSpPr/>
          <p:nvPr/>
        </p:nvGrpSpPr>
        <p:grpSpPr>
          <a:xfrm>
            <a:off x="1239507" y="1936341"/>
            <a:ext cx="961061" cy="3702459"/>
            <a:chOff x="1239507" y="1936341"/>
            <a:chExt cx="961061" cy="3702459"/>
          </a:xfrm>
        </p:grpSpPr>
        <p:grpSp>
          <p:nvGrpSpPr>
            <p:cNvPr id="17" name="组合 16"/>
            <p:cNvGrpSpPr/>
            <p:nvPr/>
          </p:nvGrpSpPr>
          <p:grpSpPr>
            <a:xfrm rot="16200000">
              <a:off x="-375084" y="3734828"/>
              <a:ext cx="3484931" cy="105485"/>
              <a:chOff x="1377915" y="1296988"/>
              <a:chExt cx="4202428" cy="152400"/>
            </a:xfrm>
          </p:grpSpPr>
          <p:cxnSp>
            <p:nvCxnSpPr>
              <p:cNvPr id="205" name="直接连接符 204"/>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5400000">
              <a:off x="294220" y="3734828"/>
              <a:ext cx="3484931" cy="105485"/>
              <a:chOff x="1377915" y="1296988"/>
              <a:chExt cx="4202428" cy="152400"/>
            </a:xfrm>
          </p:grpSpPr>
          <p:cxnSp>
            <p:nvCxnSpPr>
              <p:cNvPr id="174" name="直接连接符 173"/>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Freeform 325"/>
            <p:cNvSpPr/>
            <p:nvPr/>
          </p:nvSpPr>
          <p:spPr bwMode="auto">
            <a:xfrm>
              <a:off x="1506411" y="1936341"/>
              <a:ext cx="398084" cy="3702459"/>
            </a:xfrm>
            <a:custGeom>
              <a:gdLst>
                <a:gd fmla="*/ 62 w 62" name="T0"/>
                <a:gd fmla="*/ 606 h 637" name="T1"/>
                <a:gd fmla="*/ 31 w 62" name="T2"/>
                <a:gd fmla="*/ 637 h 637" name="T3"/>
                <a:gd fmla="*/ 0 w 62" name="T4"/>
                <a:gd fmla="*/ 606 h 637" name="T5"/>
                <a:gd fmla="*/ 0 w 62" name="T6"/>
                <a:gd fmla="*/ 31 h 637" name="T7"/>
                <a:gd fmla="*/ 31 w 62" name="T8"/>
                <a:gd fmla="*/ 0 h 637" name="T9"/>
                <a:gd fmla="*/ 62 w 62" name="T10"/>
                <a:gd fmla="*/ 31 h 637" name="T11"/>
                <a:gd fmla="*/ 62 w 62" name="T12"/>
                <a:gd fmla="*/ 606 h 637" name="T13"/>
              </a:gdLst>
              <a:cxnLst>
                <a:cxn ang="0">
                  <a:pos x="T0" y="T1"/>
                </a:cxn>
                <a:cxn ang="0">
                  <a:pos x="T2" y="T3"/>
                </a:cxn>
                <a:cxn ang="0">
                  <a:pos x="T4" y="T5"/>
                </a:cxn>
                <a:cxn ang="0">
                  <a:pos x="T6" y="T7"/>
                </a:cxn>
                <a:cxn ang="0">
                  <a:pos x="T8" y="T9"/>
                </a:cxn>
                <a:cxn ang="0">
                  <a:pos x="T10" y="T11"/>
                </a:cxn>
                <a:cxn ang="0">
                  <a:pos x="T12" y="T13"/>
                </a:cxn>
              </a:cxnLst>
              <a:rect b="b" l="0" r="r" t="0"/>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11" name="Freeform 325"/>
            <p:cNvSpPr/>
            <p:nvPr/>
          </p:nvSpPr>
          <p:spPr bwMode="auto">
            <a:xfrm>
              <a:off x="1239507" y="4022229"/>
              <a:ext cx="931891" cy="931891"/>
            </a:xfrm>
            <a:prstGeom prst="ellipse">
              <a:avLst/>
            </a:pr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17" name="文本框 316"/>
            <p:cNvSpPr txBox="1"/>
            <p:nvPr/>
          </p:nvSpPr>
          <p:spPr>
            <a:xfrm>
              <a:off x="1250188" y="4264190"/>
              <a:ext cx="950380" cy="457200"/>
            </a:xfrm>
            <a:prstGeom prst="rect">
              <a:avLst/>
            </a:prstGeom>
            <a:noFill/>
          </p:spPr>
          <p:txBody>
            <a:bodyPr rtlCol="0" wrap="square">
              <a:spAutoFit/>
            </a:bodyPr>
            <a:lstStyle/>
            <a:p>
              <a:pPr algn="ctr"/>
              <a:r>
                <a:rPr altLang="zh-CN" b="1" lang="en-US" sz="2400">
                  <a:solidFill>
                    <a:schemeClr val="bg1"/>
                  </a:solidFill>
                </a:rPr>
                <a:t>30%</a:t>
              </a:r>
            </a:p>
          </p:txBody>
        </p:sp>
      </p:grpSp>
      <p:grpSp>
        <p:nvGrpSpPr>
          <p:cNvPr id="3" name="组合 2"/>
          <p:cNvGrpSpPr/>
          <p:nvPr/>
        </p:nvGrpSpPr>
        <p:grpSpPr>
          <a:xfrm>
            <a:off x="2565451" y="1934822"/>
            <a:ext cx="950380" cy="3702459"/>
            <a:chOff x="2565451" y="1934822"/>
            <a:chExt cx="950380" cy="3702459"/>
          </a:xfrm>
        </p:grpSpPr>
        <p:grpSp>
          <p:nvGrpSpPr>
            <p:cNvPr id="236" name="组合 235"/>
            <p:cNvGrpSpPr/>
            <p:nvPr/>
          </p:nvGrpSpPr>
          <p:grpSpPr>
            <a:xfrm rot="16200000">
              <a:off x="954272" y="3733309"/>
              <a:ext cx="3484931" cy="105485"/>
              <a:chOff x="1377915" y="1296988"/>
              <a:chExt cx="4202428" cy="152400"/>
            </a:xfrm>
          </p:grpSpPr>
          <p:cxnSp>
            <p:nvCxnSpPr>
              <p:cNvPr id="277" name="直接连接符 276"/>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37" name="组合 236"/>
            <p:cNvGrpSpPr/>
            <p:nvPr/>
          </p:nvGrpSpPr>
          <p:grpSpPr>
            <a:xfrm rot="5400000">
              <a:off x="1623577" y="3733309"/>
              <a:ext cx="3484931" cy="105485"/>
              <a:chOff x="1377915" y="1296988"/>
              <a:chExt cx="4202428" cy="152400"/>
            </a:xfrm>
          </p:grpSpPr>
          <p:cxnSp>
            <p:nvCxnSpPr>
              <p:cNvPr id="246" name="直接连接符 245"/>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8" name="Freeform 325"/>
            <p:cNvSpPr/>
            <p:nvPr/>
          </p:nvSpPr>
          <p:spPr bwMode="auto">
            <a:xfrm>
              <a:off x="2835768" y="1934822"/>
              <a:ext cx="398084" cy="3702459"/>
            </a:xfrm>
            <a:custGeom>
              <a:gdLst>
                <a:gd fmla="*/ 62 w 62" name="T0"/>
                <a:gd fmla="*/ 606 h 637" name="T1"/>
                <a:gd fmla="*/ 31 w 62" name="T2"/>
                <a:gd fmla="*/ 637 h 637" name="T3"/>
                <a:gd fmla="*/ 0 w 62" name="T4"/>
                <a:gd fmla="*/ 606 h 637" name="T5"/>
                <a:gd fmla="*/ 0 w 62" name="T6"/>
                <a:gd fmla="*/ 31 h 637" name="T7"/>
                <a:gd fmla="*/ 31 w 62" name="T8"/>
                <a:gd fmla="*/ 0 h 637" name="T9"/>
                <a:gd fmla="*/ 62 w 62" name="T10"/>
                <a:gd fmla="*/ 31 h 637" name="T11"/>
                <a:gd fmla="*/ 62 w 62" name="T12"/>
                <a:gd fmla="*/ 606 h 637" name="T13"/>
              </a:gdLst>
              <a:cxnLst>
                <a:cxn ang="0">
                  <a:pos x="T0" y="T1"/>
                </a:cxn>
                <a:cxn ang="0">
                  <a:pos x="T2" y="T3"/>
                </a:cxn>
                <a:cxn ang="0">
                  <a:pos x="T4" y="T5"/>
                </a:cxn>
                <a:cxn ang="0">
                  <a:pos x="T6" y="T7"/>
                </a:cxn>
                <a:cxn ang="0">
                  <a:pos x="T8" y="T9"/>
                </a:cxn>
                <a:cxn ang="0">
                  <a:pos x="T10" y="T11"/>
                </a:cxn>
                <a:cxn ang="0">
                  <a:pos x="T12" y="T13"/>
                </a:cxn>
              </a:cxnLst>
              <a:rect b="b" l="0" r="r" t="0"/>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10" name="Freeform 325"/>
            <p:cNvSpPr/>
            <p:nvPr/>
          </p:nvSpPr>
          <p:spPr bwMode="auto">
            <a:xfrm>
              <a:off x="2570311" y="2492676"/>
              <a:ext cx="931891" cy="931891"/>
            </a:xfrm>
            <a:prstGeom prst="ellipse">
              <a:avLst/>
            </a:pr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18" name="文本框 317"/>
            <p:cNvSpPr txBox="1"/>
            <p:nvPr/>
          </p:nvSpPr>
          <p:spPr>
            <a:xfrm>
              <a:off x="2565451" y="2719602"/>
              <a:ext cx="950380" cy="457200"/>
            </a:xfrm>
            <a:prstGeom prst="rect">
              <a:avLst/>
            </a:prstGeom>
            <a:noFill/>
          </p:spPr>
          <p:txBody>
            <a:bodyPr rtlCol="0" wrap="square">
              <a:spAutoFit/>
            </a:bodyPr>
            <a:lstStyle/>
            <a:p>
              <a:pPr algn="ctr"/>
              <a:r>
                <a:rPr altLang="zh-CN" b="1" lang="en-US" sz="2400">
                  <a:solidFill>
                    <a:schemeClr val="bg1"/>
                  </a:solidFill>
                </a:rPr>
                <a:t>87%</a:t>
              </a:r>
            </a:p>
          </p:txBody>
        </p:sp>
      </p:grpSp>
      <p:grpSp>
        <p:nvGrpSpPr>
          <p:cNvPr id="4" name="组合 3"/>
          <p:cNvGrpSpPr/>
          <p:nvPr/>
        </p:nvGrpSpPr>
        <p:grpSpPr>
          <a:xfrm>
            <a:off x="3869052" y="1934032"/>
            <a:ext cx="950380" cy="3702459"/>
            <a:chOff x="3869052" y="1934032"/>
            <a:chExt cx="950380" cy="3702459"/>
          </a:xfrm>
        </p:grpSpPr>
        <p:grpSp>
          <p:nvGrpSpPr>
            <p:cNvPr id="21" name="组合 20"/>
            <p:cNvGrpSpPr/>
            <p:nvPr/>
          </p:nvGrpSpPr>
          <p:grpSpPr>
            <a:xfrm rot="16200000">
              <a:off x="2265152" y="3732519"/>
              <a:ext cx="3484931" cy="105485"/>
              <a:chOff x="1377915" y="1296988"/>
              <a:chExt cx="4202428" cy="152400"/>
            </a:xfrm>
          </p:grpSpPr>
          <p:cxnSp>
            <p:nvCxnSpPr>
              <p:cNvPr id="136" name="直接连接符 135"/>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5400000">
              <a:off x="2934456" y="3732519"/>
              <a:ext cx="3484931" cy="105485"/>
              <a:chOff x="1377915" y="1296988"/>
              <a:chExt cx="4202428" cy="152400"/>
            </a:xfrm>
          </p:grpSpPr>
          <p:cxnSp>
            <p:nvCxnSpPr>
              <p:cNvPr id="105" name="直接连接符 104"/>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Freeform 325"/>
            <p:cNvSpPr/>
            <p:nvPr/>
          </p:nvSpPr>
          <p:spPr bwMode="auto">
            <a:xfrm>
              <a:off x="4146647" y="1934032"/>
              <a:ext cx="398084" cy="3702459"/>
            </a:xfrm>
            <a:custGeom>
              <a:gdLst>
                <a:gd fmla="*/ 62 w 62" name="T0"/>
                <a:gd fmla="*/ 606 h 637" name="T1"/>
                <a:gd fmla="*/ 31 w 62" name="T2"/>
                <a:gd fmla="*/ 637 h 637" name="T3"/>
                <a:gd fmla="*/ 0 w 62" name="T4"/>
                <a:gd fmla="*/ 606 h 637" name="T5"/>
                <a:gd fmla="*/ 0 w 62" name="T6"/>
                <a:gd fmla="*/ 31 h 637" name="T7"/>
                <a:gd fmla="*/ 31 w 62" name="T8"/>
                <a:gd fmla="*/ 0 h 637" name="T9"/>
                <a:gd fmla="*/ 62 w 62" name="T10"/>
                <a:gd fmla="*/ 31 h 637" name="T11"/>
                <a:gd fmla="*/ 62 w 62" name="T12"/>
                <a:gd fmla="*/ 606 h 637" name="T13"/>
              </a:gdLst>
              <a:cxnLst>
                <a:cxn ang="0">
                  <a:pos x="T0" y="T1"/>
                </a:cxn>
                <a:cxn ang="0">
                  <a:pos x="T2" y="T3"/>
                </a:cxn>
                <a:cxn ang="0">
                  <a:pos x="T4" y="T5"/>
                </a:cxn>
                <a:cxn ang="0">
                  <a:pos x="T6" y="T7"/>
                </a:cxn>
                <a:cxn ang="0">
                  <a:pos x="T8" y="T9"/>
                </a:cxn>
                <a:cxn ang="0">
                  <a:pos x="T10" y="T11"/>
                </a:cxn>
                <a:cxn ang="0">
                  <a:pos x="T12" y="T13"/>
                </a:cxn>
              </a:cxnLst>
              <a:rect b="b" l="0" r="r" t="0"/>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08" name="Freeform 325"/>
            <p:cNvSpPr/>
            <p:nvPr/>
          </p:nvSpPr>
          <p:spPr bwMode="auto">
            <a:xfrm>
              <a:off x="3878297" y="3583346"/>
              <a:ext cx="931891" cy="931891"/>
            </a:xfrm>
            <a:prstGeom prst="ellipse">
              <a:avLst/>
            </a:pr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19" name="文本框 318"/>
            <p:cNvSpPr txBox="1"/>
            <p:nvPr/>
          </p:nvSpPr>
          <p:spPr>
            <a:xfrm>
              <a:off x="3869051" y="3827816"/>
              <a:ext cx="950380" cy="457200"/>
            </a:xfrm>
            <a:prstGeom prst="rect">
              <a:avLst/>
            </a:prstGeom>
            <a:noFill/>
          </p:spPr>
          <p:txBody>
            <a:bodyPr rtlCol="0" wrap="square">
              <a:spAutoFit/>
            </a:bodyPr>
            <a:lstStyle/>
            <a:p>
              <a:pPr algn="ctr"/>
              <a:r>
                <a:rPr altLang="zh-CN" b="1" lang="en-US" sz="2400">
                  <a:solidFill>
                    <a:schemeClr val="bg1"/>
                  </a:solidFill>
                </a:rPr>
                <a:t>46%</a:t>
              </a:r>
            </a:p>
          </p:txBody>
        </p:sp>
      </p:grpSp>
      <p:grpSp>
        <p:nvGrpSpPr>
          <p:cNvPr id="5" name="组合 4"/>
          <p:cNvGrpSpPr/>
          <p:nvPr/>
        </p:nvGrpSpPr>
        <p:grpSpPr>
          <a:xfrm>
            <a:off x="5187729" y="1933006"/>
            <a:ext cx="997468" cy="3702459"/>
            <a:chOff x="5187729" y="1933006"/>
            <a:chExt cx="997468" cy="3702459"/>
          </a:xfrm>
        </p:grpSpPr>
        <p:grpSp>
          <p:nvGrpSpPr>
            <p:cNvPr id="25" name="组合 24"/>
            <p:cNvGrpSpPr/>
            <p:nvPr/>
          </p:nvGrpSpPr>
          <p:grpSpPr>
            <a:xfrm rot="16200000">
              <a:off x="3573137" y="3731493"/>
              <a:ext cx="3484931" cy="105485"/>
              <a:chOff x="1377915" y="1296988"/>
              <a:chExt cx="4202428" cy="152400"/>
            </a:xfrm>
          </p:grpSpPr>
          <p:cxnSp>
            <p:nvCxnSpPr>
              <p:cNvPr id="67" name="直接连接符 66"/>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5400000">
              <a:off x="4242441" y="3731493"/>
              <a:ext cx="3484931" cy="105485"/>
              <a:chOff x="1377915" y="1296988"/>
              <a:chExt cx="4202428" cy="152400"/>
            </a:xfrm>
          </p:grpSpPr>
          <p:cxnSp>
            <p:nvCxnSpPr>
              <p:cNvPr id="36" name="直接连接符 35"/>
              <p:cNvCxnSpPr/>
              <p:nvPr/>
            </p:nvCxnSpPr>
            <p:spPr>
              <a:xfrm flipH="1">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Freeform 325"/>
            <p:cNvSpPr/>
            <p:nvPr/>
          </p:nvSpPr>
          <p:spPr bwMode="auto">
            <a:xfrm>
              <a:off x="5454633" y="1933006"/>
              <a:ext cx="398084" cy="3702459"/>
            </a:xfrm>
            <a:custGeom>
              <a:gdLst>
                <a:gd fmla="*/ 62 w 62" name="T0"/>
                <a:gd fmla="*/ 606 h 637" name="T1"/>
                <a:gd fmla="*/ 31 w 62" name="T2"/>
                <a:gd fmla="*/ 637 h 637" name="T3"/>
                <a:gd fmla="*/ 0 w 62" name="T4"/>
                <a:gd fmla="*/ 606 h 637" name="T5"/>
                <a:gd fmla="*/ 0 w 62" name="T6"/>
                <a:gd fmla="*/ 31 h 637" name="T7"/>
                <a:gd fmla="*/ 31 w 62" name="T8"/>
                <a:gd fmla="*/ 0 h 637" name="T9"/>
                <a:gd fmla="*/ 62 w 62" name="T10"/>
                <a:gd fmla="*/ 31 h 637" name="T11"/>
                <a:gd fmla="*/ 62 w 62" name="T12"/>
                <a:gd fmla="*/ 606 h 637" name="T13"/>
              </a:gdLst>
              <a:cxnLst>
                <a:cxn ang="0">
                  <a:pos x="T0" y="T1"/>
                </a:cxn>
                <a:cxn ang="0">
                  <a:pos x="T2" y="T3"/>
                </a:cxn>
                <a:cxn ang="0">
                  <a:pos x="T4" y="T5"/>
                </a:cxn>
                <a:cxn ang="0">
                  <a:pos x="T6" y="T7"/>
                </a:cxn>
                <a:cxn ang="0">
                  <a:pos x="T8" y="T9"/>
                </a:cxn>
                <a:cxn ang="0">
                  <a:pos x="T10" y="T11"/>
                </a:cxn>
                <a:cxn ang="0">
                  <a:pos x="T12" y="T13"/>
                </a:cxn>
              </a:cxnLst>
              <a:rect b="b" l="0" r="r" t="0"/>
              <a:pathLst>
                <a:path h="637" w="62">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6"/>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09" name="Freeform 325"/>
            <p:cNvSpPr/>
            <p:nvPr/>
          </p:nvSpPr>
          <p:spPr bwMode="auto">
            <a:xfrm>
              <a:off x="5187729" y="2718994"/>
              <a:ext cx="931891" cy="931891"/>
            </a:xfrm>
            <a:prstGeom prst="ellipse">
              <a:avLst/>
            </a:prstGeom>
            <a:blipFill>
              <a:blip r:embed="rId6"/>
              <a:stretch>
                <a:fillRect/>
              </a:stretch>
            </a:blipFill>
            <a:ln w="44450">
              <a:gradFill flip="none" rotWithShape="1">
                <a:gsLst>
                  <a:gs pos="0">
                    <a:schemeClr val="accent1">
                      <a:lumMod val="5000"/>
                      <a:lumOff val="95000"/>
                    </a:schemeClr>
                  </a:gs>
                  <a:gs pos="100000">
                    <a:schemeClr val="bg1">
                      <a:lumMod val="75000"/>
                    </a:schemeClr>
                  </a:gs>
                </a:gsLst>
                <a:lin ang="16200000" scaled="1"/>
              </a:gradFill>
            </a:ln>
            <a:effectLst>
              <a:innerShdw blurRad="190500">
                <a:prstClr val="black">
                  <a:alpha val="85000"/>
                </a:prstClr>
              </a:innerShdw>
            </a:effectLst>
          </p:spPr>
          <p:txBody>
            <a:bodyPr anchor="t" anchorCtr="0" bIns="45720" compatLnSpc="1" lIns="91440" numCol="1" rIns="91440" tIns="45720" vert="horz" wrap="square">
              <a:prstTxWarp prst="textNoShape">
                <a:avLst/>
              </a:prstTxWarp>
            </a:bodyPr>
            <a:lstStyle/>
            <a:p>
              <a:endParaRPr altLang="en-US" lang="zh-CN">
                <a:solidFill>
                  <a:srgbClr val="B81D2B"/>
                </a:solidFill>
              </a:endParaRPr>
            </a:p>
          </p:txBody>
        </p:sp>
        <p:sp>
          <p:nvSpPr>
            <p:cNvPr id="320" name="文本框 319"/>
            <p:cNvSpPr txBox="1"/>
            <p:nvPr/>
          </p:nvSpPr>
          <p:spPr>
            <a:xfrm>
              <a:off x="5234817" y="2952749"/>
              <a:ext cx="950380" cy="457200"/>
            </a:xfrm>
            <a:prstGeom prst="rect">
              <a:avLst/>
            </a:prstGeom>
            <a:noFill/>
          </p:spPr>
          <p:txBody>
            <a:bodyPr rtlCol="0" wrap="square">
              <a:spAutoFit/>
            </a:bodyPr>
            <a:lstStyle/>
            <a:p>
              <a:pPr algn="ctr"/>
              <a:r>
                <a:rPr altLang="zh-CN" b="1" lang="en-US" sz="2400">
                  <a:solidFill>
                    <a:schemeClr val="bg1"/>
                  </a:solidFill>
                </a:rPr>
                <a:t>75%</a:t>
              </a:r>
            </a:p>
          </p:txBody>
        </p:sp>
      </p:grpSp>
      <p:grpSp>
        <p:nvGrpSpPr>
          <p:cNvPr id="6" name="组合 5"/>
          <p:cNvGrpSpPr/>
          <p:nvPr/>
        </p:nvGrpSpPr>
        <p:grpSpPr>
          <a:xfrm>
            <a:off x="6754821" y="1870771"/>
            <a:ext cx="4392521" cy="703489"/>
            <a:chOff x="6754821" y="1870771"/>
            <a:chExt cx="4392521" cy="703489"/>
          </a:xfrm>
        </p:grpSpPr>
        <p:sp>
          <p:nvSpPr>
            <p:cNvPr id="322" name="矩形 321"/>
            <p:cNvSpPr/>
            <p:nvPr/>
          </p:nvSpPr>
          <p:spPr>
            <a:xfrm>
              <a:off x="6754822" y="2223395"/>
              <a:ext cx="4392521" cy="347472"/>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a:t>
              </a:r>
            </a:p>
          </p:txBody>
        </p:sp>
        <p:sp>
          <p:nvSpPr>
            <p:cNvPr id="323" name="矩形 322"/>
            <p:cNvSpPr/>
            <p:nvPr/>
          </p:nvSpPr>
          <p:spPr>
            <a:xfrm>
              <a:off x="6754819" y="1870771"/>
              <a:ext cx="2241974" cy="420624"/>
            </a:xfrm>
            <a:prstGeom prst="rect">
              <a:avLst/>
            </a:prstGeom>
          </p:spPr>
          <p:txBody>
            <a:bodyPr wrap="square">
              <a:spAutoFit/>
            </a:bodyPr>
            <a:lstStyle/>
            <a:p>
              <a:pPr indent="-285750" marL="285750">
                <a:lnSpc>
                  <a:spcPct val="120000"/>
                </a:lnSpc>
                <a:buBlip>
                  <a:blip r:embed="rId4"/>
                </a:buBlip>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7" name="组合 6"/>
          <p:cNvGrpSpPr/>
          <p:nvPr/>
        </p:nvGrpSpPr>
        <p:grpSpPr>
          <a:xfrm>
            <a:off x="6754821" y="2850089"/>
            <a:ext cx="4392521" cy="703489"/>
            <a:chOff x="6754821" y="2850089"/>
            <a:chExt cx="4392521" cy="703489"/>
          </a:xfrm>
        </p:grpSpPr>
        <p:sp>
          <p:nvSpPr>
            <p:cNvPr id="325" name="矩形 324"/>
            <p:cNvSpPr/>
            <p:nvPr/>
          </p:nvSpPr>
          <p:spPr>
            <a:xfrm>
              <a:off x="6754822" y="3202713"/>
              <a:ext cx="4392521" cy="347472"/>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a:t>
              </a:r>
            </a:p>
          </p:txBody>
        </p:sp>
        <p:sp>
          <p:nvSpPr>
            <p:cNvPr id="326" name="矩形 325"/>
            <p:cNvSpPr/>
            <p:nvPr/>
          </p:nvSpPr>
          <p:spPr>
            <a:xfrm>
              <a:off x="6754819" y="2850089"/>
              <a:ext cx="2241974" cy="420624"/>
            </a:xfrm>
            <a:prstGeom prst="rect">
              <a:avLst/>
            </a:prstGeom>
          </p:spPr>
          <p:txBody>
            <a:bodyPr wrap="square">
              <a:spAutoFit/>
            </a:bodyPr>
            <a:lstStyle/>
            <a:p>
              <a:pPr indent="-285750" marL="285750">
                <a:lnSpc>
                  <a:spcPct val="120000"/>
                </a:lnSpc>
                <a:buBlip>
                  <a:blip r:embed="rId3"/>
                </a:buBlip>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8" name="组合 7"/>
          <p:cNvGrpSpPr/>
          <p:nvPr/>
        </p:nvGrpSpPr>
        <p:grpSpPr>
          <a:xfrm>
            <a:off x="6754821" y="3829407"/>
            <a:ext cx="4392521" cy="703489"/>
            <a:chOff x="6754821" y="3829407"/>
            <a:chExt cx="4392521" cy="703489"/>
          </a:xfrm>
        </p:grpSpPr>
        <p:sp>
          <p:nvSpPr>
            <p:cNvPr id="328" name="矩形 327"/>
            <p:cNvSpPr/>
            <p:nvPr/>
          </p:nvSpPr>
          <p:spPr>
            <a:xfrm>
              <a:off x="6754822" y="4182032"/>
              <a:ext cx="4392521" cy="347472"/>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a:t>
              </a:r>
            </a:p>
          </p:txBody>
        </p:sp>
        <p:sp>
          <p:nvSpPr>
            <p:cNvPr id="329" name="矩形 328"/>
            <p:cNvSpPr/>
            <p:nvPr/>
          </p:nvSpPr>
          <p:spPr>
            <a:xfrm>
              <a:off x="6754819" y="3829407"/>
              <a:ext cx="2241974" cy="420624"/>
            </a:xfrm>
            <a:prstGeom prst="rect">
              <a:avLst/>
            </a:prstGeom>
          </p:spPr>
          <p:txBody>
            <a:bodyPr wrap="square">
              <a:spAutoFit/>
            </a:bodyPr>
            <a:lstStyle/>
            <a:p>
              <a:pPr indent="-285750" marL="285750">
                <a:lnSpc>
                  <a:spcPct val="120000"/>
                </a:lnSpc>
                <a:buBlip>
                  <a:blip r:embed="rId5"/>
                </a:buBlip>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9" name="组合 8"/>
          <p:cNvGrpSpPr/>
          <p:nvPr/>
        </p:nvGrpSpPr>
        <p:grpSpPr>
          <a:xfrm>
            <a:off x="6754821" y="4808725"/>
            <a:ext cx="4392521" cy="703489"/>
            <a:chOff x="6754821" y="4808725"/>
            <a:chExt cx="4392521" cy="703489"/>
          </a:xfrm>
        </p:grpSpPr>
        <p:sp>
          <p:nvSpPr>
            <p:cNvPr id="331" name="矩形 330"/>
            <p:cNvSpPr/>
            <p:nvPr/>
          </p:nvSpPr>
          <p:spPr>
            <a:xfrm>
              <a:off x="6754822" y="5161349"/>
              <a:ext cx="4392521" cy="347472"/>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a:t>
              </a:r>
            </a:p>
          </p:txBody>
        </p:sp>
        <p:sp>
          <p:nvSpPr>
            <p:cNvPr id="332" name="矩形 331"/>
            <p:cNvSpPr/>
            <p:nvPr/>
          </p:nvSpPr>
          <p:spPr>
            <a:xfrm>
              <a:off x="6754819" y="4808725"/>
              <a:ext cx="2241974" cy="420624"/>
            </a:xfrm>
            <a:prstGeom prst="rect">
              <a:avLst/>
            </a:prstGeom>
          </p:spPr>
          <p:txBody>
            <a:bodyPr wrap="square">
              <a:spAutoFit/>
            </a:bodyPr>
            <a:lstStyle/>
            <a:p>
              <a:pPr indent="-285750" marL="285750">
                <a:lnSpc>
                  <a:spcPct val="120000"/>
                </a:lnSpc>
                <a:buBlip>
                  <a:blip r:embed="rId6"/>
                </a:buBlip>
              </a:pPr>
              <a:r>
                <a:rPr altLang="en-US" lang="zh-CN">
                  <a:solidFill>
                    <a:schemeClr val="accent5"/>
                  </a:solidFill>
                  <a:latin charset="-122" panose="02010509060101010101" pitchFamily="49" typeface="幼圆"/>
                  <a:ea charset="-122" panose="02010509060101010101" pitchFamily="49" typeface="幼圆"/>
                </a:rPr>
                <a:t>标题文字添加</a:t>
              </a:r>
            </a:p>
          </p:txBody>
        </p:sp>
      </p:grpSp>
    </p:spTree>
    <p:extLst>
      <p:ext uri="{BB962C8B-B14F-4D97-AF65-F5344CB8AC3E}">
        <p14:creationId val="3804678152"/>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3"/>
                                        </p:tgtEl>
                                        <p:attrNameLst>
                                          <p:attrName>style.visibility</p:attrName>
                                        </p:attrNameLst>
                                      </p:cBhvr>
                                      <p:to>
                                        <p:strVal val="visible"/>
                                      </p:to>
                                    </p:set>
                                    <p:animEffect filter="wipe(down)" transition="in">
                                      <p:cBhvr>
                                        <p:cTn dur="1000" id="10"/>
                                        <p:tgtEl>
                                          <p:spTgt spid="3"/>
                                        </p:tgtEl>
                                      </p:cBhvr>
                                    </p:animEffect>
                                  </p:childTnLst>
                                </p:cTn>
                              </p:par>
                              <p:par>
                                <p:cTn fill="hold" id="11" nodeType="withEffect" presetClass="entr" presetID="22" presetSubtype="4">
                                  <p:stCondLst>
                                    <p:cond delay="500"/>
                                  </p:stCondLst>
                                  <p:childTnLst>
                                    <p:set>
                                      <p:cBhvr>
                                        <p:cTn dur="1" fill="hold" id="12">
                                          <p:stCondLst>
                                            <p:cond delay="0"/>
                                          </p:stCondLst>
                                        </p:cTn>
                                        <p:tgtEl>
                                          <p:spTgt spid="4"/>
                                        </p:tgtEl>
                                        <p:attrNameLst>
                                          <p:attrName>style.visibility</p:attrName>
                                        </p:attrNameLst>
                                      </p:cBhvr>
                                      <p:to>
                                        <p:strVal val="visible"/>
                                      </p:to>
                                    </p:set>
                                    <p:animEffect filter="wipe(down)" transition="in">
                                      <p:cBhvr>
                                        <p:cTn dur="1000" id="13"/>
                                        <p:tgtEl>
                                          <p:spTgt spid="4"/>
                                        </p:tgtEl>
                                      </p:cBhvr>
                                    </p:animEffect>
                                  </p:childTnLst>
                                </p:cTn>
                              </p:par>
                              <p:par>
                                <p:cTn fill="hold" id="14" nodeType="withEffect" presetClass="entr" presetID="22" presetSubtype="4">
                                  <p:stCondLst>
                                    <p:cond delay="750"/>
                                  </p:stCondLst>
                                  <p:childTnLst>
                                    <p:set>
                                      <p:cBhvr>
                                        <p:cTn dur="1" fill="hold" id="15">
                                          <p:stCondLst>
                                            <p:cond delay="0"/>
                                          </p:stCondLst>
                                        </p:cTn>
                                        <p:tgtEl>
                                          <p:spTgt spid="5"/>
                                        </p:tgtEl>
                                        <p:attrNameLst>
                                          <p:attrName>style.visibility</p:attrName>
                                        </p:attrNameLst>
                                      </p:cBhvr>
                                      <p:to>
                                        <p:strVal val="visible"/>
                                      </p:to>
                                    </p:set>
                                    <p:animEffect filter="wipe(down)" transition="in">
                                      <p:cBhvr>
                                        <p:cTn dur="1000" id="16"/>
                                        <p:tgtEl>
                                          <p:spTgt spid="5"/>
                                        </p:tgtEl>
                                      </p:cBhvr>
                                    </p:animEffect>
                                  </p:childTnLst>
                                </p:cTn>
                              </p:par>
                            </p:childTnLst>
                          </p:cTn>
                        </p:par>
                        <p:par>
                          <p:cTn fill="hold" id="17" nodeType="afterGroup">
                            <p:stCondLst>
                              <p:cond delay="1750"/>
                            </p:stCondLst>
                            <p:childTnLst>
                              <p:par>
                                <p:cTn fill="hold" id="18" nodeType="afterEffect" presetClass="entr" presetID="2" presetSubtype="2">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1000" fill="hold" id="20"/>
                                        <p:tgtEl>
                                          <p:spTgt spid="6"/>
                                        </p:tgtEl>
                                        <p:attrNameLst>
                                          <p:attrName>ppt_x</p:attrName>
                                        </p:attrNameLst>
                                      </p:cBhvr>
                                      <p:tavLst>
                                        <p:tav tm="0">
                                          <p:val>
                                            <p:strVal val="1+#ppt_w/2"/>
                                          </p:val>
                                        </p:tav>
                                        <p:tav tm="100000">
                                          <p:val>
                                            <p:strVal val="#ppt_x"/>
                                          </p:val>
                                        </p:tav>
                                      </p:tavLst>
                                    </p:anim>
                                    <p:anim calcmode="lin" valueType="num">
                                      <p:cBhvr additive="base">
                                        <p:cTn dur="1000" fill="hold" id="21"/>
                                        <p:tgtEl>
                                          <p:spTgt spid="6"/>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25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1000" fill="hold" id="24"/>
                                        <p:tgtEl>
                                          <p:spTgt spid="7"/>
                                        </p:tgtEl>
                                        <p:attrNameLst>
                                          <p:attrName>ppt_x</p:attrName>
                                        </p:attrNameLst>
                                      </p:cBhvr>
                                      <p:tavLst>
                                        <p:tav tm="0">
                                          <p:val>
                                            <p:strVal val="1+#ppt_w/2"/>
                                          </p:val>
                                        </p:tav>
                                        <p:tav tm="100000">
                                          <p:val>
                                            <p:strVal val="#ppt_x"/>
                                          </p:val>
                                        </p:tav>
                                      </p:tavLst>
                                    </p:anim>
                                    <p:anim calcmode="lin" valueType="num">
                                      <p:cBhvr additive="base">
                                        <p:cTn dur="1000" fill="hold" id="25"/>
                                        <p:tgtEl>
                                          <p:spTgt spid="7"/>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50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1000" fill="hold" id="28"/>
                                        <p:tgtEl>
                                          <p:spTgt spid="8"/>
                                        </p:tgtEl>
                                        <p:attrNameLst>
                                          <p:attrName>ppt_x</p:attrName>
                                        </p:attrNameLst>
                                      </p:cBhvr>
                                      <p:tavLst>
                                        <p:tav tm="0">
                                          <p:val>
                                            <p:strVal val="1+#ppt_w/2"/>
                                          </p:val>
                                        </p:tav>
                                        <p:tav tm="100000">
                                          <p:val>
                                            <p:strVal val="#ppt_x"/>
                                          </p:val>
                                        </p:tav>
                                      </p:tavLst>
                                    </p:anim>
                                    <p:anim calcmode="lin" valueType="num">
                                      <p:cBhvr additive="base">
                                        <p:cTn dur="1000" fill="hold" id="29"/>
                                        <p:tgtEl>
                                          <p:spTgt spid="8"/>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75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1000" fill="hold" id="32"/>
                                        <p:tgtEl>
                                          <p:spTgt spid="9"/>
                                        </p:tgtEl>
                                        <p:attrNameLst>
                                          <p:attrName>ppt_x</p:attrName>
                                        </p:attrNameLst>
                                      </p:cBhvr>
                                      <p:tavLst>
                                        <p:tav tm="0">
                                          <p:val>
                                            <p:strVal val="1+#ppt_w/2"/>
                                          </p:val>
                                        </p:tav>
                                        <p:tav tm="100000">
                                          <p:val>
                                            <p:strVal val="#ppt_x"/>
                                          </p:val>
                                        </p:tav>
                                      </p:tavLst>
                                    </p:anim>
                                    <p:anim calcmode="lin" valueType="num">
                                      <p:cBhvr additive="base">
                                        <p:cTn dur="1000" fill="hold" id="33"/>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ketched-down-arrow_36677"/>
          <p:cNvSpPr>
            <a:spLocks noChangeAspect="1"/>
          </p:cNvSpPr>
          <p:nvPr/>
        </p:nvSpPr>
        <p:spPr bwMode="auto">
          <a:xfrm>
            <a:off x="1514052" y="1964548"/>
            <a:ext cx="837263" cy="849994"/>
          </a:xfrm>
          <a:custGeom>
            <a:gdLst>
              <a:gd fmla="*/ 182296 w 323300" name="connsiteX0"/>
              <a:gd fmla="*/ 253418 h 328216" name="connsiteY0"/>
              <a:gd fmla="*/ 152850 w 323300" name="connsiteX1"/>
              <a:gd fmla="*/ 290770 h 328216" name="connsiteY1"/>
              <a:gd fmla="*/ 146449 w 323300" name="connsiteX2"/>
              <a:gd fmla="*/ 299786 h 328216" name="connsiteY2"/>
              <a:gd fmla="*/ 145168 w 323300" name="connsiteX3"/>
              <a:gd fmla="*/ 301074 h 328216" name="connsiteY3"/>
              <a:gd fmla="*/ 147729 w 323300" name="connsiteX4"/>
              <a:gd fmla="*/ 304937 h 328216" name="connsiteY4"/>
              <a:gd fmla="*/ 160531 w 323300" name="connsiteX5"/>
              <a:gd fmla="*/ 319105 h 328216" name="connsiteY5"/>
              <a:gd fmla="*/ 161812 w 323300" name="connsiteX6"/>
              <a:gd fmla="*/ 316529 h 328216" name="connsiteY6"/>
              <a:gd fmla="*/ 183576 w 323300" name="connsiteX7"/>
              <a:gd fmla="*/ 254706 h 328216" name="connsiteY7"/>
              <a:gd fmla="*/ 182296 w 323300" name="connsiteX8"/>
              <a:gd fmla="*/ 253418 h 328216" name="connsiteY8"/>
              <a:gd fmla="*/ 210521 w 323300" name="connsiteX9"/>
              <a:gd fmla="*/ 180415 h 328216" name="connsiteY9"/>
              <a:gd fmla="*/ 201261 w 323300" name="connsiteX10"/>
              <a:gd fmla="*/ 196001 h 328216" name="connsiteY10"/>
              <a:gd fmla="*/ 173479 w 323300" name="connsiteX11"/>
              <a:gd fmla="*/ 246658 h 328216" name="connsiteY11"/>
              <a:gd fmla="*/ 174802 w 323300" name="connsiteX12"/>
              <a:gd fmla="*/ 246658 h 328216" name="connsiteY12"/>
              <a:gd fmla="*/ 198615 w 323300" name="connsiteX13"/>
              <a:gd fmla="*/ 212887 h 328216" name="connsiteY13"/>
              <a:gd fmla="*/ 203907 w 323300" name="connsiteX14"/>
              <a:gd fmla="*/ 201197 h 328216" name="connsiteY14"/>
              <a:gd fmla="*/ 210521 w 323300" name="connsiteX15"/>
              <a:gd fmla="*/ 181714 h 328216" name="connsiteY15"/>
              <a:gd fmla="*/ 210521 w 323300" name="connsiteX16"/>
              <a:gd fmla="*/ 180415 h 328216" name="connsiteY16"/>
              <a:gd fmla="*/ 307728 w 323300" name="connsiteX17"/>
              <a:gd fmla="*/ 155592 h 328216" name="connsiteY17"/>
              <a:gd fmla="*/ 297568 w 323300" name="connsiteX18"/>
              <a:gd fmla="*/ 174642 h 328216" name="connsiteY18"/>
              <a:gd fmla="*/ 307728 w 323300" name="connsiteX19"/>
              <a:gd fmla="*/ 155592 h 328216" name="connsiteY19"/>
              <a:gd fmla="*/ 265967 w 323300" name="connsiteX20"/>
              <a:gd fmla="*/ 150829 h 328216" name="connsiteY20"/>
              <a:gd fmla="*/ 265967 w 323300" name="connsiteX21"/>
              <a:gd fmla="*/ 153415 h 328216" name="connsiteY21"/>
              <a:gd fmla="*/ 205493 w 323300" name="connsiteX22"/>
              <a:gd fmla="*/ 276242 h 328216" name="connsiteY22"/>
              <a:gd fmla="*/ 258079 w 323300" name="connsiteX23"/>
              <a:gd fmla="*/ 219354 h 328216" name="connsiteY23"/>
              <a:gd fmla="*/ 287002 w 323300" name="connsiteX24"/>
              <a:gd fmla="*/ 153415 h 328216" name="connsiteY24"/>
              <a:gd fmla="*/ 289631 w 323300" name="connsiteX25"/>
              <a:gd fmla="*/ 150829 h 328216" name="connsiteY25"/>
              <a:gd fmla="*/ 265967 w 323300" name="connsiteX26"/>
              <a:gd fmla="*/ 150829 h 328216" name="connsiteY26"/>
              <a:gd fmla="*/ 249532 w 323300" name="connsiteX27"/>
              <a:gd fmla="*/ 150829 h 328216" name="connsiteY27"/>
              <a:gd fmla="*/ 248239 w 323300" name="connsiteX28"/>
              <a:gd fmla="*/ 153404 h 328216" name="connsiteY28"/>
              <a:gd fmla="*/ 219781 w 323300" name="connsiteX29"/>
              <a:gd fmla="*/ 198454 h 328216" name="connsiteY29"/>
              <a:gd fmla="*/ 214607 w 323300" name="connsiteX30"/>
              <a:gd fmla="*/ 210039 h 328216" name="connsiteY30"/>
              <a:gd fmla="*/ 186150 w 323300" name="connsiteX31"/>
              <a:gd fmla="*/ 289843 h 328216" name="connsiteY31"/>
              <a:gd fmla="*/ 252119 w 323300" name="connsiteX32"/>
              <a:gd fmla="*/ 153404 h 328216" name="connsiteY32"/>
              <a:gd fmla="*/ 254706 w 323300" name="connsiteX33"/>
              <a:gd fmla="*/ 150829 h 328216" name="connsiteY33"/>
              <a:gd fmla="*/ 249532 w 323300" name="connsiteX34"/>
              <a:gd fmla="*/ 150829 h 328216" name="connsiteY34"/>
              <a:gd fmla="*/ 49248 w 323300" name="connsiteX35"/>
              <a:gd fmla="*/ 150049 h 328216" name="connsiteY35"/>
              <a:gd fmla="*/ 33016 w 323300" name="connsiteX36"/>
              <a:gd fmla="*/ 150532 h 328216" name="connsiteY36"/>
              <a:gd fmla="*/ 31755 w 323300" name="connsiteX37"/>
              <a:gd fmla="*/ 153112 h 328216" name="connsiteY37"/>
              <a:gd fmla="*/ 25452 w 323300" name="connsiteX38"/>
              <a:gd fmla="*/ 164720 h 328216" name="connsiteY38"/>
              <a:gd fmla="*/ 22931 w 323300" name="connsiteX39"/>
              <a:gd fmla="*/ 167300 h 328216" name="connsiteY39"/>
              <a:gd fmla="*/ 44362 w 323300" name="connsiteX40"/>
              <a:gd fmla="*/ 190517 h 328216" name="connsiteY40"/>
              <a:gd fmla="*/ 45623 w 323300" name="connsiteX41"/>
              <a:gd fmla="*/ 186648 h 328216" name="connsiteY41"/>
              <a:gd fmla="*/ 65794 w 323300" name="connsiteX42"/>
              <a:gd fmla="*/ 150532 h 328216" name="connsiteY42"/>
              <a:gd fmla="*/ 60752 w 323300" name="connsiteX43"/>
              <a:gd fmla="*/ 150532 h 328216" name="connsiteY43"/>
              <a:gd fmla="*/ 49248 w 323300" name="connsiteX44"/>
              <a:gd fmla="*/ 150049 h 328216" name="connsiteY44"/>
              <a:gd fmla="*/ 189131 w 323300" name="connsiteX45"/>
              <a:gd fmla="*/ 107833 h 328216" name="connsiteY45"/>
              <a:gd fmla="*/ 187017 w 323300" name="connsiteX46"/>
              <a:gd fmla="*/ 110257 h 328216" name="connsiteY46"/>
              <a:gd fmla="*/ 107664 w 323300" name="connsiteX47"/>
              <a:gd fmla="*/ 229165 h 328216" name="connsiteY47"/>
              <a:gd fmla="*/ 98558 w 323300" name="connsiteX48"/>
              <a:gd fmla="*/ 245967 h 328216" name="connsiteY48"/>
              <a:gd fmla="*/ 95956 w 323300" name="connsiteX49"/>
              <a:gd fmla="*/ 247259 h 328216" name="connsiteY49"/>
              <a:gd fmla="*/ 99859 w 323300" name="connsiteX50"/>
              <a:gd fmla="*/ 252429 h 328216" name="connsiteY50"/>
              <a:gd fmla="*/ 101160 w 323300" name="connsiteX51"/>
              <a:gd fmla="*/ 249844 h 328216" name="connsiteY51"/>
              <a:gd fmla="*/ 103761 w 323300" name="connsiteX52"/>
              <a:gd fmla="*/ 247259 h 328216" name="connsiteY52"/>
              <a:gd fmla="*/ 177911 w 323300" name="connsiteX53"/>
              <a:gd fmla="*/ 130936 h 328216" name="connsiteY53"/>
              <a:gd fmla="*/ 188318 w 323300" name="connsiteX54"/>
              <a:gd fmla="*/ 110257 h 328216" name="connsiteY54"/>
              <a:gd fmla="*/ 189131 w 323300" name="connsiteX55"/>
              <a:gd fmla="*/ 107833 h 328216" name="connsiteY55"/>
              <a:gd fmla="*/ 171134 w 323300" name="connsiteX56"/>
              <a:gd fmla="*/ 53400 h 328216" name="connsiteY56"/>
              <a:gd fmla="*/ 121551 w 323300" name="connsiteX57"/>
              <a:gd fmla="*/ 130892 h 328216" name="connsiteY57"/>
              <a:gd fmla="*/ 79798 w 323300" name="connsiteX58"/>
              <a:gd fmla="*/ 200634 h 328216" name="connsiteY58"/>
              <a:gd fmla="*/ 171134 w 323300" name="connsiteX59"/>
              <a:gd fmla="*/ 53400 h 328216" name="connsiteY59"/>
              <a:gd fmla="*/ 256293 w 323300" name="connsiteX60"/>
              <a:gd fmla="*/ 19067 h 328216" name="connsiteY60"/>
              <a:gd fmla="*/ 193259 w 323300" name="connsiteX61"/>
              <a:gd fmla="*/ 128055 h 328216" name="connsiteY61"/>
              <a:gd fmla="*/ 117360 w 323300" name="connsiteX62"/>
              <a:gd fmla="*/ 247423 h 328216" name="connsiteY62"/>
              <a:gd fmla="*/ 110928 w 323300" name="connsiteX63"/>
              <a:gd fmla="*/ 257803 h 328216" name="connsiteY63"/>
              <a:gd fmla="*/ 107068 w 323300" name="connsiteX64"/>
              <a:gd fmla="*/ 259100 h 328216" name="connsiteY64"/>
              <a:gd fmla="*/ 134083 w 323300" name="connsiteX65"/>
              <a:gd fmla="*/ 288942 h 328216" name="connsiteY65"/>
              <a:gd fmla="*/ 135370 w 323300" name="connsiteX66"/>
              <a:gd fmla="*/ 285050 h 328216" name="connsiteY66"/>
              <a:gd fmla="*/ 233138 w 323300" name="connsiteX67"/>
              <a:gd fmla="*/ 112486 h 328216" name="connsiteY67"/>
              <a:gd fmla="*/ 249861 w 323300" name="connsiteX68"/>
              <a:gd fmla="*/ 54099 h 328216" name="connsiteY68"/>
              <a:gd fmla="*/ 256293 w 323300" name="connsiteX69"/>
              <a:gd fmla="*/ 19067 h 328216" name="connsiteY69"/>
              <a:gd fmla="*/ 226484 w 323300" name="connsiteX70"/>
              <a:gd fmla="*/ 7954 h 328216" name="connsiteY70"/>
              <a:gd fmla="*/ 225191 w 323300" name="connsiteX71"/>
              <a:gd fmla="*/ 10534 h 328216" name="connsiteY71"/>
              <a:gd fmla="*/ 208375 w 323300" name="connsiteX72"/>
              <a:gd fmla="*/ 44070 h 328216" name="connsiteY72"/>
              <a:gd fmla="*/ 208375 w 323300" name="connsiteX73"/>
              <a:gd fmla="*/ 46650 h 328216" name="connsiteY73"/>
              <a:gd fmla="*/ 210962 w 323300" name="connsiteX74"/>
              <a:gd fmla="*/ 44070 h 328216" name="connsiteY74"/>
              <a:gd fmla="*/ 214842 w 323300" name="connsiteX75"/>
              <a:gd fmla="*/ 41490 h 328216" name="connsiteY75"/>
              <a:gd fmla="*/ 222603 w 323300" name="connsiteX76"/>
              <a:gd fmla="*/ 35041 h 328216" name="connsiteY76"/>
              <a:gd fmla="*/ 240713 w 323300" name="connsiteX77"/>
              <a:gd fmla="*/ 10534 h 328216" name="connsiteY77"/>
              <a:gd fmla="*/ 242006 w 323300" name="connsiteX78"/>
              <a:gd fmla="*/ 7954 h 328216" name="connsiteY78"/>
              <a:gd fmla="*/ 226484 w 323300" name="connsiteX79"/>
              <a:gd fmla="*/ 7954 h 328216" name="connsiteY79"/>
              <a:gd fmla="*/ 212143 w 323300" name="connsiteX80"/>
              <a:gd fmla="*/ 7954 h 328216" name="connsiteY80"/>
              <a:gd fmla="*/ 210855 w 323300" name="connsiteX81"/>
              <a:gd fmla="*/ 10541 h 328216" name="connsiteY81"/>
              <a:gd fmla="*/ 80770 w 323300" name="connsiteX82"/>
              <a:gd fmla="*/ 223917 h 328216" name="connsiteY82"/>
              <a:gd fmla="*/ 76906 w 323300" name="connsiteX83"/>
              <a:gd fmla="*/ 226504 h 328216" name="connsiteY83"/>
              <a:gd fmla="*/ 88498 w 323300" name="connsiteX84"/>
              <a:gd fmla="*/ 238142 h 328216" name="connsiteY84"/>
              <a:gd fmla="*/ 89786 w 323300" name="connsiteX85"/>
              <a:gd fmla="*/ 235556 h 328216" name="connsiteY85"/>
              <a:gd fmla="*/ 97514 w 323300" name="connsiteX86"/>
              <a:gd fmla="*/ 222624 h 328216" name="connsiteY86"/>
              <a:gd fmla="*/ 115545 w 323300" name="connsiteX87"/>
              <a:gd fmla="*/ 192881 h 328216" name="connsiteY87"/>
              <a:gd fmla="*/ 134865 w 323300" name="connsiteX88"/>
              <a:gd fmla="*/ 157964 h 328216" name="connsiteY88"/>
              <a:gd fmla="*/ 212143 w 323300" name="connsiteX89"/>
              <a:gd fmla="*/ 10541 h 328216" name="connsiteY89"/>
              <a:gd fmla="*/ 213431 w 323300" name="connsiteX90"/>
              <a:gd fmla="*/ 7954 h 328216" name="connsiteY90"/>
              <a:gd fmla="*/ 212143 w 323300" name="connsiteX91"/>
              <a:gd fmla="*/ 7954 h 328216" name="connsiteY91"/>
              <a:gd fmla="*/ 196650 w 323300" name="connsiteX92"/>
              <a:gd fmla="*/ 7954 h 328216" name="connsiteY92"/>
              <a:gd fmla="*/ 196650 w 323300" name="connsiteX93"/>
              <a:gd fmla="*/ 10552 h 328216" name="connsiteY93"/>
              <a:gd fmla="*/ 184176 w 323300" name="connsiteX94"/>
              <a:gd fmla="*/ 32633 h 328216" name="connsiteY94"/>
              <a:gd fmla="*/ 197897 w 323300" name="connsiteX95"/>
              <a:gd fmla="*/ 10552 h 328216" name="connsiteY95"/>
              <a:gd fmla="*/ 199144 w 323300" name="connsiteX96"/>
              <a:gd fmla="*/ 7954 h 328216" name="connsiteY96"/>
              <a:gd fmla="*/ 196650 w 323300" name="connsiteX97"/>
              <a:gd fmla="*/ 7954 h 328216" name="connsiteY97"/>
              <a:gd fmla="*/ 178383 w 323300" name="connsiteX98"/>
              <a:gd fmla="*/ 7954 h 328216" name="connsiteY98"/>
              <a:gd fmla="*/ 177088 w 323300" name="connsiteX99"/>
              <a:gd fmla="*/ 10543 h 328216" name="connsiteY99"/>
              <a:gd fmla="*/ 95525 w 323300" name="connsiteX100"/>
              <a:gd fmla="*/ 127027 h 328216" name="connsiteY100"/>
              <a:gd fmla="*/ 94230 w 323300" name="connsiteX101"/>
              <a:gd fmla="*/ 128321 h 328216" name="connsiteY101"/>
              <a:gd fmla="*/ 92935 w 323300" name="connsiteX102"/>
              <a:gd fmla="*/ 146441 h 328216" name="connsiteY102"/>
              <a:gd fmla="*/ 79989 w 323300" name="connsiteX103"/>
              <a:gd fmla="*/ 151618 h 328216" name="connsiteY103"/>
              <a:gd fmla="*/ 54096 w 323300" name="connsiteX104"/>
              <a:gd fmla="*/ 196917 h 328216" name="connsiteY104"/>
              <a:gd fmla="*/ 51506 w 323300" name="connsiteX105"/>
              <a:gd fmla="*/ 198212 h 328216" name="connsiteY105"/>
              <a:gd fmla="*/ 61864 w 323300" name="connsiteX106"/>
              <a:gd fmla="*/ 211154 h 328216" name="connsiteY106"/>
              <a:gd fmla="*/ 63158 w 323300" name="connsiteX107"/>
              <a:gd fmla="*/ 207271 h 328216" name="connsiteY107"/>
              <a:gd fmla="*/ 94230 w 323300" name="connsiteX108"/>
              <a:gd fmla="*/ 152912 h 328216" name="connsiteY108"/>
              <a:gd fmla="*/ 182267 w 323300" name="connsiteX109"/>
              <a:gd fmla="*/ 10543 h 328216" name="connsiteY109"/>
              <a:gd fmla="*/ 184856 w 323300" name="connsiteX110"/>
              <a:gd fmla="*/ 7954 h 328216" name="connsiteY110"/>
              <a:gd fmla="*/ 178383 w 323300" name="connsiteX111"/>
              <a:gd fmla="*/ 7954 h 328216" name="connsiteY111"/>
              <a:gd fmla="*/ 156546 w 323300" name="connsiteX112"/>
              <a:gd fmla="*/ 7954 h 328216" name="connsiteY112"/>
              <a:gd fmla="*/ 156546 w 323300" name="connsiteX113"/>
              <a:gd fmla="*/ 10577 h 328216" name="connsiteY113"/>
              <a:gd fmla="*/ 143316 w 323300" name="connsiteX114"/>
              <a:gd fmla="*/ 35494 h 328216" name="connsiteY114"/>
              <a:gd fmla="*/ 144639 w 323300" name="connsiteX115"/>
              <a:gd fmla="*/ 35494 h 328216" name="connsiteY115"/>
              <a:gd fmla="*/ 164483 w 323300" name="connsiteX116"/>
              <a:gd fmla="*/ 10577 h 328216" name="connsiteY116"/>
              <a:gd fmla="*/ 165806 w 323300" name="connsiteX117"/>
              <a:gd fmla="*/ 7954 h 328216" name="connsiteY117"/>
              <a:gd fmla="*/ 156546 w 323300" name="connsiteX118"/>
              <a:gd fmla="*/ 7954 h 328216" name="connsiteY118"/>
              <a:gd fmla="*/ 114943 w 323300" name="connsiteX119"/>
              <a:gd fmla="*/ 7954 h 328216" name="connsiteY119"/>
              <a:gd fmla="*/ 113641 w 323300" name="connsiteX120"/>
              <a:gd fmla="*/ 10534 h 328216" name="connsiteY120"/>
              <a:gd fmla="*/ 81097 w 323300" name="connsiteX121"/>
              <a:gd fmla="*/ 64708 h 328216" name="connsiteY121"/>
              <a:gd fmla="*/ 78493 w 323300" name="connsiteX122"/>
              <a:gd fmla="*/ 65997 h 328216" name="connsiteY122"/>
              <a:gd fmla="*/ 88907 w 323300" name="connsiteX123"/>
              <a:gd fmla="*/ 111142 h 328216" name="connsiteY123"/>
              <a:gd fmla="*/ 90209 w 323300" name="connsiteX124"/>
              <a:gd fmla="*/ 107273 h 328216" name="connsiteY124"/>
              <a:gd fmla="*/ 142279 w 323300" name="connsiteX125"/>
              <a:gd fmla="*/ 10534 h 328216" name="connsiteY125"/>
              <a:gd fmla="*/ 143581 w 323300" name="connsiteX126"/>
              <a:gd fmla="*/ 7954 h 328216" name="connsiteY126"/>
              <a:gd fmla="*/ 114943 w 323300" name="connsiteX127"/>
              <a:gd fmla="*/ 7954 h 328216" name="connsiteY127"/>
              <a:gd fmla="*/ 80577 w 323300" name="connsiteX128"/>
              <a:gd fmla="*/ 7954 h 328216" name="connsiteY128"/>
              <a:gd fmla="*/ 79287 w 323300" name="connsiteX129"/>
              <a:gd fmla="*/ 10577 h 328216" name="connsiteY129"/>
              <a:gd fmla="*/ 71548 w 323300" name="connsiteX130"/>
              <a:gd fmla="*/ 21069 h 328216" name="connsiteY130"/>
              <a:gd fmla="*/ 68968 w 323300" name="connsiteX131"/>
              <a:gd fmla="*/ 23691 h 328216" name="connsiteY131"/>
              <a:gd fmla="*/ 72838 w 323300" name="connsiteX132"/>
              <a:gd fmla="*/ 38117 h 328216" name="connsiteY132"/>
              <a:gd fmla="*/ 74128 w 323300" name="connsiteX133"/>
              <a:gd fmla="*/ 34183 h 328216" name="connsiteY133"/>
              <a:gd fmla="*/ 88316 w 323300" name="connsiteX134"/>
              <a:gd fmla="*/ 10577 h 328216" name="connsiteY134"/>
              <a:gd fmla="*/ 89606 w 323300" name="connsiteX135"/>
              <a:gd fmla="*/ 7954 h 328216" name="connsiteY135"/>
              <a:gd fmla="*/ 80577 w 323300" name="connsiteX136"/>
              <a:gd fmla="*/ 7954 h 328216" name="connsiteY136"/>
              <a:gd fmla="*/ 253004 w 323300" name="connsiteX137"/>
              <a:gd fmla="*/ 684 h 328216" name="connsiteY137"/>
              <a:gd fmla="*/ 267573 w 323300" name="connsiteX138"/>
              <a:gd fmla="*/ 24551 h 328216" name="connsiteY138"/>
              <a:gd fmla="*/ 257213 w 323300" name="connsiteX139"/>
              <a:gd fmla="*/ 62218 h 328216" name="connsiteY139"/>
              <a:gd fmla="*/ 257213 w 323300" name="connsiteX140"/>
              <a:gd fmla="*/ 64816 h 328216" name="connsiteY140"/>
              <a:gd fmla="*/ 244262 w 323300" name="connsiteX141"/>
              <a:gd fmla="*/ 123264 h 328216" name="connsiteY141"/>
              <a:gd fmla="*/ 244262 w 323300" name="connsiteX142"/>
              <a:gd fmla="*/ 144046 h 328216" name="connsiteY142"/>
              <a:gd fmla="*/ 323261 w 323300" name="connsiteX143"/>
              <a:gd fmla="*/ 151839 h 328216" name="connsiteY143"/>
              <a:gd fmla="*/ 281819 w 323300" name="connsiteX144"/>
              <a:gd fmla="*/ 205093 h 328216" name="connsiteY144"/>
              <a:gd fmla="*/ 195049 w 323300" name="connsiteX145"/>
              <a:gd fmla="*/ 301209 h 328216" name="connsiteY145"/>
              <a:gd fmla="*/ 151017 w 323300" name="connsiteX146"/>
              <a:gd fmla="*/ 325887 h 328216" name="connsiteY146"/>
              <a:gd fmla="*/ 129001 w 323300" name="connsiteX147"/>
              <a:gd fmla="*/ 303807 h 328216" name="connsiteY147"/>
              <a:gd fmla="*/ 83674 w 323300" name="connsiteX148"/>
              <a:gd fmla="*/ 253151 h 328216" name="connsiteY148"/>
              <a:gd fmla="*/ 4674 w 323300" name="connsiteX149"/>
              <a:gd fmla="*/ 166127 h 328216" name="connsiteY149"/>
              <a:gd fmla="*/ 65543 w 323300" name="connsiteX150"/>
              <a:gd fmla="*/ 144046 h 328216" name="connsiteY150"/>
              <a:gd fmla="*/ 83674 w 323300" name="connsiteX151"/>
              <a:gd fmla="*/ 144046 h 328216" name="connsiteY151"/>
              <a:gd fmla="*/ 82379 w 323300" name="connsiteX152"/>
              <a:gd fmla="*/ 141449 h 328216" name="connsiteY152"/>
              <a:gd fmla="*/ 77198 w 323300" name="connsiteX153"/>
              <a:gd fmla="*/ 120667 h 328216" name="connsiteY153"/>
              <a:gd fmla="*/ 61658 w 323300" name="connsiteX154"/>
              <a:gd fmla="*/ 50528 h 328216" name="connsiteY154"/>
              <a:gd fmla="*/ 79788 w 323300" name="connsiteX155"/>
              <a:gd fmla="*/ 1171 h 328216" name="connsiteY155"/>
              <a:gd fmla="*/ 217066 w 323300" name="connsiteX156"/>
              <a:gd fmla="*/ 1171 h 328216" name="connsiteY156"/>
              <a:gd fmla="*/ 253004 w 323300" name="connsiteX157"/>
              <a:gd fmla="*/ 684 h 328216" name="connsiteY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28216" w="323300">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1"/>
          </a:solidFill>
          <a:ln>
            <a:noFill/>
          </a:ln>
        </p:spPr>
        <p:txBody>
          <a:bodyPr/>
          <a:lstStyle/>
          <a:p/>
        </p:txBody>
      </p:sp>
      <p:sp>
        <p:nvSpPr>
          <p:cNvPr id="3" name="sketched-down-arrow_36677"/>
          <p:cNvSpPr>
            <a:spLocks noChangeAspect="1"/>
          </p:cNvSpPr>
          <p:nvPr/>
        </p:nvSpPr>
        <p:spPr bwMode="auto">
          <a:xfrm>
            <a:off x="3177389" y="1964548"/>
            <a:ext cx="837263" cy="849994"/>
          </a:xfrm>
          <a:custGeom>
            <a:gdLst>
              <a:gd fmla="*/ 182296 w 323300" name="connsiteX0"/>
              <a:gd fmla="*/ 253418 h 328216" name="connsiteY0"/>
              <a:gd fmla="*/ 152850 w 323300" name="connsiteX1"/>
              <a:gd fmla="*/ 290770 h 328216" name="connsiteY1"/>
              <a:gd fmla="*/ 146449 w 323300" name="connsiteX2"/>
              <a:gd fmla="*/ 299786 h 328216" name="connsiteY2"/>
              <a:gd fmla="*/ 145168 w 323300" name="connsiteX3"/>
              <a:gd fmla="*/ 301074 h 328216" name="connsiteY3"/>
              <a:gd fmla="*/ 147729 w 323300" name="connsiteX4"/>
              <a:gd fmla="*/ 304937 h 328216" name="connsiteY4"/>
              <a:gd fmla="*/ 160531 w 323300" name="connsiteX5"/>
              <a:gd fmla="*/ 319105 h 328216" name="connsiteY5"/>
              <a:gd fmla="*/ 161812 w 323300" name="connsiteX6"/>
              <a:gd fmla="*/ 316529 h 328216" name="connsiteY6"/>
              <a:gd fmla="*/ 183576 w 323300" name="connsiteX7"/>
              <a:gd fmla="*/ 254706 h 328216" name="connsiteY7"/>
              <a:gd fmla="*/ 182296 w 323300" name="connsiteX8"/>
              <a:gd fmla="*/ 253418 h 328216" name="connsiteY8"/>
              <a:gd fmla="*/ 210521 w 323300" name="connsiteX9"/>
              <a:gd fmla="*/ 180415 h 328216" name="connsiteY9"/>
              <a:gd fmla="*/ 201261 w 323300" name="connsiteX10"/>
              <a:gd fmla="*/ 196001 h 328216" name="connsiteY10"/>
              <a:gd fmla="*/ 173479 w 323300" name="connsiteX11"/>
              <a:gd fmla="*/ 246658 h 328216" name="connsiteY11"/>
              <a:gd fmla="*/ 174802 w 323300" name="connsiteX12"/>
              <a:gd fmla="*/ 246658 h 328216" name="connsiteY12"/>
              <a:gd fmla="*/ 198615 w 323300" name="connsiteX13"/>
              <a:gd fmla="*/ 212887 h 328216" name="connsiteY13"/>
              <a:gd fmla="*/ 203907 w 323300" name="connsiteX14"/>
              <a:gd fmla="*/ 201197 h 328216" name="connsiteY14"/>
              <a:gd fmla="*/ 210521 w 323300" name="connsiteX15"/>
              <a:gd fmla="*/ 181714 h 328216" name="connsiteY15"/>
              <a:gd fmla="*/ 210521 w 323300" name="connsiteX16"/>
              <a:gd fmla="*/ 180415 h 328216" name="connsiteY16"/>
              <a:gd fmla="*/ 307728 w 323300" name="connsiteX17"/>
              <a:gd fmla="*/ 155592 h 328216" name="connsiteY17"/>
              <a:gd fmla="*/ 297568 w 323300" name="connsiteX18"/>
              <a:gd fmla="*/ 174642 h 328216" name="connsiteY18"/>
              <a:gd fmla="*/ 307728 w 323300" name="connsiteX19"/>
              <a:gd fmla="*/ 155592 h 328216" name="connsiteY19"/>
              <a:gd fmla="*/ 265967 w 323300" name="connsiteX20"/>
              <a:gd fmla="*/ 150829 h 328216" name="connsiteY20"/>
              <a:gd fmla="*/ 265967 w 323300" name="connsiteX21"/>
              <a:gd fmla="*/ 153415 h 328216" name="connsiteY21"/>
              <a:gd fmla="*/ 205493 w 323300" name="connsiteX22"/>
              <a:gd fmla="*/ 276242 h 328216" name="connsiteY22"/>
              <a:gd fmla="*/ 258079 w 323300" name="connsiteX23"/>
              <a:gd fmla="*/ 219354 h 328216" name="connsiteY23"/>
              <a:gd fmla="*/ 287002 w 323300" name="connsiteX24"/>
              <a:gd fmla="*/ 153415 h 328216" name="connsiteY24"/>
              <a:gd fmla="*/ 289631 w 323300" name="connsiteX25"/>
              <a:gd fmla="*/ 150829 h 328216" name="connsiteY25"/>
              <a:gd fmla="*/ 265967 w 323300" name="connsiteX26"/>
              <a:gd fmla="*/ 150829 h 328216" name="connsiteY26"/>
              <a:gd fmla="*/ 249532 w 323300" name="connsiteX27"/>
              <a:gd fmla="*/ 150829 h 328216" name="connsiteY27"/>
              <a:gd fmla="*/ 248239 w 323300" name="connsiteX28"/>
              <a:gd fmla="*/ 153404 h 328216" name="connsiteY28"/>
              <a:gd fmla="*/ 219781 w 323300" name="connsiteX29"/>
              <a:gd fmla="*/ 198454 h 328216" name="connsiteY29"/>
              <a:gd fmla="*/ 214607 w 323300" name="connsiteX30"/>
              <a:gd fmla="*/ 210039 h 328216" name="connsiteY30"/>
              <a:gd fmla="*/ 186150 w 323300" name="connsiteX31"/>
              <a:gd fmla="*/ 289843 h 328216" name="connsiteY31"/>
              <a:gd fmla="*/ 252119 w 323300" name="connsiteX32"/>
              <a:gd fmla="*/ 153404 h 328216" name="connsiteY32"/>
              <a:gd fmla="*/ 254706 w 323300" name="connsiteX33"/>
              <a:gd fmla="*/ 150829 h 328216" name="connsiteY33"/>
              <a:gd fmla="*/ 249532 w 323300" name="connsiteX34"/>
              <a:gd fmla="*/ 150829 h 328216" name="connsiteY34"/>
              <a:gd fmla="*/ 49248 w 323300" name="connsiteX35"/>
              <a:gd fmla="*/ 150049 h 328216" name="connsiteY35"/>
              <a:gd fmla="*/ 33016 w 323300" name="connsiteX36"/>
              <a:gd fmla="*/ 150532 h 328216" name="connsiteY36"/>
              <a:gd fmla="*/ 31755 w 323300" name="connsiteX37"/>
              <a:gd fmla="*/ 153112 h 328216" name="connsiteY37"/>
              <a:gd fmla="*/ 25452 w 323300" name="connsiteX38"/>
              <a:gd fmla="*/ 164720 h 328216" name="connsiteY38"/>
              <a:gd fmla="*/ 22931 w 323300" name="connsiteX39"/>
              <a:gd fmla="*/ 167300 h 328216" name="connsiteY39"/>
              <a:gd fmla="*/ 44362 w 323300" name="connsiteX40"/>
              <a:gd fmla="*/ 190517 h 328216" name="connsiteY40"/>
              <a:gd fmla="*/ 45623 w 323300" name="connsiteX41"/>
              <a:gd fmla="*/ 186648 h 328216" name="connsiteY41"/>
              <a:gd fmla="*/ 65794 w 323300" name="connsiteX42"/>
              <a:gd fmla="*/ 150532 h 328216" name="connsiteY42"/>
              <a:gd fmla="*/ 60752 w 323300" name="connsiteX43"/>
              <a:gd fmla="*/ 150532 h 328216" name="connsiteY43"/>
              <a:gd fmla="*/ 49248 w 323300" name="connsiteX44"/>
              <a:gd fmla="*/ 150049 h 328216" name="connsiteY44"/>
              <a:gd fmla="*/ 189131 w 323300" name="connsiteX45"/>
              <a:gd fmla="*/ 107833 h 328216" name="connsiteY45"/>
              <a:gd fmla="*/ 187017 w 323300" name="connsiteX46"/>
              <a:gd fmla="*/ 110257 h 328216" name="connsiteY46"/>
              <a:gd fmla="*/ 107664 w 323300" name="connsiteX47"/>
              <a:gd fmla="*/ 229165 h 328216" name="connsiteY47"/>
              <a:gd fmla="*/ 98558 w 323300" name="connsiteX48"/>
              <a:gd fmla="*/ 245967 h 328216" name="connsiteY48"/>
              <a:gd fmla="*/ 95956 w 323300" name="connsiteX49"/>
              <a:gd fmla="*/ 247259 h 328216" name="connsiteY49"/>
              <a:gd fmla="*/ 99859 w 323300" name="connsiteX50"/>
              <a:gd fmla="*/ 252429 h 328216" name="connsiteY50"/>
              <a:gd fmla="*/ 101160 w 323300" name="connsiteX51"/>
              <a:gd fmla="*/ 249844 h 328216" name="connsiteY51"/>
              <a:gd fmla="*/ 103761 w 323300" name="connsiteX52"/>
              <a:gd fmla="*/ 247259 h 328216" name="connsiteY52"/>
              <a:gd fmla="*/ 177911 w 323300" name="connsiteX53"/>
              <a:gd fmla="*/ 130936 h 328216" name="connsiteY53"/>
              <a:gd fmla="*/ 188318 w 323300" name="connsiteX54"/>
              <a:gd fmla="*/ 110257 h 328216" name="connsiteY54"/>
              <a:gd fmla="*/ 189131 w 323300" name="connsiteX55"/>
              <a:gd fmla="*/ 107833 h 328216" name="connsiteY55"/>
              <a:gd fmla="*/ 171134 w 323300" name="connsiteX56"/>
              <a:gd fmla="*/ 53400 h 328216" name="connsiteY56"/>
              <a:gd fmla="*/ 121551 w 323300" name="connsiteX57"/>
              <a:gd fmla="*/ 130892 h 328216" name="connsiteY57"/>
              <a:gd fmla="*/ 79798 w 323300" name="connsiteX58"/>
              <a:gd fmla="*/ 200634 h 328216" name="connsiteY58"/>
              <a:gd fmla="*/ 171134 w 323300" name="connsiteX59"/>
              <a:gd fmla="*/ 53400 h 328216" name="connsiteY59"/>
              <a:gd fmla="*/ 256293 w 323300" name="connsiteX60"/>
              <a:gd fmla="*/ 19067 h 328216" name="connsiteY60"/>
              <a:gd fmla="*/ 193259 w 323300" name="connsiteX61"/>
              <a:gd fmla="*/ 128055 h 328216" name="connsiteY61"/>
              <a:gd fmla="*/ 117360 w 323300" name="connsiteX62"/>
              <a:gd fmla="*/ 247423 h 328216" name="connsiteY62"/>
              <a:gd fmla="*/ 110928 w 323300" name="connsiteX63"/>
              <a:gd fmla="*/ 257803 h 328216" name="connsiteY63"/>
              <a:gd fmla="*/ 107068 w 323300" name="connsiteX64"/>
              <a:gd fmla="*/ 259100 h 328216" name="connsiteY64"/>
              <a:gd fmla="*/ 134083 w 323300" name="connsiteX65"/>
              <a:gd fmla="*/ 288942 h 328216" name="connsiteY65"/>
              <a:gd fmla="*/ 135370 w 323300" name="connsiteX66"/>
              <a:gd fmla="*/ 285050 h 328216" name="connsiteY66"/>
              <a:gd fmla="*/ 233138 w 323300" name="connsiteX67"/>
              <a:gd fmla="*/ 112486 h 328216" name="connsiteY67"/>
              <a:gd fmla="*/ 249861 w 323300" name="connsiteX68"/>
              <a:gd fmla="*/ 54099 h 328216" name="connsiteY68"/>
              <a:gd fmla="*/ 256293 w 323300" name="connsiteX69"/>
              <a:gd fmla="*/ 19067 h 328216" name="connsiteY69"/>
              <a:gd fmla="*/ 226484 w 323300" name="connsiteX70"/>
              <a:gd fmla="*/ 7954 h 328216" name="connsiteY70"/>
              <a:gd fmla="*/ 225191 w 323300" name="connsiteX71"/>
              <a:gd fmla="*/ 10534 h 328216" name="connsiteY71"/>
              <a:gd fmla="*/ 208375 w 323300" name="connsiteX72"/>
              <a:gd fmla="*/ 44070 h 328216" name="connsiteY72"/>
              <a:gd fmla="*/ 208375 w 323300" name="connsiteX73"/>
              <a:gd fmla="*/ 46650 h 328216" name="connsiteY73"/>
              <a:gd fmla="*/ 210962 w 323300" name="connsiteX74"/>
              <a:gd fmla="*/ 44070 h 328216" name="connsiteY74"/>
              <a:gd fmla="*/ 214842 w 323300" name="connsiteX75"/>
              <a:gd fmla="*/ 41490 h 328216" name="connsiteY75"/>
              <a:gd fmla="*/ 222603 w 323300" name="connsiteX76"/>
              <a:gd fmla="*/ 35041 h 328216" name="connsiteY76"/>
              <a:gd fmla="*/ 240713 w 323300" name="connsiteX77"/>
              <a:gd fmla="*/ 10534 h 328216" name="connsiteY77"/>
              <a:gd fmla="*/ 242006 w 323300" name="connsiteX78"/>
              <a:gd fmla="*/ 7954 h 328216" name="connsiteY78"/>
              <a:gd fmla="*/ 226484 w 323300" name="connsiteX79"/>
              <a:gd fmla="*/ 7954 h 328216" name="connsiteY79"/>
              <a:gd fmla="*/ 212143 w 323300" name="connsiteX80"/>
              <a:gd fmla="*/ 7954 h 328216" name="connsiteY80"/>
              <a:gd fmla="*/ 210855 w 323300" name="connsiteX81"/>
              <a:gd fmla="*/ 10541 h 328216" name="connsiteY81"/>
              <a:gd fmla="*/ 80770 w 323300" name="connsiteX82"/>
              <a:gd fmla="*/ 223917 h 328216" name="connsiteY82"/>
              <a:gd fmla="*/ 76906 w 323300" name="connsiteX83"/>
              <a:gd fmla="*/ 226504 h 328216" name="connsiteY83"/>
              <a:gd fmla="*/ 88498 w 323300" name="connsiteX84"/>
              <a:gd fmla="*/ 238142 h 328216" name="connsiteY84"/>
              <a:gd fmla="*/ 89786 w 323300" name="connsiteX85"/>
              <a:gd fmla="*/ 235556 h 328216" name="connsiteY85"/>
              <a:gd fmla="*/ 97514 w 323300" name="connsiteX86"/>
              <a:gd fmla="*/ 222624 h 328216" name="connsiteY86"/>
              <a:gd fmla="*/ 115545 w 323300" name="connsiteX87"/>
              <a:gd fmla="*/ 192881 h 328216" name="connsiteY87"/>
              <a:gd fmla="*/ 134865 w 323300" name="connsiteX88"/>
              <a:gd fmla="*/ 157964 h 328216" name="connsiteY88"/>
              <a:gd fmla="*/ 212143 w 323300" name="connsiteX89"/>
              <a:gd fmla="*/ 10541 h 328216" name="connsiteY89"/>
              <a:gd fmla="*/ 213431 w 323300" name="connsiteX90"/>
              <a:gd fmla="*/ 7954 h 328216" name="connsiteY90"/>
              <a:gd fmla="*/ 212143 w 323300" name="connsiteX91"/>
              <a:gd fmla="*/ 7954 h 328216" name="connsiteY91"/>
              <a:gd fmla="*/ 196650 w 323300" name="connsiteX92"/>
              <a:gd fmla="*/ 7954 h 328216" name="connsiteY92"/>
              <a:gd fmla="*/ 196650 w 323300" name="connsiteX93"/>
              <a:gd fmla="*/ 10552 h 328216" name="connsiteY93"/>
              <a:gd fmla="*/ 184176 w 323300" name="connsiteX94"/>
              <a:gd fmla="*/ 32633 h 328216" name="connsiteY94"/>
              <a:gd fmla="*/ 197897 w 323300" name="connsiteX95"/>
              <a:gd fmla="*/ 10552 h 328216" name="connsiteY95"/>
              <a:gd fmla="*/ 199144 w 323300" name="connsiteX96"/>
              <a:gd fmla="*/ 7954 h 328216" name="connsiteY96"/>
              <a:gd fmla="*/ 196650 w 323300" name="connsiteX97"/>
              <a:gd fmla="*/ 7954 h 328216" name="connsiteY97"/>
              <a:gd fmla="*/ 178383 w 323300" name="connsiteX98"/>
              <a:gd fmla="*/ 7954 h 328216" name="connsiteY98"/>
              <a:gd fmla="*/ 177088 w 323300" name="connsiteX99"/>
              <a:gd fmla="*/ 10543 h 328216" name="connsiteY99"/>
              <a:gd fmla="*/ 95525 w 323300" name="connsiteX100"/>
              <a:gd fmla="*/ 127027 h 328216" name="connsiteY100"/>
              <a:gd fmla="*/ 94230 w 323300" name="connsiteX101"/>
              <a:gd fmla="*/ 128321 h 328216" name="connsiteY101"/>
              <a:gd fmla="*/ 92935 w 323300" name="connsiteX102"/>
              <a:gd fmla="*/ 146441 h 328216" name="connsiteY102"/>
              <a:gd fmla="*/ 79989 w 323300" name="connsiteX103"/>
              <a:gd fmla="*/ 151618 h 328216" name="connsiteY103"/>
              <a:gd fmla="*/ 54096 w 323300" name="connsiteX104"/>
              <a:gd fmla="*/ 196917 h 328216" name="connsiteY104"/>
              <a:gd fmla="*/ 51506 w 323300" name="connsiteX105"/>
              <a:gd fmla="*/ 198212 h 328216" name="connsiteY105"/>
              <a:gd fmla="*/ 61864 w 323300" name="connsiteX106"/>
              <a:gd fmla="*/ 211154 h 328216" name="connsiteY106"/>
              <a:gd fmla="*/ 63158 w 323300" name="connsiteX107"/>
              <a:gd fmla="*/ 207271 h 328216" name="connsiteY107"/>
              <a:gd fmla="*/ 94230 w 323300" name="connsiteX108"/>
              <a:gd fmla="*/ 152912 h 328216" name="connsiteY108"/>
              <a:gd fmla="*/ 182267 w 323300" name="connsiteX109"/>
              <a:gd fmla="*/ 10543 h 328216" name="connsiteY109"/>
              <a:gd fmla="*/ 184856 w 323300" name="connsiteX110"/>
              <a:gd fmla="*/ 7954 h 328216" name="connsiteY110"/>
              <a:gd fmla="*/ 178383 w 323300" name="connsiteX111"/>
              <a:gd fmla="*/ 7954 h 328216" name="connsiteY111"/>
              <a:gd fmla="*/ 156546 w 323300" name="connsiteX112"/>
              <a:gd fmla="*/ 7954 h 328216" name="connsiteY112"/>
              <a:gd fmla="*/ 156546 w 323300" name="connsiteX113"/>
              <a:gd fmla="*/ 10577 h 328216" name="connsiteY113"/>
              <a:gd fmla="*/ 143316 w 323300" name="connsiteX114"/>
              <a:gd fmla="*/ 35494 h 328216" name="connsiteY114"/>
              <a:gd fmla="*/ 144639 w 323300" name="connsiteX115"/>
              <a:gd fmla="*/ 35494 h 328216" name="connsiteY115"/>
              <a:gd fmla="*/ 164483 w 323300" name="connsiteX116"/>
              <a:gd fmla="*/ 10577 h 328216" name="connsiteY116"/>
              <a:gd fmla="*/ 165806 w 323300" name="connsiteX117"/>
              <a:gd fmla="*/ 7954 h 328216" name="connsiteY117"/>
              <a:gd fmla="*/ 156546 w 323300" name="connsiteX118"/>
              <a:gd fmla="*/ 7954 h 328216" name="connsiteY118"/>
              <a:gd fmla="*/ 114943 w 323300" name="connsiteX119"/>
              <a:gd fmla="*/ 7954 h 328216" name="connsiteY119"/>
              <a:gd fmla="*/ 113641 w 323300" name="connsiteX120"/>
              <a:gd fmla="*/ 10534 h 328216" name="connsiteY120"/>
              <a:gd fmla="*/ 81097 w 323300" name="connsiteX121"/>
              <a:gd fmla="*/ 64708 h 328216" name="connsiteY121"/>
              <a:gd fmla="*/ 78493 w 323300" name="connsiteX122"/>
              <a:gd fmla="*/ 65997 h 328216" name="connsiteY122"/>
              <a:gd fmla="*/ 88907 w 323300" name="connsiteX123"/>
              <a:gd fmla="*/ 111142 h 328216" name="connsiteY123"/>
              <a:gd fmla="*/ 90209 w 323300" name="connsiteX124"/>
              <a:gd fmla="*/ 107273 h 328216" name="connsiteY124"/>
              <a:gd fmla="*/ 142279 w 323300" name="connsiteX125"/>
              <a:gd fmla="*/ 10534 h 328216" name="connsiteY125"/>
              <a:gd fmla="*/ 143581 w 323300" name="connsiteX126"/>
              <a:gd fmla="*/ 7954 h 328216" name="connsiteY126"/>
              <a:gd fmla="*/ 114943 w 323300" name="connsiteX127"/>
              <a:gd fmla="*/ 7954 h 328216" name="connsiteY127"/>
              <a:gd fmla="*/ 80577 w 323300" name="connsiteX128"/>
              <a:gd fmla="*/ 7954 h 328216" name="connsiteY128"/>
              <a:gd fmla="*/ 79287 w 323300" name="connsiteX129"/>
              <a:gd fmla="*/ 10577 h 328216" name="connsiteY129"/>
              <a:gd fmla="*/ 71548 w 323300" name="connsiteX130"/>
              <a:gd fmla="*/ 21069 h 328216" name="connsiteY130"/>
              <a:gd fmla="*/ 68968 w 323300" name="connsiteX131"/>
              <a:gd fmla="*/ 23691 h 328216" name="connsiteY131"/>
              <a:gd fmla="*/ 72838 w 323300" name="connsiteX132"/>
              <a:gd fmla="*/ 38117 h 328216" name="connsiteY132"/>
              <a:gd fmla="*/ 74128 w 323300" name="connsiteX133"/>
              <a:gd fmla="*/ 34183 h 328216" name="connsiteY133"/>
              <a:gd fmla="*/ 88316 w 323300" name="connsiteX134"/>
              <a:gd fmla="*/ 10577 h 328216" name="connsiteY134"/>
              <a:gd fmla="*/ 89606 w 323300" name="connsiteX135"/>
              <a:gd fmla="*/ 7954 h 328216" name="connsiteY135"/>
              <a:gd fmla="*/ 80577 w 323300" name="connsiteX136"/>
              <a:gd fmla="*/ 7954 h 328216" name="connsiteY136"/>
              <a:gd fmla="*/ 253004 w 323300" name="connsiteX137"/>
              <a:gd fmla="*/ 684 h 328216" name="connsiteY137"/>
              <a:gd fmla="*/ 267573 w 323300" name="connsiteX138"/>
              <a:gd fmla="*/ 24551 h 328216" name="connsiteY138"/>
              <a:gd fmla="*/ 257213 w 323300" name="connsiteX139"/>
              <a:gd fmla="*/ 62218 h 328216" name="connsiteY139"/>
              <a:gd fmla="*/ 257213 w 323300" name="connsiteX140"/>
              <a:gd fmla="*/ 64816 h 328216" name="connsiteY140"/>
              <a:gd fmla="*/ 244262 w 323300" name="connsiteX141"/>
              <a:gd fmla="*/ 123264 h 328216" name="connsiteY141"/>
              <a:gd fmla="*/ 244262 w 323300" name="connsiteX142"/>
              <a:gd fmla="*/ 144046 h 328216" name="connsiteY142"/>
              <a:gd fmla="*/ 323261 w 323300" name="connsiteX143"/>
              <a:gd fmla="*/ 151839 h 328216" name="connsiteY143"/>
              <a:gd fmla="*/ 281819 w 323300" name="connsiteX144"/>
              <a:gd fmla="*/ 205093 h 328216" name="connsiteY144"/>
              <a:gd fmla="*/ 195049 w 323300" name="connsiteX145"/>
              <a:gd fmla="*/ 301209 h 328216" name="connsiteY145"/>
              <a:gd fmla="*/ 151017 w 323300" name="connsiteX146"/>
              <a:gd fmla="*/ 325887 h 328216" name="connsiteY146"/>
              <a:gd fmla="*/ 129001 w 323300" name="connsiteX147"/>
              <a:gd fmla="*/ 303807 h 328216" name="connsiteY147"/>
              <a:gd fmla="*/ 83674 w 323300" name="connsiteX148"/>
              <a:gd fmla="*/ 253151 h 328216" name="connsiteY148"/>
              <a:gd fmla="*/ 4674 w 323300" name="connsiteX149"/>
              <a:gd fmla="*/ 166127 h 328216" name="connsiteY149"/>
              <a:gd fmla="*/ 65543 w 323300" name="connsiteX150"/>
              <a:gd fmla="*/ 144046 h 328216" name="connsiteY150"/>
              <a:gd fmla="*/ 83674 w 323300" name="connsiteX151"/>
              <a:gd fmla="*/ 144046 h 328216" name="connsiteY151"/>
              <a:gd fmla="*/ 82379 w 323300" name="connsiteX152"/>
              <a:gd fmla="*/ 141449 h 328216" name="connsiteY152"/>
              <a:gd fmla="*/ 77198 w 323300" name="connsiteX153"/>
              <a:gd fmla="*/ 120667 h 328216" name="connsiteY153"/>
              <a:gd fmla="*/ 61658 w 323300" name="connsiteX154"/>
              <a:gd fmla="*/ 50528 h 328216" name="connsiteY154"/>
              <a:gd fmla="*/ 79788 w 323300" name="connsiteX155"/>
              <a:gd fmla="*/ 1171 h 328216" name="connsiteY155"/>
              <a:gd fmla="*/ 217066 w 323300" name="connsiteX156"/>
              <a:gd fmla="*/ 1171 h 328216" name="connsiteY156"/>
              <a:gd fmla="*/ 253004 w 323300" name="connsiteX157"/>
              <a:gd fmla="*/ 684 h 328216" name="connsiteY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28216" w="323300">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2"/>
          </a:solidFill>
          <a:ln>
            <a:noFill/>
          </a:ln>
        </p:spPr>
        <p:txBody>
          <a:bodyPr/>
          <a:lstStyle/>
          <a:p/>
        </p:txBody>
      </p:sp>
      <p:sp>
        <p:nvSpPr>
          <p:cNvPr id="4" name="sketched-down-arrow_36677"/>
          <p:cNvSpPr>
            <a:spLocks noChangeAspect="1"/>
          </p:cNvSpPr>
          <p:nvPr/>
        </p:nvSpPr>
        <p:spPr bwMode="auto">
          <a:xfrm>
            <a:off x="4840726" y="1964548"/>
            <a:ext cx="837263" cy="849994"/>
          </a:xfrm>
          <a:custGeom>
            <a:gdLst>
              <a:gd fmla="*/ 182296 w 323300" name="connsiteX0"/>
              <a:gd fmla="*/ 253418 h 328216" name="connsiteY0"/>
              <a:gd fmla="*/ 152850 w 323300" name="connsiteX1"/>
              <a:gd fmla="*/ 290770 h 328216" name="connsiteY1"/>
              <a:gd fmla="*/ 146449 w 323300" name="connsiteX2"/>
              <a:gd fmla="*/ 299786 h 328216" name="connsiteY2"/>
              <a:gd fmla="*/ 145168 w 323300" name="connsiteX3"/>
              <a:gd fmla="*/ 301074 h 328216" name="connsiteY3"/>
              <a:gd fmla="*/ 147729 w 323300" name="connsiteX4"/>
              <a:gd fmla="*/ 304937 h 328216" name="connsiteY4"/>
              <a:gd fmla="*/ 160531 w 323300" name="connsiteX5"/>
              <a:gd fmla="*/ 319105 h 328216" name="connsiteY5"/>
              <a:gd fmla="*/ 161812 w 323300" name="connsiteX6"/>
              <a:gd fmla="*/ 316529 h 328216" name="connsiteY6"/>
              <a:gd fmla="*/ 183576 w 323300" name="connsiteX7"/>
              <a:gd fmla="*/ 254706 h 328216" name="connsiteY7"/>
              <a:gd fmla="*/ 182296 w 323300" name="connsiteX8"/>
              <a:gd fmla="*/ 253418 h 328216" name="connsiteY8"/>
              <a:gd fmla="*/ 210521 w 323300" name="connsiteX9"/>
              <a:gd fmla="*/ 180415 h 328216" name="connsiteY9"/>
              <a:gd fmla="*/ 201261 w 323300" name="connsiteX10"/>
              <a:gd fmla="*/ 196001 h 328216" name="connsiteY10"/>
              <a:gd fmla="*/ 173479 w 323300" name="connsiteX11"/>
              <a:gd fmla="*/ 246658 h 328216" name="connsiteY11"/>
              <a:gd fmla="*/ 174802 w 323300" name="connsiteX12"/>
              <a:gd fmla="*/ 246658 h 328216" name="connsiteY12"/>
              <a:gd fmla="*/ 198615 w 323300" name="connsiteX13"/>
              <a:gd fmla="*/ 212887 h 328216" name="connsiteY13"/>
              <a:gd fmla="*/ 203907 w 323300" name="connsiteX14"/>
              <a:gd fmla="*/ 201197 h 328216" name="connsiteY14"/>
              <a:gd fmla="*/ 210521 w 323300" name="connsiteX15"/>
              <a:gd fmla="*/ 181714 h 328216" name="connsiteY15"/>
              <a:gd fmla="*/ 210521 w 323300" name="connsiteX16"/>
              <a:gd fmla="*/ 180415 h 328216" name="connsiteY16"/>
              <a:gd fmla="*/ 307728 w 323300" name="connsiteX17"/>
              <a:gd fmla="*/ 155592 h 328216" name="connsiteY17"/>
              <a:gd fmla="*/ 297568 w 323300" name="connsiteX18"/>
              <a:gd fmla="*/ 174642 h 328216" name="connsiteY18"/>
              <a:gd fmla="*/ 307728 w 323300" name="connsiteX19"/>
              <a:gd fmla="*/ 155592 h 328216" name="connsiteY19"/>
              <a:gd fmla="*/ 265967 w 323300" name="connsiteX20"/>
              <a:gd fmla="*/ 150829 h 328216" name="connsiteY20"/>
              <a:gd fmla="*/ 265967 w 323300" name="connsiteX21"/>
              <a:gd fmla="*/ 153415 h 328216" name="connsiteY21"/>
              <a:gd fmla="*/ 205493 w 323300" name="connsiteX22"/>
              <a:gd fmla="*/ 276242 h 328216" name="connsiteY22"/>
              <a:gd fmla="*/ 258079 w 323300" name="connsiteX23"/>
              <a:gd fmla="*/ 219354 h 328216" name="connsiteY23"/>
              <a:gd fmla="*/ 287002 w 323300" name="connsiteX24"/>
              <a:gd fmla="*/ 153415 h 328216" name="connsiteY24"/>
              <a:gd fmla="*/ 289631 w 323300" name="connsiteX25"/>
              <a:gd fmla="*/ 150829 h 328216" name="connsiteY25"/>
              <a:gd fmla="*/ 265967 w 323300" name="connsiteX26"/>
              <a:gd fmla="*/ 150829 h 328216" name="connsiteY26"/>
              <a:gd fmla="*/ 249532 w 323300" name="connsiteX27"/>
              <a:gd fmla="*/ 150829 h 328216" name="connsiteY27"/>
              <a:gd fmla="*/ 248239 w 323300" name="connsiteX28"/>
              <a:gd fmla="*/ 153404 h 328216" name="connsiteY28"/>
              <a:gd fmla="*/ 219781 w 323300" name="connsiteX29"/>
              <a:gd fmla="*/ 198454 h 328216" name="connsiteY29"/>
              <a:gd fmla="*/ 214607 w 323300" name="connsiteX30"/>
              <a:gd fmla="*/ 210039 h 328216" name="connsiteY30"/>
              <a:gd fmla="*/ 186150 w 323300" name="connsiteX31"/>
              <a:gd fmla="*/ 289843 h 328216" name="connsiteY31"/>
              <a:gd fmla="*/ 252119 w 323300" name="connsiteX32"/>
              <a:gd fmla="*/ 153404 h 328216" name="connsiteY32"/>
              <a:gd fmla="*/ 254706 w 323300" name="connsiteX33"/>
              <a:gd fmla="*/ 150829 h 328216" name="connsiteY33"/>
              <a:gd fmla="*/ 249532 w 323300" name="connsiteX34"/>
              <a:gd fmla="*/ 150829 h 328216" name="connsiteY34"/>
              <a:gd fmla="*/ 49248 w 323300" name="connsiteX35"/>
              <a:gd fmla="*/ 150049 h 328216" name="connsiteY35"/>
              <a:gd fmla="*/ 33016 w 323300" name="connsiteX36"/>
              <a:gd fmla="*/ 150532 h 328216" name="connsiteY36"/>
              <a:gd fmla="*/ 31755 w 323300" name="connsiteX37"/>
              <a:gd fmla="*/ 153112 h 328216" name="connsiteY37"/>
              <a:gd fmla="*/ 25452 w 323300" name="connsiteX38"/>
              <a:gd fmla="*/ 164720 h 328216" name="connsiteY38"/>
              <a:gd fmla="*/ 22931 w 323300" name="connsiteX39"/>
              <a:gd fmla="*/ 167300 h 328216" name="connsiteY39"/>
              <a:gd fmla="*/ 44362 w 323300" name="connsiteX40"/>
              <a:gd fmla="*/ 190517 h 328216" name="connsiteY40"/>
              <a:gd fmla="*/ 45623 w 323300" name="connsiteX41"/>
              <a:gd fmla="*/ 186648 h 328216" name="connsiteY41"/>
              <a:gd fmla="*/ 65794 w 323300" name="connsiteX42"/>
              <a:gd fmla="*/ 150532 h 328216" name="connsiteY42"/>
              <a:gd fmla="*/ 60752 w 323300" name="connsiteX43"/>
              <a:gd fmla="*/ 150532 h 328216" name="connsiteY43"/>
              <a:gd fmla="*/ 49248 w 323300" name="connsiteX44"/>
              <a:gd fmla="*/ 150049 h 328216" name="connsiteY44"/>
              <a:gd fmla="*/ 189131 w 323300" name="connsiteX45"/>
              <a:gd fmla="*/ 107833 h 328216" name="connsiteY45"/>
              <a:gd fmla="*/ 187017 w 323300" name="connsiteX46"/>
              <a:gd fmla="*/ 110257 h 328216" name="connsiteY46"/>
              <a:gd fmla="*/ 107664 w 323300" name="connsiteX47"/>
              <a:gd fmla="*/ 229165 h 328216" name="connsiteY47"/>
              <a:gd fmla="*/ 98558 w 323300" name="connsiteX48"/>
              <a:gd fmla="*/ 245967 h 328216" name="connsiteY48"/>
              <a:gd fmla="*/ 95956 w 323300" name="connsiteX49"/>
              <a:gd fmla="*/ 247259 h 328216" name="connsiteY49"/>
              <a:gd fmla="*/ 99859 w 323300" name="connsiteX50"/>
              <a:gd fmla="*/ 252429 h 328216" name="connsiteY50"/>
              <a:gd fmla="*/ 101160 w 323300" name="connsiteX51"/>
              <a:gd fmla="*/ 249844 h 328216" name="connsiteY51"/>
              <a:gd fmla="*/ 103761 w 323300" name="connsiteX52"/>
              <a:gd fmla="*/ 247259 h 328216" name="connsiteY52"/>
              <a:gd fmla="*/ 177911 w 323300" name="connsiteX53"/>
              <a:gd fmla="*/ 130936 h 328216" name="connsiteY53"/>
              <a:gd fmla="*/ 188318 w 323300" name="connsiteX54"/>
              <a:gd fmla="*/ 110257 h 328216" name="connsiteY54"/>
              <a:gd fmla="*/ 189131 w 323300" name="connsiteX55"/>
              <a:gd fmla="*/ 107833 h 328216" name="connsiteY55"/>
              <a:gd fmla="*/ 171134 w 323300" name="connsiteX56"/>
              <a:gd fmla="*/ 53400 h 328216" name="connsiteY56"/>
              <a:gd fmla="*/ 121551 w 323300" name="connsiteX57"/>
              <a:gd fmla="*/ 130892 h 328216" name="connsiteY57"/>
              <a:gd fmla="*/ 79798 w 323300" name="connsiteX58"/>
              <a:gd fmla="*/ 200634 h 328216" name="connsiteY58"/>
              <a:gd fmla="*/ 171134 w 323300" name="connsiteX59"/>
              <a:gd fmla="*/ 53400 h 328216" name="connsiteY59"/>
              <a:gd fmla="*/ 256293 w 323300" name="connsiteX60"/>
              <a:gd fmla="*/ 19067 h 328216" name="connsiteY60"/>
              <a:gd fmla="*/ 193259 w 323300" name="connsiteX61"/>
              <a:gd fmla="*/ 128055 h 328216" name="connsiteY61"/>
              <a:gd fmla="*/ 117360 w 323300" name="connsiteX62"/>
              <a:gd fmla="*/ 247423 h 328216" name="connsiteY62"/>
              <a:gd fmla="*/ 110928 w 323300" name="connsiteX63"/>
              <a:gd fmla="*/ 257803 h 328216" name="connsiteY63"/>
              <a:gd fmla="*/ 107068 w 323300" name="connsiteX64"/>
              <a:gd fmla="*/ 259100 h 328216" name="connsiteY64"/>
              <a:gd fmla="*/ 134083 w 323300" name="connsiteX65"/>
              <a:gd fmla="*/ 288942 h 328216" name="connsiteY65"/>
              <a:gd fmla="*/ 135370 w 323300" name="connsiteX66"/>
              <a:gd fmla="*/ 285050 h 328216" name="connsiteY66"/>
              <a:gd fmla="*/ 233138 w 323300" name="connsiteX67"/>
              <a:gd fmla="*/ 112486 h 328216" name="connsiteY67"/>
              <a:gd fmla="*/ 249861 w 323300" name="connsiteX68"/>
              <a:gd fmla="*/ 54099 h 328216" name="connsiteY68"/>
              <a:gd fmla="*/ 256293 w 323300" name="connsiteX69"/>
              <a:gd fmla="*/ 19067 h 328216" name="connsiteY69"/>
              <a:gd fmla="*/ 226484 w 323300" name="connsiteX70"/>
              <a:gd fmla="*/ 7954 h 328216" name="connsiteY70"/>
              <a:gd fmla="*/ 225191 w 323300" name="connsiteX71"/>
              <a:gd fmla="*/ 10534 h 328216" name="connsiteY71"/>
              <a:gd fmla="*/ 208375 w 323300" name="connsiteX72"/>
              <a:gd fmla="*/ 44070 h 328216" name="connsiteY72"/>
              <a:gd fmla="*/ 208375 w 323300" name="connsiteX73"/>
              <a:gd fmla="*/ 46650 h 328216" name="connsiteY73"/>
              <a:gd fmla="*/ 210962 w 323300" name="connsiteX74"/>
              <a:gd fmla="*/ 44070 h 328216" name="connsiteY74"/>
              <a:gd fmla="*/ 214842 w 323300" name="connsiteX75"/>
              <a:gd fmla="*/ 41490 h 328216" name="connsiteY75"/>
              <a:gd fmla="*/ 222603 w 323300" name="connsiteX76"/>
              <a:gd fmla="*/ 35041 h 328216" name="connsiteY76"/>
              <a:gd fmla="*/ 240713 w 323300" name="connsiteX77"/>
              <a:gd fmla="*/ 10534 h 328216" name="connsiteY77"/>
              <a:gd fmla="*/ 242006 w 323300" name="connsiteX78"/>
              <a:gd fmla="*/ 7954 h 328216" name="connsiteY78"/>
              <a:gd fmla="*/ 226484 w 323300" name="connsiteX79"/>
              <a:gd fmla="*/ 7954 h 328216" name="connsiteY79"/>
              <a:gd fmla="*/ 212143 w 323300" name="connsiteX80"/>
              <a:gd fmla="*/ 7954 h 328216" name="connsiteY80"/>
              <a:gd fmla="*/ 210855 w 323300" name="connsiteX81"/>
              <a:gd fmla="*/ 10541 h 328216" name="connsiteY81"/>
              <a:gd fmla="*/ 80770 w 323300" name="connsiteX82"/>
              <a:gd fmla="*/ 223917 h 328216" name="connsiteY82"/>
              <a:gd fmla="*/ 76906 w 323300" name="connsiteX83"/>
              <a:gd fmla="*/ 226504 h 328216" name="connsiteY83"/>
              <a:gd fmla="*/ 88498 w 323300" name="connsiteX84"/>
              <a:gd fmla="*/ 238142 h 328216" name="connsiteY84"/>
              <a:gd fmla="*/ 89786 w 323300" name="connsiteX85"/>
              <a:gd fmla="*/ 235556 h 328216" name="connsiteY85"/>
              <a:gd fmla="*/ 97514 w 323300" name="connsiteX86"/>
              <a:gd fmla="*/ 222624 h 328216" name="connsiteY86"/>
              <a:gd fmla="*/ 115545 w 323300" name="connsiteX87"/>
              <a:gd fmla="*/ 192881 h 328216" name="connsiteY87"/>
              <a:gd fmla="*/ 134865 w 323300" name="connsiteX88"/>
              <a:gd fmla="*/ 157964 h 328216" name="connsiteY88"/>
              <a:gd fmla="*/ 212143 w 323300" name="connsiteX89"/>
              <a:gd fmla="*/ 10541 h 328216" name="connsiteY89"/>
              <a:gd fmla="*/ 213431 w 323300" name="connsiteX90"/>
              <a:gd fmla="*/ 7954 h 328216" name="connsiteY90"/>
              <a:gd fmla="*/ 212143 w 323300" name="connsiteX91"/>
              <a:gd fmla="*/ 7954 h 328216" name="connsiteY91"/>
              <a:gd fmla="*/ 196650 w 323300" name="connsiteX92"/>
              <a:gd fmla="*/ 7954 h 328216" name="connsiteY92"/>
              <a:gd fmla="*/ 196650 w 323300" name="connsiteX93"/>
              <a:gd fmla="*/ 10552 h 328216" name="connsiteY93"/>
              <a:gd fmla="*/ 184176 w 323300" name="connsiteX94"/>
              <a:gd fmla="*/ 32633 h 328216" name="connsiteY94"/>
              <a:gd fmla="*/ 197897 w 323300" name="connsiteX95"/>
              <a:gd fmla="*/ 10552 h 328216" name="connsiteY95"/>
              <a:gd fmla="*/ 199144 w 323300" name="connsiteX96"/>
              <a:gd fmla="*/ 7954 h 328216" name="connsiteY96"/>
              <a:gd fmla="*/ 196650 w 323300" name="connsiteX97"/>
              <a:gd fmla="*/ 7954 h 328216" name="connsiteY97"/>
              <a:gd fmla="*/ 178383 w 323300" name="connsiteX98"/>
              <a:gd fmla="*/ 7954 h 328216" name="connsiteY98"/>
              <a:gd fmla="*/ 177088 w 323300" name="connsiteX99"/>
              <a:gd fmla="*/ 10543 h 328216" name="connsiteY99"/>
              <a:gd fmla="*/ 95525 w 323300" name="connsiteX100"/>
              <a:gd fmla="*/ 127027 h 328216" name="connsiteY100"/>
              <a:gd fmla="*/ 94230 w 323300" name="connsiteX101"/>
              <a:gd fmla="*/ 128321 h 328216" name="connsiteY101"/>
              <a:gd fmla="*/ 92935 w 323300" name="connsiteX102"/>
              <a:gd fmla="*/ 146441 h 328216" name="connsiteY102"/>
              <a:gd fmla="*/ 79989 w 323300" name="connsiteX103"/>
              <a:gd fmla="*/ 151618 h 328216" name="connsiteY103"/>
              <a:gd fmla="*/ 54096 w 323300" name="connsiteX104"/>
              <a:gd fmla="*/ 196917 h 328216" name="connsiteY104"/>
              <a:gd fmla="*/ 51506 w 323300" name="connsiteX105"/>
              <a:gd fmla="*/ 198212 h 328216" name="connsiteY105"/>
              <a:gd fmla="*/ 61864 w 323300" name="connsiteX106"/>
              <a:gd fmla="*/ 211154 h 328216" name="connsiteY106"/>
              <a:gd fmla="*/ 63158 w 323300" name="connsiteX107"/>
              <a:gd fmla="*/ 207271 h 328216" name="connsiteY107"/>
              <a:gd fmla="*/ 94230 w 323300" name="connsiteX108"/>
              <a:gd fmla="*/ 152912 h 328216" name="connsiteY108"/>
              <a:gd fmla="*/ 182267 w 323300" name="connsiteX109"/>
              <a:gd fmla="*/ 10543 h 328216" name="connsiteY109"/>
              <a:gd fmla="*/ 184856 w 323300" name="connsiteX110"/>
              <a:gd fmla="*/ 7954 h 328216" name="connsiteY110"/>
              <a:gd fmla="*/ 178383 w 323300" name="connsiteX111"/>
              <a:gd fmla="*/ 7954 h 328216" name="connsiteY111"/>
              <a:gd fmla="*/ 156546 w 323300" name="connsiteX112"/>
              <a:gd fmla="*/ 7954 h 328216" name="connsiteY112"/>
              <a:gd fmla="*/ 156546 w 323300" name="connsiteX113"/>
              <a:gd fmla="*/ 10577 h 328216" name="connsiteY113"/>
              <a:gd fmla="*/ 143316 w 323300" name="connsiteX114"/>
              <a:gd fmla="*/ 35494 h 328216" name="connsiteY114"/>
              <a:gd fmla="*/ 144639 w 323300" name="connsiteX115"/>
              <a:gd fmla="*/ 35494 h 328216" name="connsiteY115"/>
              <a:gd fmla="*/ 164483 w 323300" name="connsiteX116"/>
              <a:gd fmla="*/ 10577 h 328216" name="connsiteY116"/>
              <a:gd fmla="*/ 165806 w 323300" name="connsiteX117"/>
              <a:gd fmla="*/ 7954 h 328216" name="connsiteY117"/>
              <a:gd fmla="*/ 156546 w 323300" name="connsiteX118"/>
              <a:gd fmla="*/ 7954 h 328216" name="connsiteY118"/>
              <a:gd fmla="*/ 114943 w 323300" name="connsiteX119"/>
              <a:gd fmla="*/ 7954 h 328216" name="connsiteY119"/>
              <a:gd fmla="*/ 113641 w 323300" name="connsiteX120"/>
              <a:gd fmla="*/ 10534 h 328216" name="connsiteY120"/>
              <a:gd fmla="*/ 81097 w 323300" name="connsiteX121"/>
              <a:gd fmla="*/ 64708 h 328216" name="connsiteY121"/>
              <a:gd fmla="*/ 78493 w 323300" name="connsiteX122"/>
              <a:gd fmla="*/ 65997 h 328216" name="connsiteY122"/>
              <a:gd fmla="*/ 88907 w 323300" name="connsiteX123"/>
              <a:gd fmla="*/ 111142 h 328216" name="connsiteY123"/>
              <a:gd fmla="*/ 90209 w 323300" name="connsiteX124"/>
              <a:gd fmla="*/ 107273 h 328216" name="connsiteY124"/>
              <a:gd fmla="*/ 142279 w 323300" name="connsiteX125"/>
              <a:gd fmla="*/ 10534 h 328216" name="connsiteY125"/>
              <a:gd fmla="*/ 143581 w 323300" name="connsiteX126"/>
              <a:gd fmla="*/ 7954 h 328216" name="connsiteY126"/>
              <a:gd fmla="*/ 114943 w 323300" name="connsiteX127"/>
              <a:gd fmla="*/ 7954 h 328216" name="connsiteY127"/>
              <a:gd fmla="*/ 80577 w 323300" name="connsiteX128"/>
              <a:gd fmla="*/ 7954 h 328216" name="connsiteY128"/>
              <a:gd fmla="*/ 79287 w 323300" name="connsiteX129"/>
              <a:gd fmla="*/ 10577 h 328216" name="connsiteY129"/>
              <a:gd fmla="*/ 71548 w 323300" name="connsiteX130"/>
              <a:gd fmla="*/ 21069 h 328216" name="connsiteY130"/>
              <a:gd fmla="*/ 68968 w 323300" name="connsiteX131"/>
              <a:gd fmla="*/ 23691 h 328216" name="connsiteY131"/>
              <a:gd fmla="*/ 72838 w 323300" name="connsiteX132"/>
              <a:gd fmla="*/ 38117 h 328216" name="connsiteY132"/>
              <a:gd fmla="*/ 74128 w 323300" name="connsiteX133"/>
              <a:gd fmla="*/ 34183 h 328216" name="connsiteY133"/>
              <a:gd fmla="*/ 88316 w 323300" name="connsiteX134"/>
              <a:gd fmla="*/ 10577 h 328216" name="connsiteY134"/>
              <a:gd fmla="*/ 89606 w 323300" name="connsiteX135"/>
              <a:gd fmla="*/ 7954 h 328216" name="connsiteY135"/>
              <a:gd fmla="*/ 80577 w 323300" name="connsiteX136"/>
              <a:gd fmla="*/ 7954 h 328216" name="connsiteY136"/>
              <a:gd fmla="*/ 253004 w 323300" name="connsiteX137"/>
              <a:gd fmla="*/ 684 h 328216" name="connsiteY137"/>
              <a:gd fmla="*/ 267573 w 323300" name="connsiteX138"/>
              <a:gd fmla="*/ 24551 h 328216" name="connsiteY138"/>
              <a:gd fmla="*/ 257213 w 323300" name="connsiteX139"/>
              <a:gd fmla="*/ 62218 h 328216" name="connsiteY139"/>
              <a:gd fmla="*/ 257213 w 323300" name="connsiteX140"/>
              <a:gd fmla="*/ 64816 h 328216" name="connsiteY140"/>
              <a:gd fmla="*/ 244262 w 323300" name="connsiteX141"/>
              <a:gd fmla="*/ 123264 h 328216" name="connsiteY141"/>
              <a:gd fmla="*/ 244262 w 323300" name="connsiteX142"/>
              <a:gd fmla="*/ 144046 h 328216" name="connsiteY142"/>
              <a:gd fmla="*/ 323261 w 323300" name="connsiteX143"/>
              <a:gd fmla="*/ 151839 h 328216" name="connsiteY143"/>
              <a:gd fmla="*/ 281819 w 323300" name="connsiteX144"/>
              <a:gd fmla="*/ 205093 h 328216" name="connsiteY144"/>
              <a:gd fmla="*/ 195049 w 323300" name="connsiteX145"/>
              <a:gd fmla="*/ 301209 h 328216" name="connsiteY145"/>
              <a:gd fmla="*/ 151017 w 323300" name="connsiteX146"/>
              <a:gd fmla="*/ 325887 h 328216" name="connsiteY146"/>
              <a:gd fmla="*/ 129001 w 323300" name="connsiteX147"/>
              <a:gd fmla="*/ 303807 h 328216" name="connsiteY147"/>
              <a:gd fmla="*/ 83674 w 323300" name="connsiteX148"/>
              <a:gd fmla="*/ 253151 h 328216" name="connsiteY148"/>
              <a:gd fmla="*/ 4674 w 323300" name="connsiteX149"/>
              <a:gd fmla="*/ 166127 h 328216" name="connsiteY149"/>
              <a:gd fmla="*/ 65543 w 323300" name="connsiteX150"/>
              <a:gd fmla="*/ 144046 h 328216" name="connsiteY150"/>
              <a:gd fmla="*/ 83674 w 323300" name="connsiteX151"/>
              <a:gd fmla="*/ 144046 h 328216" name="connsiteY151"/>
              <a:gd fmla="*/ 82379 w 323300" name="connsiteX152"/>
              <a:gd fmla="*/ 141449 h 328216" name="connsiteY152"/>
              <a:gd fmla="*/ 77198 w 323300" name="connsiteX153"/>
              <a:gd fmla="*/ 120667 h 328216" name="connsiteY153"/>
              <a:gd fmla="*/ 61658 w 323300" name="connsiteX154"/>
              <a:gd fmla="*/ 50528 h 328216" name="connsiteY154"/>
              <a:gd fmla="*/ 79788 w 323300" name="connsiteX155"/>
              <a:gd fmla="*/ 1171 h 328216" name="connsiteY155"/>
              <a:gd fmla="*/ 217066 w 323300" name="connsiteX156"/>
              <a:gd fmla="*/ 1171 h 328216" name="connsiteY156"/>
              <a:gd fmla="*/ 253004 w 323300" name="connsiteX157"/>
              <a:gd fmla="*/ 684 h 328216" name="connsiteY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28216" w="323300">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3"/>
          </a:solidFill>
          <a:ln>
            <a:noFill/>
          </a:ln>
        </p:spPr>
        <p:txBody>
          <a:bodyPr/>
          <a:lstStyle/>
          <a:p/>
        </p:txBody>
      </p:sp>
      <p:sp>
        <p:nvSpPr>
          <p:cNvPr id="5" name="sketched-down-arrow_36677"/>
          <p:cNvSpPr>
            <a:spLocks noChangeAspect="1"/>
          </p:cNvSpPr>
          <p:nvPr/>
        </p:nvSpPr>
        <p:spPr bwMode="auto">
          <a:xfrm>
            <a:off x="6504063" y="1964548"/>
            <a:ext cx="837263" cy="849994"/>
          </a:xfrm>
          <a:custGeom>
            <a:gdLst>
              <a:gd fmla="*/ 182296 w 323300" name="connsiteX0"/>
              <a:gd fmla="*/ 253418 h 328216" name="connsiteY0"/>
              <a:gd fmla="*/ 152850 w 323300" name="connsiteX1"/>
              <a:gd fmla="*/ 290770 h 328216" name="connsiteY1"/>
              <a:gd fmla="*/ 146449 w 323300" name="connsiteX2"/>
              <a:gd fmla="*/ 299786 h 328216" name="connsiteY2"/>
              <a:gd fmla="*/ 145168 w 323300" name="connsiteX3"/>
              <a:gd fmla="*/ 301074 h 328216" name="connsiteY3"/>
              <a:gd fmla="*/ 147729 w 323300" name="connsiteX4"/>
              <a:gd fmla="*/ 304937 h 328216" name="connsiteY4"/>
              <a:gd fmla="*/ 160531 w 323300" name="connsiteX5"/>
              <a:gd fmla="*/ 319105 h 328216" name="connsiteY5"/>
              <a:gd fmla="*/ 161812 w 323300" name="connsiteX6"/>
              <a:gd fmla="*/ 316529 h 328216" name="connsiteY6"/>
              <a:gd fmla="*/ 183576 w 323300" name="connsiteX7"/>
              <a:gd fmla="*/ 254706 h 328216" name="connsiteY7"/>
              <a:gd fmla="*/ 182296 w 323300" name="connsiteX8"/>
              <a:gd fmla="*/ 253418 h 328216" name="connsiteY8"/>
              <a:gd fmla="*/ 210521 w 323300" name="connsiteX9"/>
              <a:gd fmla="*/ 180415 h 328216" name="connsiteY9"/>
              <a:gd fmla="*/ 201261 w 323300" name="connsiteX10"/>
              <a:gd fmla="*/ 196001 h 328216" name="connsiteY10"/>
              <a:gd fmla="*/ 173479 w 323300" name="connsiteX11"/>
              <a:gd fmla="*/ 246658 h 328216" name="connsiteY11"/>
              <a:gd fmla="*/ 174802 w 323300" name="connsiteX12"/>
              <a:gd fmla="*/ 246658 h 328216" name="connsiteY12"/>
              <a:gd fmla="*/ 198615 w 323300" name="connsiteX13"/>
              <a:gd fmla="*/ 212887 h 328216" name="connsiteY13"/>
              <a:gd fmla="*/ 203907 w 323300" name="connsiteX14"/>
              <a:gd fmla="*/ 201197 h 328216" name="connsiteY14"/>
              <a:gd fmla="*/ 210521 w 323300" name="connsiteX15"/>
              <a:gd fmla="*/ 181714 h 328216" name="connsiteY15"/>
              <a:gd fmla="*/ 210521 w 323300" name="connsiteX16"/>
              <a:gd fmla="*/ 180415 h 328216" name="connsiteY16"/>
              <a:gd fmla="*/ 307728 w 323300" name="connsiteX17"/>
              <a:gd fmla="*/ 155592 h 328216" name="connsiteY17"/>
              <a:gd fmla="*/ 297568 w 323300" name="connsiteX18"/>
              <a:gd fmla="*/ 174642 h 328216" name="connsiteY18"/>
              <a:gd fmla="*/ 307728 w 323300" name="connsiteX19"/>
              <a:gd fmla="*/ 155592 h 328216" name="connsiteY19"/>
              <a:gd fmla="*/ 265967 w 323300" name="connsiteX20"/>
              <a:gd fmla="*/ 150829 h 328216" name="connsiteY20"/>
              <a:gd fmla="*/ 265967 w 323300" name="connsiteX21"/>
              <a:gd fmla="*/ 153415 h 328216" name="connsiteY21"/>
              <a:gd fmla="*/ 205493 w 323300" name="connsiteX22"/>
              <a:gd fmla="*/ 276242 h 328216" name="connsiteY22"/>
              <a:gd fmla="*/ 258079 w 323300" name="connsiteX23"/>
              <a:gd fmla="*/ 219354 h 328216" name="connsiteY23"/>
              <a:gd fmla="*/ 287002 w 323300" name="connsiteX24"/>
              <a:gd fmla="*/ 153415 h 328216" name="connsiteY24"/>
              <a:gd fmla="*/ 289631 w 323300" name="connsiteX25"/>
              <a:gd fmla="*/ 150829 h 328216" name="connsiteY25"/>
              <a:gd fmla="*/ 265967 w 323300" name="connsiteX26"/>
              <a:gd fmla="*/ 150829 h 328216" name="connsiteY26"/>
              <a:gd fmla="*/ 249532 w 323300" name="connsiteX27"/>
              <a:gd fmla="*/ 150829 h 328216" name="connsiteY27"/>
              <a:gd fmla="*/ 248239 w 323300" name="connsiteX28"/>
              <a:gd fmla="*/ 153404 h 328216" name="connsiteY28"/>
              <a:gd fmla="*/ 219781 w 323300" name="connsiteX29"/>
              <a:gd fmla="*/ 198454 h 328216" name="connsiteY29"/>
              <a:gd fmla="*/ 214607 w 323300" name="connsiteX30"/>
              <a:gd fmla="*/ 210039 h 328216" name="connsiteY30"/>
              <a:gd fmla="*/ 186150 w 323300" name="connsiteX31"/>
              <a:gd fmla="*/ 289843 h 328216" name="connsiteY31"/>
              <a:gd fmla="*/ 252119 w 323300" name="connsiteX32"/>
              <a:gd fmla="*/ 153404 h 328216" name="connsiteY32"/>
              <a:gd fmla="*/ 254706 w 323300" name="connsiteX33"/>
              <a:gd fmla="*/ 150829 h 328216" name="connsiteY33"/>
              <a:gd fmla="*/ 249532 w 323300" name="connsiteX34"/>
              <a:gd fmla="*/ 150829 h 328216" name="connsiteY34"/>
              <a:gd fmla="*/ 49248 w 323300" name="connsiteX35"/>
              <a:gd fmla="*/ 150049 h 328216" name="connsiteY35"/>
              <a:gd fmla="*/ 33016 w 323300" name="connsiteX36"/>
              <a:gd fmla="*/ 150532 h 328216" name="connsiteY36"/>
              <a:gd fmla="*/ 31755 w 323300" name="connsiteX37"/>
              <a:gd fmla="*/ 153112 h 328216" name="connsiteY37"/>
              <a:gd fmla="*/ 25452 w 323300" name="connsiteX38"/>
              <a:gd fmla="*/ 164720 h 328216" name="connsiteY38"/>
              <a:gd fmla="*/ 22931 w 323300" name="connsiteX39"/>
              <a:gd fmla="*/ 167300 h 328216" name="connsiteY39"/>
              <a:gd fmla="*/ 44362 w 323300" name="connsiteX40"/>
              <a:gd fmla="*/ 190517 h 328216" name="connsiteY40"/>
              <a:gd fmla="*/ 45623 w 323300" name="connsiteX41"/>
              <a:gd fmla="*/ 186648 h 328216" name="connsiteY41"/>
              <a:gd fmla="*/ 65794 w 323300" name="connsiteX42"/>
              <a:gd fmla="*/ 150532 h 328216" name="connsiteY42"/>
              <a:gd fmla="*/ 60752 w 323300" name="connsiteX43"/>
              <a:gd fmla="*/ 150532 h 328216" name="connsiteY43"/>
              <a:gd fmla="*/ 49248 w 323300" name="connsiteX44"/>
              <a:gd fmla="*/ 150049 h 328216" name="connsiteY44"/>
              <a:gd fmla="*/ 189131 w 323300" name="connsiteX45"/>
              <a:gd fmla="*/ 107833 h 328216" name="connsiteY45"/>
              <a:gd fmla="*/ 187017 w 323300" name="connsiteX46"/>
              <a:gd fmla="*/ 110257 h 328216" name="connsiteY46"/>
              <a:gd fmla="*/ 107664 w 323300" name="connsiteX47"/>
              <a:gd fmla="*/ 229165 h 328216" name="connsiteY47"/>
              <a:gd fmla="*/ 98558 w 323300" name="connsiteX48"/>
              <a:gd fmla="*/ 245967 h 328216" name="connsiteY48"/>
              <a:gd fmla="*/ 95956 w 323300" name="connsiteX49"/>
              <a:gd fmla="*/ 247259 h 328216" name="connsiteY49"/>
              <a:gd fmla="*/ 99859 w 323300" name="connsiteX50"/>
              <a:gd fmla="*/ 252429 h 328216" name="connsiteY50"/>
              <a:gd fmla="*/ 101160 w 323300" name="connsiteX51"/>
              <a:gd fmla="*/ 249844 h 328216" name="connsiteY51"/>
              <a:gd fmla="*/ 103761 w 323300" name="connsiteX52"/>
              <a:gd fmla="*/ 247259 h 328216" name="connsiteY52"/>
              <a:gd fmla="*/ 177911 w 323300" name="connsiteX53"/>
              <a:gd fmla="*/ 130936 h 328216" name="connsiteY53"/>
              <a:gd fmla="*/ 188318 w 323300" name="connsiteX54"/>
              <a:gd fmla="*/ 110257 h 328216" name="connsiteY54"/>
              <a:gd fmla="*/ 189131 w 323300" name="connsiteX55"/>
              <a:gd fmla="*/ 107833 h 328216" name="connsiteY55"/>
              <a:gd fmla="*/ 171134 w 323300" name="connsiteX56"/>
              <a:gd fmla="*/ 53400 h 328216" name="connsiteY56"/>
              <a:gd fmla="*/ 121551 w 323300" name="connsiteX57"/>
              <a:gd fmla="*/ 130892 h 328216" name="connsiteY57"/>
              <a:gd fmla="*/ 79798 w 323300" name="connsiteX58"/>
              <a:gd fmla="*/ 200634 h 328216" name="connsiteY58"/>
              <a:gd fmla="*/ 171134 w 323300" name="connsiteX59"/>
              <a:gd fmla="*/ 53400 h 328216" name="connsiteY59"/>
              <a:gd fmla="*/ 256293 w 323300" name="connsiteX60"/>
              <a:gd fmla="*/ 19067 h 328216" name="connsiteY60"/>
              <a:gd fmla="*/ 193259 w 323300" name="connsiteX61"/>
              <a:gd fmla="*/ 128055 h 328216" name="connsiteY61"/>
              <a:gd fmla="*/ 117360 w 323300" name="connsiteX62"/>
              <a:gd fmla="*/ 247423 h 328216" name="connsiteY62"/>
              <a:gd fmla="*/ 110928 w 323300" name="connsiteX63"/>
              <a:gd fmla="*/ 257803 h 328216" name="connsiteY63"/>
              <a:gd fmla="*/ 107068 w 323300" name="connsiteX64"/>
              <a:gd fmla="*/ 259100 h 328216" name="connsiteY64"/>
              <a:gd fmla="*/ 134083 w 323300" name="connsiteX65"/>
              <a:gd fmla="*/ 288942 h 328216" name="connsiteY65"/>
              <a:gd fmla="*/ 135370 w 323300" name="connsiteX66"/>
              <a:gd fmla="*/ 285050 h 328216" name="connsiteY66"/>
              <a:gd fmla="*/ 233138 w 323300" name="connsiteX67"/>
              <a:gd fmla="*/ 112486 h 328216" name="connsiteY67"/>
              <a:gd fmla="*/ 249861 w 323300" name="connsiteX68"/>
              <a:gd fmla="*/ 54099 h 328216" name="connsiteY68"/>
              <a:gd fmla="*/ 256293 w 323300" name="connsiteX69"/>
              <a:gd fmla="*/ 19067 h 328216" name="connsiteY69"/>
              <a:gd fmla="*/ 226484 w 323300" name="connsiteX70"/>
              <a:gd fmla="*/ 7954 h 328216" name="connsiteY70"/>
              <a:gd fmla="*/ 225191 w 323300" name="connsiteX71"/>
              <a:gd fmla="*/ 10534 h 328216" name="connsiteY71"/>
              <a:gd fmla="*/ 208375 w 323300" name="connsiteX72"/>
              <a:gd fmla="*/ 44070 h 328216" name="connsiteY72"/>
              <a:gd fmla="*/ 208375 w 323300" name="connsiteX73"/>
              <a:gd fmla="*/ 46650 h 328216" name="connsiteY73"/>
              <a:gd fmla="*/ 210962 w 323300" name="connsiteX74"/>
              <a:gd fmla="*/ 44070 h 328216" name="connsiteY74"/>
              <a:gd fmla="*/ 214842 w 323300" name="connsiteX75"/>
              <a:gd fmla="*/ 41490 h 328216" name="connsiteY75"/>
              <a:gd fmla="*/ 222603 w 323300" name="connsiteX76"/>
              <a:gd fmla="*/ 35041 h 328216" name="connsiteY76"/>
              <a:gd fmla="*/ 240713 w 323300" name="connsiteX77"/>
              <a:gd fmla="*/ 10534 h 328216" name="connsiteY77"/>
              <a:gd fmla="*/ 242006 w 323300" name="connsiteX78"/>
              <a:gd fmla="*/ 7954 h 328216" name="connsiteY78"/>
              <a:gd fmla="*/ 226484 w 323300" name="connsiteX79"/>
              <a:gd fmla="*/ 7954 h 328216" name="connsiteY79"/>
              <a:gd fmla="*/ 212143 w 323300" name="connsiteX80"/>
              <a:gd fmla="*/ 7954 h 328216" name="connsiteY80"/>
              <a:gd fmla="*/ 210855 w 323300" name="connsiteX81"/>
              <a:gd fmla="*/ 10541 h 328216" name="connsiteY81"/>
              <a:gd fmla="*/ 80770 w 323300" name="connsiteX82"/>
              <a:gd fmla="*/ 223917 h 328216" name="connsiteY82"/>
              <a:gd fmla="*/ 76906 w 323300" name="connsiteX83"/>
              <a:gd fmla="*/ 226504 h 328216" name="connsiteY83"/>
              <a:gd fmla="*/ 88498 w 323300" name="connsiteX84"/>
              <a:gd fmla="*/ 238142 h 328216" name="connsiteY84"/>
              <a:gd fmla="*/ 89786 w 323300" name="connsiteX85"/>
              <a:gd fmla="*/ 235556 h 328216" name="connsiteY85"/>
              <a:gd fmla="*/ 97514 w 323300" name="connsiteX86"/>
              <a:gd fmla="*/ 222624 h 328216" name="connsiteY86"/>
              <a:gd fmla="*/ 115545 w 323300" name="connsiteX87"/>
              <a:gd fmla="*/ 192881 h 328216" name="connsiteY87"/>
              <a:gd fmla="*/ 134865 w 323300" name="connsiteX88"/>
              <a:gd fmla="*/ 157964 h 328216" name="connsiteY88"/>
              <a:gd fmla="*/ 212143 w 323300" name="connsiteX89"/>
              <a:gd fmla="*/ 10541 h 328216" name="connsiteY89"/>
              <a:gd fmla="*/ 213431 w 323300" name="connsiteX90"/>
              <a:gd fmla="*/ 7954 h 328216" name="connsiteY90"/>
              <a:gd fmla="*/ 212143 w 323300" name="connsiteX91"/>
              <a:gd fmla="*/ 7954 h 328216" name="connsiteY91"/>
              <a:gd fmla="*/ 196650 w 323300" name="connsiteX92"/>
              <a:gd fmla="*/ 7954 h 328216" name="connsiteY92"/>
              <a:gd fmla="*/ 196650 w 323300" name="connsiteX93"/>
              <a:gd fmla="*/ 10552 h 328216" name="connsiteY93"/>
              <a:gd fmla="*/ 184176 w 323300" name="connsiteX94"/>
              <a:gd fmla="*/ 32633 h 328216" name="connsiteY94"/>
              <a:gd fmla="*/ 197897 w 323300" name="connsiteX95"/>
              <a:gd fmla="*/ 10552 h 328216" name="connsiteY95"/>
              <a:gd fmla="*/ 199144 w 323300" name="connsiteX96"/>
              <a:gd fmla="*/ 7954 h 328216" name="connsiteY96"/>
              <a:gd fmla="*/ 196650 w 323300" name="connsiteX97"/>
              <a:gd fmla="*/ 7954 h 328216" name="connsiteY97"/>
              <a:gd fmla="*/ 178383 w 323300" name="connsiteX98"/>
              <a:gd fmla="*/ 7954 h 328216" name="connsiteY98"/>
              <a:gd fmla="*/ 177088 w 323300" name="connsiteX99"/>
              <a:gd fmla="*/ 10543 h 328216" name="connsiteY99"/>
              <a:gd fmla="*/ 95525 w 323300" name="connsiteX100"/>
              <a:gd fmla="*/ 127027 h 328216" name="connsiteY100"/>
              <a:gd fmla="*/ 94230 w 323300" name="connsiteX101"/>
              <a:gd fmla="*/ 128321 h 328216" name="connsiteY101"/>
              <a:gd fmla="*/ 92935 w 323300" name="connsiteX102"/>
              <a:gd fmla="*/ 146441 h 328216" name="connsiteY102"/>
              <a:gd fmla="*/ 79989 w 323300" name="connsiteX103"/>
              <a:gd fmla="*/ 151618 h 328216" name="connsiteY103"/>
              <a:gd fmla="*/ 54096 w 323300" name="connsiteX104"/>
              <a:gd fmla="*/ 196917 h 328216" name="connsiteY104"/>
              <a:gd fmla="*/ 51506 w 323300" name="connsiteX105"/>
              <a:gd fmla="*/ 198212 h 328216" name="connsiteY105"/>
              <a:gd fmla="*/ 61864 w 323300" name="connsiteX106"/>
              <a:gd fmla="*/ 211154 h 328216" name="connsiteY106"/>
              <a:gd fmla="*/ 63158 w 323300" name="connsiteX107"/>
              <a:gd fmla="*/ 207271 h 328216" name="connsiteY107"/>
              <a:gd fmla="*/ 94230 w 323300" name="connsiteX108"/>
              <a:gd fmla="*/ 152912 h 328216" name="connsiteY108"/>
              <a:gd fmla="*/ 182267 w 323300" name="connsiteX109"/>
              <a:gd fmla="*/ 10543 h 328216" name="connsiteY109"/>
              <a:gd fmla="*/ 184856 w 323300" name="connsiteX110"/>
              <a:gd fmla="*/ 7954 h 328216" name="connsiteY110"/>
              <a:gd fmla="*/ 178383 w 323300" name="connsiteX111"/>
              <a:gd fmla="*/ 7954 h 328216" name="connsiteY111"/>
              <a:gd fmla="*/ 156546 w 323300" name="connsiteX112"/>
              <a:gd fmla="*/ 7954 h 328216" name="connsiteY112"/>
              <a:gd fmla="*/ 156546 w 323300" name="connsiteX113"/>
              <a:gd fmla="*/ 10577 h 328216" name="connsiteY113"/>
              <a:gd fmla="*/ 143316 w 323300" name="connsiteX114"/>
              <a:gd fmla="*/ 35494 h 328216" name="connsiteY114"/>
              <a:gd fmla="*/ 144639 w 323300" name="connsiteX115"/>
              <a:gd fmla="*/ 35494 h 328216" name="connsiteY115"/>
              <a:gd fmla="*/ 164483 w 323300" name="connsiteX116"/>
              <a:gd fmla="*/ 10577 h 328216" name="connsiteY116"/>
              <a:gd fmla="*/ 165806 w 323300" name="connsiteX117"/>
              <a:gd fmla="*/ 7954 h 328216" name="connsiteY117"/>
              <a:gd fmla="*/ 156546 w 323300" name="connsiteX118"/>
              <a:gd fmla="*/ 7954 h 328216" name="connsiteY118"/>
              <a:gd fmla="*/ 114943 w 323300" name="connsiteX119"/>
              <a:gd fmla="*/ 7954 h 328216" name="connsiteY119"/>
              <a:gd fmla="*/ 113641 w 323300" name="connsiteX120"/>
              <a:gd fmla="*/ 10534 h 328216" name="connsiteY120"/>
              <a:gd fmla="*/ 81097 w 323300" name="connsiteX121"/>
              <a:gd fmla="*/ 64708 h 328216" name="connsiteY121"/>
              <a:gd fmla="*/ 78493 w 323300" name="connsiteX122"/>
              <a:gd fmla="*/ 65997 h 328216" name="connsiteY122"/>
              <a:gd fmla="*/ 88907 w 323300" name="connsiteX123"/>
              <a:gd fmla="*/ 111142 h 328216" name="connsiteY123"/>
              <a:gd fmla="*/ 90209 w 323300" name="connsiteX124"/>
              <a:gd fmla="*/ 107273 h 328216" name="connsiteY124"/>
              <a:gd fmla="*/ 142279 w 323300" name="connsiteX125"/>
              <a:gd fmla="*/ 10534 h 328216" name="connsiteY125"/>
              <a:gd fmla="*/ 143581 w 323300" name="connsiteX126"/>
              <a:gd fmla="*/ 7954 h 328216" name="connsiteY126"/>
              <a:gd fmla="*/ 114943 w 323300" name="connsiteX127"/>
              <a:gd fmla="*/ 7954 h 328216" name="connsiteY127"/>
              <a:gd fmla="*/ 80577 w 323300" name="connsiteX128"/>
              <a:gd fmla="*/ 7954 h 328216" name="connsiteY128"/>
              <a:gd fmla="*/ 79287 w 323300" name="connsiteX129"/>
              <a:gd fmla="*/ 10577 h 328216" name="connsiteY129"/>
              <a:gd fmla="*/ 71548 w 323300" name="connsiteX130"/>
              <a:gd fmla="*/ 21069 h 328216" name="connsiteY130"/>
              <a:gd fmla="*/ 68968 w 323300" name="connsiteX131"/>
              <a:gd fmla="*/ 23691 h 328216" name="connsiteY131"/>
              <a:gd fmla="*/ 72838 w 323300" name="connsiteX132"/>
              <a:gd fmla="*/ 38117 h 328216" name="connsiteY132"/>
              <a:gd fmla="*/ 74128 w 323300" name="connsiteX133"/>
              <a:gd fmla="*/ 34183 h 328216" name="connsiteY133"/>
              <a:gd fmla="*/ 88316 w 323300" name="connsiteX134"/>
              <a:gd fmla="*/ 10577 h 328216" name="connsiteY134"/>
              <a:gd fmla="*/ 89606 w 323300" name="connsiteX135"/>
              <a:gd fmla="*/ 7954 h 328216" name="connsiteY135"/>
              <a:gd fmla="*/ 80577 w 323300" name="connsiteX136"/>
              <a:gd fmla="*/ 7954 h 328216" name="connsiteY136"/>
              <a:gd fmla="*/ 253004 w 323300" name="connsiteX137"/>
              <a:gd fmla="*/ 684 h 328216" name="connsiteY137"/>
              <a:gd fmla="*/ 267573 w 323300" name="connsiteX138"/>
              <a:gd fmla="*/ 24551 h 328216" name="connsiteY138"/>
              <a:gd fmla="*/ 257213 w 323300" name="connsiteX139"/>
              <a:gd fmla="*/ 62218 h 328216" name="connsiteY139"/>
              <a:gd fmla="*/ 257213 w 323300" name="connsiteX140"/>
              <a:gd fmla="*/ 64816 h 328216" name="connsiteY140"/>
              <a:gd fmla="*/ 244262 w 323300" name="connsiteX141"/>
              <a:gd fmla="*/ 123264 h 328216" name="connsiteY141"/>
              <a:gd fmla="*/ 244262 w 323300" name="connsiteX142"/>
              <a:gd fmla="*/ 144046 h 328216" name="connsiteY142"/>
              <a:gd fmla="*/ 323261 w 323300" name="connsiteX143"/>
              <a:gd fmla="*/ 151839 h 328216" name="connsiteY143"/>
              <a:gd fmla="*/ 281819 w 323300" name="connsiteX144"/>
              <a:gd fmla="*/ 205093 h 328216" name="connsiteY144"/>
              <a:gd fmla="*/ 195049 w 323300" name="connsiteX145"/>
              <a:gd fmla="*/ 301209 h 328216" name="connsiteY145"/>
              <a:gd fmla="*/ 151017 w 323300" name="connsiteX146"/>
              <a:gd fmla="*/ 325887 h 328216" name="connsiteY146"/>
              <a:gd fmla="*/ 129001 w 323300" name="connsiteX147"/>
              <a:gd fmla="*/ 303807 h 328216" name="connsiteY147"/>
              <a:gd fmla="*/ 83674 w 323300" name="connsiteX148"/>
              <a:gd fmla="*/ 253151 h 328216" name="connsiteY148"/>
              <a:gd fmla="*/ 4674 w 323300" name="connsiteX149"/>
              <a:gd fmla="*/ 166127 h 328216" name="connsiteY149"/>
              <a:gd fmla="*/ 65543 w 323300" name="connsiteX150"/>
              <a:gd fmla="*/ 144046 h 328216" name="connsiteY150"/>
              <a:gd fmla="*/ 83674 w 323300" name="connsiteX151"/>
              <a:gd fmla="*/ 144046 h 328216" name="connsiteY151"/>
              <a:gd fmla="*/ 82379 w 323300" name="connsiteX152"/>
              <a:gd fmla="*/ 141449 h 328216" name="connsiteY152"/>
              <a:gd fmla="*/ 77198 w 323300" name="connsiteX153"/>
              <a:gd fmla="*/ 120667 h 328216" name="connsiteY153"/>
              <a:gd fmla="*/ 61658 w 323300" name="connsiteX154"/>
              <a:gd fmla="*/ 50528 h 328216" name="connsiteY154"/>
              <a:gd fmla="*/ 79788 w 323300" name="connsiteX155"/>
              <a:gd fmla="*/ 1171 h 328216" name="connsiteY155"/>
              <a:gd fmla="*/ 217066 w 323300" name="connsiteX156"/>
              <a:gd fmla="*/ 1171 h 328216" name="connsiteY156"/>
              <a:gd fmla="*/ 253004 w 323300" name="connsiteX157"/>
              <a:gd fmla="*/ 684 h 328216" name="connsiteY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28216" w="323300">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4"/>
          </a:solidFill>
          <a:ln>
            <a:noFill/>
          </a:ln>
        </p:spPr>
        <p:txBody>
          <a:bodyPr/>
          <a:lstStyle/>
          <a:p/>
        </p:txBody>
      </p:sp>
      <p:sp>
        <p:nvSpPr>
          <p:cNvPr id="6" name="sketched-down-arrow_36677"/>
          <p:cNvSpPr>
            <a:spLocks noChangeAspect="1"/>
          </p:cNvSpPr>
          <p:nvPr/>
        </p:nvSpPr>
        <p:spPr bwMode="auto">
          <a:xfrm>
            <a:off x="8167400" y="1964548"/>
            <a:ext cx="837263" cy="849994"/>
          </a:xfrm>
          <a:custGeom>
            <a:gdLst>
              <a:gd fmla="*/ 182296 w 323300" name="connsiteX0"/>
              <a:gd fmla="*/ 253418 h 328216" name="connsiteY0"/>
              <a:gd fmla="*/ 152850 w 323300" name="connsiteX1"/>
              <a:gd fmla="*/ 290770 h 328216" name="connsiteY1"/>
              <a:gd fmla="*/ 146449 w 323300" name="connsiteX2"/>
              <a:gd fmla="*/ 299786 h 328216" name="connsiteY2"/>
              <a:gd fmla="*/ 145168 w 323300" name="connsiteX3"/>
              <a:gd fmla="*/ 301074 h 328216" name="connsiteY3"/>
              <a:gd fmla="*/ 147729 w 323300" name="connsiteX4"/>
              <a:gd fmla="*/ 304937 h 328216" name="connsiteY4"/>
              <a:gd fmla="*/ 160531 w 323300" name="connsiteX5"/>
              <a:gd fmla="*/ 319105 h 328216" name="connsiteY5"/>
              <a:gd fmla="*/ 161812 w 323300" name="connsiteX6"/>
              <a:gd fmla="*/ 316529 h 328216" name="connsiteY6"/>
              <a:gd fmla="*/ 183576 w 323300" name="connsiteX7"/>
              <a:gd fmla="*/ 254706 h 328216" name="connsiteY7"/>
              <a:gd fmla="*/ 182296 w 323300" name="connsiteX8"/>
              <a:gd fmla="*/ 253418 h 328216" name="connsiteY8"/>
              <a:gd fmla="*/ 210521 w 323300" name="connsiteX9"/>
              <a:gd fmla="*/ 180415 h 328216" name="connsiteY9"/>
              <a:gd fmla="*/ 201261 w 323300" name="connsiteX10"/>
              <a:gd fmla="*/ 196001 h 328216" name="connsiteY10"/>
              <a:gd fmla="*/ 173479 w 323300" name="connsiteX11"/>
              <a:gd fmla="*/ 246658 h 328216" name="connsiteY11"/>
              <a:gd fmla="*/ 174802 w 323300" name="connsiteX12"/>
              <a:gd fmla="*/ 246658 h 328216" name="connsiteY12"/>
              <a:gd fmla="*/ 198615 w 323300" name="connsiteX13"/>
              <a:gd fmla="*/ 212887 h 328216" name="connsiteY13"/>
              <a:gd fmla="*/ 203907 w 323300" name="connsiteX14"/>
              <a:gd fmla="*/ 201197 h 328216" name="connsiteY14"/>
              <a:gd fmla="*/ 210521 w 323300" name="connsiteX15"/>
              <a:gd fmla="*/ 181714 h 328216" name="connsiteY15"/>
              <a:gd fmla="*/ 210521 w 323300" name="connsiteX16"/>
              <a:gd fmla="*/ 180415 h 328216" name="connsiteY16"/>
              <a:gd fmla="*/ 307728 w 323300" name="connsiteX17"/>
              <a:gd fmla="*/ 155592 h 328216" name="connsiteY17"/>
              <a:gd fmla="*/ 297568 w 323300" name="connsiteX18"/>
              <a:gd fmla="*/ 174642 h 328216" name="connsiteY18"/>
              <a:gd fmla="*/ 307728 w 323300" name="connsiteX19"/>
              <a:gd fmla="*/ 155592 h 328216" name="connsiteY19"/>
              <a:gd fmla="*/ 265967 w 323300" name="connsiteX20"/>
              <a:gd fmla="*/ 150829 h 328216" name="connsiteY20"/>
              <a:gd fmla="*/ 265967 w 323300" name="connsiteX21"/>
              <a:gd fmla="*/ 153415 h 328216" name="connsiteY21"/>
              <a:gd fmla="*/ 205493 w 323300" name="connsiteX22"/>
              <a:gd fmla="*/ 276242 h 328216" name="connsiteY22"/>
              <a:gd fmla="*/ 258079 w 323300" name="connsiteX23"/>
              <a:gd fmla="*/ 219354 h 328216" name="connsiteY23"/>
              <a:gd fmla="*/ 287002 w 323300" name="connsiteX24"/>
              <a:gd fmla="*/ 153415 h 328216" name="connsiteY24"/>
              <a:gd fmla="*/ 289631 w 323300" name="connsiteX25"/>
              <a:gd fmla="*/ 150829 h 328216" name="connsiteY25"/>
              <a:gd fmla="*/ 265967 w 323300" name="connsiteX26"/>
              <a:gd fmla="*/ 150829 h 328216" name="connsiteY26"/>
              <a:gd fmla="*/ 249532 w 323300" name="connsiteX27"/>
              <a:gd fmla="*/ 150829 h 328216" name="connsiteY27"/>
              <a:gd fmla="*/ 248239 w 323300" name="connsiteX28"/>
              <a:gd fmla="*/ 153404 h 328216" name="connsiteY28"/>
              <a:gd fmla="*/ 219781 w 323300" name="connsiteX29"/>
              <a:gd fmla="*/ 198454 h 328216" name="connsiteY29"/>
              <a:gd fmla="*/ 214607 w 323300" name="connsiteX30"/>
              <a:gd fmla="*/ 210039 h 328216" name="connsiteY30"/>
              <a:gd fmla="*/ 186150 w 323300" name="connsiteX31"/>
              <a:gd fmla="*/ 289843 h 328216" name="connsiteY31"/>
              <a:gd fmla="*/ 252119 w 323300" name="connsiteX32"/>
              <a:gd fmla="*/ 153404 h 328216" name="connsiteY32"/>
              <a:gd fmla="*/ 254706 w 323300" name="connsiteX33"/>
              <a:gd fmla="*/ 150829 h 328216" name="connsiteY33"/>
              <a:gd fmla="*/ 249532 w 323300" name="connsiteX34"/>
              <a:gd fmla="*/ 150829 h 328216" name="connsiteY34"/>
              <a:gd fmla="*/ 49248 w 323300" name="connsiteX35"/>
              <a:gd fmla="*/ 150049 h 328216" name="connsiteY35"/>
              <a:gd fmla="*/ 33016 w 323300" name="connsiteX36"/>
              <a:gd fmla="*/ 150532 h 328216" name="connsiteY36"/>
              <a:gd fmla="*/ 31755 w 323300" name="connsiteX37"/>
              <a:gd fmla="*/ 153112 h 328216" name="connsiteY37"/>
              <a:gd fmla="*/ 25452 w 323300" name="connsiteX38"/>
              <a:gd fmla="*/ 164720 h 328216" name="connsiteY38"/>
              <a:gd fmla="*/ 22931 w 323300" name="connsiteX39"/>
              <a:gd fmla="*/ 167300 h 328216" name="connsiteY39"/>
              <a:gd fmla="*/ 44362 w 323300" name="connsiteX40"/>
              <a:gd fmla="*/ 190517 h 328216" name="connsiteY40"/>
              <a:gd fmla="*/ 45623 w 323300" name="connsiteX41"/>
              <a:gd fmla="*/ 186648 h 328216" name="connsiteY41"/>
              <a:gd fmla="*/ 65794 w 323300" name="connsiteX42"/>
              <a:gd fmla="*/ 150532 h 328216" name="connsiteY42"/>
              <a:gd fmla="*/ 60752 w 323300" name="connsiteX43"/>
              <a:gd fmla="*/ 150532 h 328216" name="connsiteY43"/>
              <a:gd fmla="*/ 49248 w 323300" name="connsiteX44"/>
              <a:gd fmla="*/ 150049 h 328216" name="connsiteY44"/>
              <a:gd fmla="*/ 189131 w 323300" name="connsiteX45"/>
              <a:gd fmla="*/ 107833 h 328216" name="connsiteY45"/>
              <a:gd fmla="*/ 187017 w 323300" name="connsiteX46"/>
              <a:gd fmla="*/ 110257 h 328216" name="connsiteY46"/>
              <a:gd fmla="*/ 107664 w 323300" name="connsiteX47"/>
              <a:gd fmla="*/ 229165 h 328216" name="connsiteY47"/>
              <a:gd fmla="*/ 98558 w 323300" name="connsiteX48"/>
              <a:gd fmla="*/ 245967 h 328216" name="connsiteY48"/>
              <a:gd fmla="*/ 95956 w 323300" name="connsiteX49"/>
              <a:gd fmla="*/ 247259 h 328216" name="connsiteY49"/>
              <a:gd fmla="*/ 99859 w 323300" name="connsiteX50"/>
              <a:gd fmla="*/ 252429 h 328216" name="connsiteY50"/>
              <a:gd fmla="*/ 101160 w 323300" name="connsiteX51"/>
              <a:gd fmla="*/ 249844 h 328216" name="connsiteY51"/>
              <a:gd fmla="*/ 103761 w 323300" name="connsiteX52"/>
              <a:gd fmla="*/ 247259 h 328216" name="connsiteY52"/>
              <a:gd fmla="*/ 177911 w 323300" name="connsiteX53"/>
              <a:gd fmla="*/ 130936 h 328216" name="connsiteY53"/>
              <a:gd fmla="*/ 188318 w 323300" name="connsiteX54"/>
              <a:gd fmla="*/ 110257 h 328216" name="connsiteY54"/>
              <a:gd fmla="*/ 189131 w 323300" name="connsiteX55"/>
              <a:gd fmla="*/ 107833 h 328216" name="connsiteY55"/>
              <a:gd fmla="*/ 171134 w 323300" name="connsiteX56"/>
              <a:gd fmla="*/ 53400 h 328216" name="connsiteY56"/>
              <a:gd fmla="*/ 121551 w 323300" name="connsiteX57"/>
              <a:gd fmla="*/ 130892 h 328216" name="connsiteY57"/>
              <a:gd fmla="*/ 79798 w 323300" name="connsiteX58"/>
              <a:gd fmla="*/ 200634 h 328216" name="connsiteY58"/>
              <a:gd fmla="*/ 171134 w 323300" name="connsiteX59"/>
              <a:gd fmla="*/ 53400 h 328216" name="connsiteY59"/>
              <a:gd fmla="*/ 256293 w 323300" name="connsiteX60"/>
              <a:gd fmla="*/ 19067 h 328216" name="connsiteY60"/>
              <a:gd fmla="*/ 193259 w 323300" name="connsiteX61"/>
              <a:gd fmla="*/ 128055 h 328216" name="connsiteY61"/>
              <a:gd fmla="*/ 117360 w 323300" name="connsiteX62"/>
              <a:gd fmla="*/ 247423 h 328216" name="connsiteY62"/>
              <a:gd fmla="*/ 110928 w 323300" name="connsiteX63"/>
              <a:gd fmla="*/ 257803 h 328216" name="connsiteY63"/>
              <a:gd fmla="*/ 107068 w 323300" name="connsiteX64"/>
              <a:gd fmla="*/ 259100 h 328216" name="connsiteY64"/>
              <a:gd fmla="*/ 134083 w 323300" name="connsiteX65"/>
              <a:gd fmla="*/ 288942 h 328216" name="connsiteY65"/>
              <a:gd fmla="*/ 135370 w 323300" name="connsiteX66"/>
              <a:gd fmla="*/ 285050 h 328216" name="connsiteY66"/>
              <a:gd fmla="*/ 233138 w 323300" name="connsiteX67"/>
              <a:gd fmla="*/ 112486 h 328216" name="connsiteY67"/>
              <a:gd fmla="*/ 249861 w 323300" name="connsiteX68"/>
              <a:gd fmla="*/ 54099 h 328216" name="connsiteY68"/>
              <a:gd fmla="*/ 256293 w 323300" name="connsiteX69"/>
              <a:gd fmla="*/ 19067 h 328216" name="connsiteY69"/>
              <a:gd fmla="*/ 226484 w 323300" name="connsiteX70"/>
              <a:gd fmla="*/ 7954 h 328216" name="connsiteY70"/>
              <a:gd fmla="*/ 225191 w 323300" name="connsiteX71"/>
              <a:gd fmla="*/ 10534 h 328216" name="connsiteY71"/>
              <a:gd fmla="*/ 208375 w 323300" name="connsiteX72"/>
              <a:gd fmla="*/ 44070 h 328216" name="connsiteY72"/>
              <a:gd fmla="*/ 208375 w 323300" name="connsiteX73"/>
              <a:gd fmla="*/ 46650 h 328216" name="connsiteY73"/>
              <a:gd fmla="*/ 210962 w 323300" name="connsiteX74"/>
              <a:gd fmla="*/ 44070 h 328216" name="connsiteY74"/>
              <a:gd fmla="*/ 214842 w 323300" name="connsiteX75"/>
              <a:gd fmla="*/ 41490 h 328216" name="connsiteY75"/>
              <a:gd fmla="*/ 222603 w 323300" name="connsiteX76"/>
              <a:gd fmla="*/ 35041 h 328216" name="connsiteY76"/>
              <a:gd fmla="*/ 240713 w 323300" name="connsiteX77"/>
              <a:gd fmla="*/ 10534 h 328216" name="connsiteY77"/>
              <a:gd fmla="*/ 242006 w 323300" name="connsiteX78"/>
              <a:gd fmla="*/ 7954 h 328216" name="connsiteY78"/>
              <a:gd fmla="*/ 226484 w 323300" name="connsiteX79"/>
              <a:gd fmla="*/ 7954 h 328216" name="connsiteY79"/>
              <a:gd fmla="*/ 212143 w 323300" name="connsiteX80"/>
              <a:gd fmla="*/ 7954 h 328216" name="connsiteY80"/>
              <a:gd fmla="*/ 210855 w 323300" name="connsiteX81"/>
              <a:gd fmla="*/ 10541 h 328216" name="connsiteY81"/>
              <a:gd fmla="*/ 80770 w 323300" name="connsiteX82"/>
              <a:gd fmla="*/ 223917 h 328216" name="connsiteY82"/>
              <a:gd fmla="*/ 76906 w 323300" name="connsiteX83"/>
              <a:gd fmla="*/ 226504 h 328216" name="connsiteY83"/>
              <a:gd fmla="*/ 88498 w 323300" name="connsiteX84"/>
              <a:gd fmla="*/ 238142 h 328216" name="connsiteY84"/>
              <a:gd fmla="*/ 89786 w 323300" name="connsiteX85"/>
              <a:gd fmla="*/ 235556 h 328216" name="connsiteY85"/>
              <a:gd fmla="*/ 97514 w 323300" name="connsiteX86"/>
              <a:gd fmla="*/ 222624 h 328216" name="connsiteY86"/>
              <a:gd fmla="*/ 115545 w 323300" name="connsiteX87"/>
              <a:gd fmla="*/ 192881 h 328216" name="connsiteY87"/>
              <a:gd fmla="*/ 134865 w 323300" name="connsiteX88"/>
              <a:gd fmla="*/ 157964 h 328216" name="connsiteY88"/>
              <a:gd fmla="*/ 212143 w 323300" name="connsiteX89"/>
              <a:gd fmla="*/ 10541 h 328216" name="connsiteY89"/>
              <a:gd fmla="*/ 213431 w 323300" name="connsiteX90"/>
              <a:gd fmla="*/ 7954 h 328216" name="connsiteY90"/>
              <a:gd fmla="*/ 212143 w 323300" name="connsiteX91"/>
              <a:gd fmla="*/ 7954 h 328216" name="connsiteY91"/>
              <a:gd fmla="*/ 196650 w 323300" name="connsiteX92"/>
              <a:gd fmla="*/ 7954 h 328216" name="connsiteY92"/>
              <a:gd fmla="*/ 196650 w 323300" name="connsiteX93"/>
              <a:gd fmla="*/ 10552 h 328216" name="connsiteY93"/>
              <a:gd fmla="*/ 184176 w 323300" name="connsiteX94"/>
              <a:gd fmla="*/ 32633 h 328216" name="connsiteY94"/>
              <a:gd fmla="*/ 197897 w 323300" name="connsiteX95"/>
              <a:gd fmla="*/ 10552 h 328216" name="connsiteY95"/>
              <a:gd fmla="*/ 199144 w 323300" name="connsiteX96"/>
              <a:gd fmla="*/ 7954 h 328216" name="connsiteY96"/>
              <a:gd fmla="*/ 196650 w 323300" name="connsiteX97"/>
              <a:gd fmla="*/ 7954 h 328216" name="connsiteY97"/>
              <a:gd fmla="*/ 178383 w 323300" name="connsiteX98"/>
              <a:gd fmla="*/ 7954 h 328216" name="connsiteY98"/>
              <a:gd fmla="*/ 177088 w 323300" name="connsiteX99"/>
              <a:gd fmla="*/ 10543 h 328216" name="connsiteY99"/>
              <a:gd fmla="*/ 95525 w 323300" name="connsiteX100"/>
              <a:gd fmla="*/ 127027 h 328216" name="connsiteY100"/>
              <a:gd fmla="*/ 94230 w 323300" name="connsiteX101"/>
              <a:gd fmla="*/ 128321 h 328216" name="connsiteY101"/>
              <a:gd fmla="*/ 92935 w 323300" name="connsiteX102"/>
              <a:gd fmla="*/ 146441 h 328216" name="connsiteY102"/>
              <a:gd fmla="*/ 79989 w 323300" name="connsiteX103"/>
              <a:gd fmla="*/ 151618 h 328216" name="connsiteY103"/>
              <a:gd fmla="*/ 54096 w 323300" name="connsiteX104"/>
              <a:gd fmla="*/ 196917 h 328216" name="connsiteY104"/>
              <a:gd fmla="*/ 51506 w 323300" name="connsiteX105"/>
              <a:gd fmla="*/ 198212 h 328216" name="connsiteY105"/>
              <a:gd fmla="*/ 61864 w 323300" name="connsiteX106"/>
              <a:gd fmla="*/ 211154 h 328216" name="connsiteY106"/>
              <a:gd fmla="*/ 63158 w 323300" name="connsiteX107"/>
              <a:gd fmla="*/ 207271 h 328216" name="connsiteY107"/>
              <a:gd fmla="*/ 94230 w 323300" name="connsiteX108"/>
              <a:gd fmla="*/ 152912 h 328216" name="connsiteY108"/>
              <a:gd fmla="*/ 182267 w 323300" name="connsiteX109"/>
              <a:gd fmla="*/ 10543 h 328216" name="connsiteY109"/>
              <a:gd fmla="*/ 184856 w 323300" name="connsiteX110"/>
              <a:gd fmla="*/ 7954 h 328216" name="connsiteY110"/>
              <a:gd fmla="*/ 178383 w 323300" name="connsiteX111"/>
              <a:gd fmla="*/ 7954 h 328216" name="connsiteY111"/>
              <a:gd fmla="*/ 156546 w 323300" name="connsiteX112"/>
              <a:gd fmla="*/ 7954 h 328216" name="connsiteY112"/>
              <a:gd fmla="*/ 156546 w 323300" name="connsiteX113"/>
              <a:gd fmla="*/ 10577 h 328216" name="connsiteY113"/>
              <a:gd fmla="*/ 143316 w 323300" name="connsiteX114"/>
              <a:gd fmla="*/ 35494 h 328216" name="connsiteY114"/>
              <a:gd fmla="*/ 144639 w 323300" name="connsiteX115"/>
              <a:gd fmla="*/ 35494 h 328216" name="connsiteY115"/>
              <a:gd fmla="*/ 164483 w 323300" name="connsiteX116"/>
              <a:gd fmla="*/ 10577 h 328216" name="connsiteY116"/>
              <a:gd fmla="*/ 165806 w 323300" name="connsiteX117"/>
              <a:gd fmla="*/ 7954 h 328216" name="connsiteY117"/>
              <a:gd fmla="*/ 156546 w 323300" name="connsiteX118"/>
              <a:gd fmla="*/ 7954 h 328216" name="connsiteY118"/>
              <a:gd fmla="*/ 114943 w 323300" name="connsiteX119"/>
              <a:gd fmla="*/ 7954 h 328216" name="connsiteY119"/>
              <a:gd fmla="*/ 113641 w 323300" name="connsiteX120"/>
              <a:gd fmla="*/ 10534 h 328216" name="connsiteY120"/>
              <a:gd fmla="*/ 81097 w 323300" name="connsiteX121"/>
              <a:gd fmla="*/ 64708 h 328216" name="connsiteY121"/>
              <a:gd fmla="*/ 78493 w 323300" name="connsiteX122"/>
              <a:gd fmla="*/ 65997 h 328216" name="connsiteY122"/>
              <a:gd fmla="*/ 88907 w 323300" name="connsiteX123"/>
              <a:gd fmla="*/ 111142 h 328216" name="connsiteY123"/>
              <a:gd fmla="*/ 90209 w 323300" name="connsiteX124"/>
              <a:gd fmla="*/ 107273 h 328216" name="connsiteY124"/>
              <a:gd fmla="*/ 142279 w 323300" name="connsiteX125"/>
              <a:gd fmla="*/ 10534 h 328216" name="connsiteY125"/>
              <a:gd fmla="*/ 143581 w 323300" name="connsiteX126"/>
              <a:gd fmla="*/ 7954 h 328216" name="connsiteY126"/>
              <a:gd fmla="*/ 114943 w 323300" name="connsiteX127"/>
              <a:gd fmla="*/ 7954 h 328216" name="connsiteY127"/>
              <a:gd fmla="*/ 80577 w 323300" name="connsiteX128"/>
              <a:gd fmla="*/ 7954 h 328216" name="connsiteY128"/>
              <a:gd fmla="*/ 79287 w 323300" name="connsiteX129"/>
              <a:gd fmla="*/ 10577 h 328216" name="connsiteY129"/>
              <a:gd fmla="*/ 71548 w 323300" name="connsiteX130"/>
              <a:gd fmla="*/ 21069 h 328216" name="connsiteY130"/>
              <a:gd fmla="*/ 68968 w 323300" name="connsiteX131"/>
              <a:gd fmla="*/ 23691 h 328216" name="connsiteY131"/>
              <a:gd fmla="*/ 72838 w 323300" name="connsiteX132"/>
              <a:gd fmla="*/ 38117 h 328216" name="connsiteY132"/>
              <a:gd fmla="*/ 74128 w 323300" name="connsiteX133"/>
              <a:gd fmla="*/ 34183 h 328216" name="connsiteY133"/>
              <a:gd fmla="*/ 88316 w 323300" name="connsiteX134"/>
              <a:gd fmla="*/ 10577 h 328216" name="connsiteY134"/>
              <a:gd fmla="*/ 89606 w 323300" name="connsiteX135"/>
              <a:gd fmla="*/ 7954 h 328216" name="connsiteY135"/>
              <a:gd fmla="*/ 80577 w 323300" name="connsiteX136"/>
              <a:gd fmla="*/ 7954 h 328216" name="connsiteY136"/>
              <a:gd fmla="*/ 253004 w 323300" name="connsiteX137"/>
              <a:gd fmla="*/ 684 h 328216" name="connsiteY137"/>
              <a:gd fmla="*/ 267573 w 323300" name="connsiteX138"/>
              <a:gd fmla="*/ 24551 h 328216" name="connsiteY138"/>
              <a:gd fmla="*/ 257213 w 323300" name="connsiteX139"/>
              <a:gd fmla="*/ 62218 h 328216" name="connsiteY139"/>
              <a:gd fmla="*/ 257213 w 323300" name="connsiteX140"/>
              <a:gd fmla="*/ 64816 h 328216" name="connsiteY140"/>
              <a:gd fmla="*/ 244262 w 323300" name="connsiteX141"/>
              <a:gd fmla="*/ 123264 h 328216" name="connsiteY141"/>
              <a:gd fmla="*/ 244262 w 323300" name="connsiteX142"/>
              <a:gd fmla="*/ 144046 h 328216" name="connsiteY142"/>
              <a:gd fmla="*/ 323261 w 323300" name="connsiteX143"/>
              <a:gd fmla="*/ 151839 h 328216" name="connsiteY143"/>
              <a:gd fmla="*/ 281819 w 323300" name="connsiteX144"/>
              <a:gd fmla="*/ 205093 h 328216" name="connsiteY144"/>
              <a:gd fmla="*/ 195049 w 323300" name="connsiteX145"/>
              <a:gd fmla="*/ 301209 h 328216" name="connsiteY145"/>
              <a:gd fmla="*/ 151017 w 323300" name="connsiteX146"/>
              <a:gd fmla="*/ 325887 h 328216" name="connsiteY146"/>
              <a:gd fmla="*/ 129001 w 323300" name="connsiteX147"/>
              <a:gd fmla="*/ 303807 h 328216" name="connsiteY147"/>
              <a:gd fmla="*/ 83674 w 323300" name="connsiteX148"/>
              <a:gd fmla="*/ 253151 h 328216" name="connsiteY148"/>
              <a:gd fmla="*/ 4674 w 323300" name="connsiteX149"/>
              <a:gd fmla="*/ 166127 h 328216" name="connsiteY149"/>
              <a:gd fmla="*/ 65543 w 323300" name="connsiteX150"/>
              <a:gd fmla="*/ 144046 h 328216" name="connsiteY150"/>
              <a:gd fmla="*/ 83674 w 323300" name="connsiteX151"/>
              <a:gd fmla="*/ 144046 h 328216" name="connsiteY151"/>
              <a:gd fmla="*/ 82379 w 323300" name="connsiteX152"/>
              <a:gd fmla="*/ 141449 h 328216" name="connsiteY152"/>
              <a:gd fmla="*/ 77198 w 323300" name="connsiteX153"/>
              <a:gd fmla="*/ 120667 h 328216" name="connsiteY153"/>
              <a:gd fmla="*/ 61658 w 323300" name="connsiteX154"/>
              <a:gd fmla="*/ 50528 h 328216" name="connsiteY154"/>
              <a:gd fmla="*/ 79788 w 323300" name="connsiteX155"/>
              <a:gd fmla="*/ 1171 h 328216" name="connsiteY155"/>
              <a:gd fmla="*/ 217066 w 323300" name="connsiteX156"/>
              <a:gd fmla="*/ 1171 h 328216" name="connsiteY156"/>
              <a:gd fmla="*/ 253004 w 323300" name="connsiteX157"/>
              <a:gd fmla="*/ 684 h 328216" name="connsiteY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28216" w="323300">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5"/>
          </a:solidFill>
          <a:ln>
            <a:noFill/>
          </a:ln>
        </p:spPr>
        <p:txBody>
          <a:bodyPr/>
          <a:lstStyle/>
          <a:p/>
        </p:txBody>
      </p:sp>
      <p:sp>
        <p:nvSpPr>
          <p:cNvPr id="7" name="sketched-down-arrow_36677"/>
          <p:cNvSpPr>
            <a:spLocks noChangeAspect="1"/>
          </p:cNvSpPr>
          <p:nvPr/>
        </p:nvSpPr>
        <p:spPr bwMode="auto">
          <a:xfrm>
            <a:off x="9830737" y="1964548"/>
            <a:ext cx="837263" cy="849994"/>
          </a:xfrm>
          <a:custGeom>
            <a:gdLst>
              <a:gd fmla="*/ 182296 w 323300" name="connsiteX0"/>
              <a:gd fmla="*/ 253418 h 328216" name="connsiteY0"/>
              <a:gd fmla="*/ 152850 w 323300" name="connsiteX1"/>
              <a:gd fmla="*/ 290770 h 328216" name="connsiteY1"/>
              <a:gd fmla="*/ 146449 w 323300" name="connsiteX2"/>
              <a:gd fmla="*/ 299786 h 328216" name="connsiteY2"/>
              <a:gd fmla="*/ 145168 w 323300" name="connsiteX3"/>
              <a:gd fmla="*/ 301074 h 328216" name="connsiteY3"/>
              <a:gd fmla="*/ 147729 w 323300" name="connsiteX4"/>
              <a:gd fmla="*/ 304937 h 328216" name="connsiteY4"/>
              <a:gd fmla="*/ 160531 w 323300" name="connsiteX5"/>
              <a:gd fmla="*/ 319105 h 328216" name="connsiteY5"/>
              <a:gd fmla="*/ 161812 w 323300" name="connsiteX6"/>
              <a:gd fmla="*/ 316529 h 328216" name="connsiteY6"/>
              <a:gd fmla="*/ 183576 w 323300" name="connsiteX7"/>
              <a:gd fmla="*/ 254706 h 328216" name="connsiteY7"/>
              <a:gd fmla="*/ 182296 w 323300" name="connsiteX8"/>
              <a:gd fmla="*/ 253418 h 328216" name="connsiteY8"/>
              <a:gd fmla="*/ 210521 w 323300" name="connsiteX9"/>
              <a:gd fmla="*/ 180415 h 328216" name="connsiteY9"/>
              <a:gd fmla="*/ 201261 w 323300" name="connsiteX10"/>
              <a:gd fmla="*/ 196001 h 328216" name="connsiteY10"/>
              <a:gd fmla="*/ 173479 w 323300" name="connsiteX11"/>
              <a:gd fmla="*/ 246658 h 328216" name="connsiteY11"/>
              <a:gd fmla="*/ 174802 w 323300" name="connsiteX12"/>
              <a:gd fmla="*/ 246658 h 328216" name="connsiteY12"/>
              <a:gd fmla="*/ 198615 w 323300" name="connsiteX13"/>
              <a:gd fmla="*/ 212887 h 328216" name="connsiteY13"/>
              <a:gd fmla="*/ 203907 w 323300" name="connsiteX14"/>
              <a:gd fmla="*/ 201197 h 328216" name="connsiteY14"/>
              <a:gd fmla="*/ 210521 w 323300" name="connsiteX15"/>
              <a:gd fmla="*/ 181714 h 328216" name="connsiteY15"/>
              <a:gd fmla="*/ 210521 w 323300" name="connsiteX16"/>
              <a:gd fmla="*/ 180415 h 328216" name="connsiteY16"/>
              <a:gd fmla="*/ 307728 w 323300" name="connsiteX17"/>
              <a:gd fmla="*/ 155592 h 328216" name="connsiteY17"/>
              <a:gd fmla="*/ 297568 w 323300" name="connsiteX18"/>
              <a:gd fmla="*/ 174642 h 328216" name="connsiteY18"/>
              <a:gd fmla="*/ 307728 w 323300" name="connsiteX19"/>
              <a:gd fmla="*/ 155592 h 328216" name="connsiteY19"/>
              <a:gd fmla="*/ 265967 w 323300" name="connsiteX20"/>
              <a:gd fmla="*/ 150829 h 328216" name="connsiteY20"/>
              <a:gd fmla="*/ 265967 w 323300" name="connsiteX21"/>
              <a:gd fmla="*/ 153415 h 328216" name="connsiteY21"/>
              <a:gd fmla="*/ 205493 w 323300" name="connsiteX22"/>
              <a:gd fmla="*/ 276242 h 328216" name="connsiteY22"/>
              <a:gd fmla="*/ 258079 w 323300" name="connsiteX23"/>
              <a:gd fmla="*/ 219354 h 328216" name="connsiteY23"/>
              <a:gd fmla="*/ 287002 w 323300" name="connsiteX24"/>
              <a:gd fmla="*/ 153415 h 328216" name="connsiteY24"/>
              <a:gd fmla="*/ 289631 w 323300" name="connsiteX25"/>
              <a:gd fmla="*/ 150829 h 328216" name="connsiteY25"/>
              <a:gd fmla="*/ 265967 w 323300" name="connsiteX26"/>
              <a:gd fmla="*/ 150829 h 328216" name="connsiteY26"/>
              <a:gd fmla="*/ 249532 w 323300" name="connsiteX27"/>
              <a:gd fmla="*/ 150829 h 328216" name="connsiteY27"/>
              <a:gd fmla="*/ 248239 w 323300" name="connsiteX28"/>
              <a:gd fmla="*/ 153404 h 328216" name="connsiteY28"/>
              <a:gd fmla="*/ 219781 w 323300" name="connsiteX29"/>
              <a:gd fmla="*/ 198454 h 328216" name="connsiteY29"/>
              <a:gd fmla="*/ 214607 w 323300" name="connsiteX30"/>
              <a:gd fmla="*/ 210039 h 328216" name="connsiteY30"/>
              <a:gd fmla="*/ 186150 w 323300" name="connsiteX31"/>
              <a:gd fmla="*/ 289843 h 328216" name="connsiteY31"/>
              <a:gd fmla="*/ 252119 w 323300" name="connsiteX32"/>
              <a:gd fmla="*/ 153404 h 328216" name="connsiteY32"/>
              <a:gd fmla="*/ 254706 w 323300" name="connsiteX33"/>
              <a:gd fmla="*/ 150829 h 328216" name="connsiteY33"/>
              <a:gd fmla="*/ 249532 w 323300" name="connsiteX34"/>
              <a:gd fmla="*/ 150829 h 328216" name="connsiteY34"/>
              <a:gd fmla="*/ 49248 w 323300" name="connsiteX35"/>
              <a:gd fmla="*/ 150049 h 328216" name="connsiteY35"/>
              <a:gd fmla="*/ 33016 w 323300" name="connsiteX36"/>
              <a:gd fmla="*/ 150532 h 328216" name="connsiteY36"/>
              <a:gd fmla="*/ 31755 w 323300" name="connsiteX37"/>
              <a:gd fmla="*/ 153112 h 328216" name="connsiteY37"/>
              <a:gd fmla="*/ 25452 w 323300" name="connsiteX38"/>
              <a:gd fmla="*/ 164720 h 328216" name="connsiteY38"/>
              <a:gd fmla="*/ 22931 w 323300" name="connsiteX39"/>
              <a:gd fmla="*/ 167300 h 328216" name="connsiteY39"/>
              <a:gd fmla="*/ 44362 w 323300" name="connsiteX40"/>
              <a:gd fmla="*/ 190517 h 328216" name="connsiteY40"/>
              <a:gd fmla="*/ 45623 w 323300" name="connsiteX41"/>
              <a:gd fmla="*/ 186648 h 328216" name="connsiteY41"/>
              <a:gd fmla="*/ 65794 w 323300" name="connsiteX42"/>
              <a:gd fmla="*/ 150532 h 328216" name="connsiteY42"/>
              <a:gd fmla="*/ 60752 w 323300" name="connsiteX43"/>
              <a:gd fmla="*/ 150532 h 328216" name="connsiteY43"/>
              <a:gd fmla="*/ 49248 w 323300" name="connsiteX44"/>
              <a:gd fmla="*/ 150049 h 328216" name="connsiteY44"/>
              <a:gd fmla="*/ 189131 w 323300" name="connsiteX45"/>
              <a:gd fmla="*/ 107833 h 328216" name="connsiteY45"/>
              <a:gd fmla="*/ 187017 w 323300" name="connsiteX46"/>
              <a:gd fmla="*/ 110257 h 328216" name="connsiteY46"/>
              <a:gd fmla="*/ 107664 w 323300" name="connsiteX47"/>
              <a:gd fmla="*/ 229165 h 328216" name="connsiteY47"/>
              <a:gd fmla="*/ 98558 w 323300" name="connsiteX48"/>
              <a:gd fmla="*/ 245967 h 328216" name="connsiteY48"/>
              <a:gd fmla="*/ 95956 w 323300" name="connsiteX49"/>
              <a:gd fmla="*/ 247259 h 328216" name="connsiteY49"/>
              <a:gd fmla="*/ 99859 w 323300" name="connsiteX50"/>
              <a:gd fmla="*/ 252429 h 328216" name="connsiteY50"/>
              <a:gd fmla="*/ 101160 w 323300" name="connsiteX51"/>
              <a:gd fmla="*/ 249844 h 328216" name="connsiteY51"/>
              <a:gd fmla="*/ 103761 w 323300" name="connsiteX52"/>
              <a:gd fmla="*/ 247259 h 328216" name="connsiteY52"/>
              <a:gd fmla="*/ 177911 w 323300" name="connsiteX53"/>
              <a:gd fmla="*/ 130936 h 328216" name="connsiteY53"/>
              <a:gd fmla="*/ 188318 w 323300" name="connsiteX54"/>
              <a:gd fmla="*/ 110257 h 328216" name="connsiteY54"/>
              <a:gd fmla="*/ 189131 w 323300" name="connsiteX55"/>
              <a:gd fmla="*/ 107833 h 328216" name="connsiteY55"/>
              <a:gd fmla="*/ 171134 w 323300" name="connsiteX56"/>
              <a:gd fmla="*/ 53400 h 328216" name="connsiteY56"/>
              <a:gd fmla="*/ 121551 w 323300" name="connsiteX57"/>
              <a:gd fmla="*/ 130892 h 328216" name="connsiteY57"/>
              <a:gd fmla="*/ 79798 w 323300" name="connsiteX58"/>
              <a:gd fmla="*/ 200634 h 328216" name="connsiteY58"/>
              <a:gd fmla="*/ 171134 w 323300" name="connsiteX59"/>
              <a:gd fmla="*/ 53400 h 328216" name="connsiteY59"/>
              <a:gd fmla="*/ 256293 w 323300" name="connsiteX60"/>
              <a:gd fmla="*/ 19067 h 328216" name="connsiteY60"/>
              <a:gd fmla="*/ 193259 w 323300" name="connsiteX61"/>
              <a:gd fmla="*/ 128055 h 328216" name="connsiteY61"/>
              <a:gd fmla="*/ 117360 w 323300" name="connsiteX62"/>
              <a:gd fmla="*/ 247423 h 328216" name="connsiteY62"/>
              <a:gd fmla="*/ 110928 w 323300" name="connsiteX63"/>
              <a:gd fmla="*/ 257803 h 328216" name="connsiteY63"/>
              <a:gd fmla="*/ 107068 w 323300" name="connsiteX64"/>
              <a:gd fmla="*/ 259100 h 328216" name="connsiteY64"/>
              <a:gd fmla="*/ 134083 w 323300" name="connsiteX65"/>
              <a:gd fmla="*/ 288942 h 328216" name="connsiteY65"/>
              <a:gd fmla="*/ 135370 w 323300" name="connsiteX66"/>
              <a:gd fmla="*/ 285050 h 328216" name="connsiteY66"/>
              <a:gd fmla="*/ 233138 w 323300" name="connsiteX67"/>
              <a:gd fmla="*/ 112486 h 328216" name="connsiteY67"/>
              <a:gd fmla="*/ 249861 w 323300" name="connsiteX68"/>
              <a:gd fmla="*/ 54099 h 328216" name="connsiteY68"/>
              <a:gd fmla="*/ 256293 w 323300" name="connsiteX69"/>
              <a:gd fmla="*/ 19067 h 328216" name="connsiteY69"/>
              <a:gd fmla="*/ 226484 w 323300" name="connsiteX70"/>
              <a:gd fmla="*/ 7954 h 328216" name="connsiteY70"/>
              <a:gd fmla="*/ 225191 w 323300" name="connsiteX71"/>
              <a:gd fmla="*/ 10534 h 328216" name="connsiteY71"/>
              <a:gd fmla="*/ 208375 w 323300" name="connsiteX72"/>
              <a:gd fmla="*/ 44070 h 328216" name="connsiteY72"/>
              <a:gd fmla="*/ 208375 w 323300" name="connsiteX73"/>
              <a:gd fmla="*/ 46650 h 328216" name="connsiteY73"/>
              <a:gd fmla="*/ 210962 w 323300" name="connsiteX74"/>
              <a:gd fmla="*/ 44070 h 328216" name="connsiteY74"/>
              <a:gd fmla="*/ 214842 w 323300" name="connsiteX75"/>
              <a:gd fmla="*/ 41490 h 328216" name="connsiteY75"/>
              <a:gd fmla="*/ 222603 w 323300" name="connsiteX76"/>
              <a:gd fmla="*/ 35041 h 328216" name="connsiteY76"/>
              <a:gd fmla="*/ 240713 w 323300" name="connsiteX77"/>
              <a:gd fmla="*/ 10534 h 328216" name="connsiteY77"/>
              <a:gd fmla="*/ 242006 w 323300" name="connsiteX78"/>
              <a:gd fmla="*/ 7954 h 328216" name="connsiteY78"/>
              <a:gd fmla="*/ 226484 w 323300" name="connsiteX79"/>
              <a:gd fmla="*/ 7954 h 328216" name="connsiteY79"/>
              <a:gd fmla="*/ 212143 w 323300" name="connsiteX80"/>
              <a:gd fmla="*/ 7954 h 328216" name="connsiteY80"/>
              <a:gd fmla="*/ 210855 w 323300" name="connsiteX81"/>
              <a:gd fmla="*/ 10541 h 328216" name="connsiteY81"/>
              <a:gd fmla="*/ 80770 w 323300" name="connsiteX82"/>
              <a:gd fmla="*/ 223917 h 328216" name="connsiteY82"/>
              <a:gd fmla="*/ 76906 w 323300" name="connsiteX83"/>
              <a:gd fmla="*/ 226504 h 328216" name="connsiteY83"/>
              <a:gd fmla="*/ 88498 w 323300" name="connsiteX84"/>
              <a:gd fmla="*/ 238142 h 328216" name="connsiteY84"/>
              <a:gd fmla="*/ 89786 w 323300" name="connsiteX85"/>
              <a:gd fmla="*/ 235556 h 328216" name="connsiteY85"/>
              <a:gd fmla="*/ 97514 w 323300" name="connsiteX86"/>
              <a:gd fmla="*/ 222624 h 328216" name="connsiteY86"/>
              <a:gd fmla="*/ 115545 w 323300" name="connsiteX87"/>
              <a:gd fmla="*/ 192881 h 328216" name="connsiteY87"/>
              <a:gd fmla="*/ 134865 w 323300" name="connsiteX88"/>
              <a:gd fmla="*/ 157964 h 328216" name="connsiteY88"/>
              <a:gd fmla="*/ 212143 w 323300" name="connsiteX89"/>
              <a:gd fmla="*/ 10541 h 328216" name="connsiteY89"/>
              <a:gd fmla="*/ 213431 w 323300" name="connsiteX90"/>
              <a:gd fmla="*/ 7954 h 328216" name="connsiteY90"/>
              <a:gd fmla="*/ 212143 w 323300" name="connsiteX91"/>
              <a:gd fmla="*/ 7954 h 328216" name="connsiteY91"/>
              <a:gd fmla="*/ 196650 w 323300" name="connsiteX92"/>
              <a:gd fmla="*/ 7954 h 328216" name="connsiteY92"/>
              <a:gd fmla="*/ 196650 w 323300" name="connsiteX93"/>
              <a:gd fmla="*/ 10552 h 328216" name="connsiteY93"/>
              <a:gd fmla="*/ 184176 w 323300" name="connsiteX94"/>
              <a:gd fmla="*/ 32633 h 328216" name="connsiteY94"/>
              <a:gd fmla="*/ 197897 w 323300" name="connsiteX95"/>
              <a:gd fmla="*/ 10552 h 328216" name="connsiteY95"/>
              <a:gd fmla="*/ 199144 w 323300" name="connsiteX96"/>
              <a:gd fmla="*/ 7954 h 328216" name="connsiteY96"/>
              <a:gd fmla="*/ 196650 w 323300" name="connsiteX97"/>
              <a:gd fmla="*/ 7954 h 328216" name="connsiteY97"/>
              <a:gd fmla="*/ 178383 w 323300" name="connsiteX98"/>
              <a:gd fmla="*/ 7954 h 328216" name="connsiteY98"/>
              <a:gd fmla="*/ 177088 w 323300" name="connsiteX99"/>
              <a:gd fmla="*/ 10543 h 328216" name="connsiteY99"/>
              <a:gd fmla="*/ 95525 w 323300" name="connsiteX100"/>
              <a:gd fmla="*/ 127027 h 328216" name="connsiteY100"/>
              <a:gd fmla="*/ 94230 w 323300" name="connsiteX101"/>
              <a:gd fmla="*/ 128321 h 328216" name="connsiteY101"/>
              <a:gd fmla="*/ 92935 w 323300" name="connsiteX102"/>
              <a:gd fmla="*/ 146441 h 328216" name="connsiteY102"/>
              <a:gd fmla="*/ 79989 w 323300" name="connsiteX103"/>
              <a:gd fmla="*/ 151618 h 328216" name="connsiteY103"/>
              <a:gd fmla="*/ 54096 w 323300" name="connsiteX104"/>
              <a:gd fmla="*/ 196917 h 328216" name="connsiteY104"/>
              <a:gd fmla="*/ 51506 w 323300" name="connsiteX105"/>
              <a:gd fmla="*/ 198212 h 328216" name="connsiteY105"/>
              <a:gd fmla="*/ 61864 w 323300" name="connsiteX106"/>
              <a:gd fmla="*/ 211154 h 328216" name="connsiteY106"/>
              <a:gd fmla="*/ 63158 w 323300" name="connsiteX107"/>
              <a:gd fmla="*/ 207271 h 328216" name="connsiteY107"/>
              <a:gd fmla="*/ 94230 w 323300" name="connsiteX108"/>
              <a:gd fmla="*/ 152912 h 328216" name="connsiteY108"/>
              <a:gd fmla="*/ 182267 w 323300" name="connsiteX109"/>
              <a:gd fmla="*/ 10543 h 328216" name="connsiteY109"/>
              <a:gd fmla="*/ 184856 w 323300" name="connsiteX110"/>
              <a:gd fmla="*/ 7954 h 328216" name="connsiteY110"/>
              <a:gd fmla="*/ 178383 w 323300" name="connsiteX111"/>
              <a:gd fmla="*/ 7954 h 328216" name="connsiteY111"/>
              <a:gd fmla="*/ 156546 w 323300" name="connsiteX112"/>
              <a:gd fmla="*/ 7954 h 328216" name="connsiteY112"/>
              <a:gd fmla="*/ 156546 w 323300" name="connsiteX113"/>
              <a:gd fmla="*/ 10577 h 328216" name="connsiteY113"/>
              <a:gd fmla="*/ 143316 w 323300" name="connsiteX114"/>
              <a:gd fmla="*/ 35494 h 328216" name="connsiteY114"/>
              <a:gd fmla="*/ 144639 w 323300" name="connsiteX115"/>
              <a:gd fmla="*/ 35494 h 328216" name="connsiteY115"/>
              <a:gd fmla="*/ 164483 w 323300" name="connsiteX116"/>
              <a:gd fmla="*/ 10577 h 328216" name="connsiteY116"/>
              <a:gd fmla="*/ 165806 w 323300" name="connsiteX117"/>
              <a:gd fmla="*/ 7954 h 328216" name="connsiteY117"/>
              <a:gd fmla="*/ 156546 w 323300" name="connsiteX118"/>
              <a:gd fmla="*/ 7954 h 328216" name="connsiteY118"/>
              <a:gd fmla="*/ 114943 w 323300" name="connsiteX119"/>
              <a:gd fmla="*/ 7954 h 328216" name="connsiteY119"/>
              <a:gd fmla="*/ 113641 w 323300" name="connsiteX120"/>
              <a:gd fmla="*/ 10534 h 328216" name="connsiteY120"/>
              <a:gd fmla="*/ 81097 w 323300" name="connsiteX121"/>
              <a:gd fmla="*/ 64708 h 328216" name="connsiteY121"/>
              <a:gd fmla="*/ 78493 w 323300" name="connsiteX122"/>
              <a:gd fmla="*/ 65997 h 328216" name="connsiteY122"/>
              <a:gd fmla="*/ 88907 w 323300" name="connsiteX123"/>
              <a:gd fmla="*/ 111142 h 328216" name="connsiteY123"/>
              <a:gd fmla="*/ 90209 w 323300" name="connsiteX124"/>
              <a:gd fmla="*/ 107273 h 328216" name="connsiteY124"/>
              <a:gd fmla="*/ 142279 w 323300" name="connsiteX125"/>
              <a:gd fmla="*/ 10534 h 328216" name="connsiteY125"/>
              <a:gd fmla="*/ 143581 w 323300" name="connsiteX126"/>
              <a:gd fmla="*/ 7954 h 328216" name="connsiteY126"/>
              <a:gd fmla="*/ 114943 w 323300" name="connsiteX127"/>
              <a:gd fmla="*/ 7954 h 328216" name="connsiteY127"/>
              <a:gd fmla="*/ 80577 w 323300" name="connsiteX128"/>
              <a:gd fmla="*/ 7954 h 328216" name="connsiteY128"/>
              <a:gd fmla="*/ 79287 w 323300" name="connsiteX129"/>
              <a:gd fmla="*/ 10577 h 328216" name="connsiteY129"/>
              <a:gd fmla="*/ 71548 w 323300" name="connsiteX130"/>
              <a:gd fmla="*/ 21069 h 328216" name="connsiteY130"/>
              <a:gd fmla="*/ 68968 w 323300" name="connsiteX131"/>
              <a:gd fmla="*/ 23691 h 328216" name="connsiteY131"/>
              <a:gd fmla="*/ 72838 w 323300" name="connsiteX132"/>
              <a:gd fmla="*/ 38117 h 328216" name="connsiteY132"/>
              <a:gd fmla="*/ 74128 w 323300" name="connsiteX133"/>
              <a:gd fmla="*/ 34183 h 328216" name="connsiteY133"/>
              <a:gd fmla="*/ 88316 w 323300" name="connsiteX134"/>
              <a:gd fmla="*/ 10577 h 328216" name="connsiteY134"/>
              <a:gd fmla="*/ 89606 w 323300" name="connsiteX135"/>
              <a:gd fmla="*/ 7954 h 328216" name="connsiteY135"/>
              <a:gd fmla="*/ 80577 w 323300" name="connsiteX136"/>
              <a:gd fmla="*/ 7954 h 328216" name="connsiteY136"/>
              <a:gd fmla="*/ 253004 w 323300" name="connsiteX137"/>
              <a:gd fmla="*/ 684 h 328216" name="connsiteY137"/>
              <a:gd fmla="*/ 267573 w 323300" name="connsiteX138"/>
              <a:gd fmla="*/ 24551 h 328216" name="connsiteY138"/>
              <a:gd fmla="*/ 257213 w 323300" name="connsiteX139"/>
              <a:gd fmla="*/ 62218 h 328216" name="connsiteY139"/>
              <a:gd fmla="*/ 257213 w 323300" name="connsiteX140"/>
              <a:gd fmla="*/ 64816 h 328216" name="connsiteY140"/>
              <a:gd fmla="*/ 244262 w 323300" name="connsiteX141"/>
              <a:gd fmla="*/ 123264 h 328216" name="connsiteY141"/>
              <a:gd fmla="*/ 244262 w 323300" name="connsiteX142"/>
              <a:gd fmla="*/ 144046 h 328216" name="connsiteY142"/>
              <a:gd fmla="*/ 323261 w 323300" name="connsiteX143"/>
              <a:gd fmla="*/ 151839 h 328216" name="connsiteY143"/>
              <a:gd fmla="*/ 281819 w 323300" name="connsiteX144"/>
              <a:gd fmla="*/ 205093 h 328216" name="connsiteY144"/>
              <a:gd fmla="*/ 195049 w 323300" name="connsiteX145"/>
              <a:gd fmla="*/ 301209 h 328216" name="connsiteY145"/>
              <a:gd fmla="*/ 151017 w 323300" name="connsiteX146"/>
              <a:gd fmla="*/ 325887 h 328216" name="connsiteY146"/>
              <a:gd fmla="*/ 129001 w 323300" name="connsiteX147"/>
              <a:gd fmla="*/ 303807 h 328216" name="connsiteY147"/>
              <a:gd fmla="*/ 83674 w 323300" name="connsiteX148"/>
              <a:gd fmla="*/ 253151 h 328216" name="connsiteY148"/>
              <a:gd fmla="*/ 4674 w 323300" name="connsiteX149"/>
              <a:gd fmla="*/ 166127 h 328216" name="connsiteY149"/>
              <a:gd fmla="*/ 65543 w 323300" name="connsiteX150"/>
              <a:gd fmla="*/ 144046 h 328216" name="connsiteY150"/>
              <a:gd fmla="*/ 83674 w 323300" name="connsiteX151"/>
              <a:gd fmla="*/ 144046 h 328216" name="connsiteY151"/>
              <a:gd fmla="*/ 82379 w 323300" name="connsiteX152"/>
              <a:gd fmla="*/ 141449 h 328216" name="connsiteY152"/>
              <a:gd fmla="*/ 77198 w 323300" name="connsiteX153"/>
              <a:gd fmla="*/ 120667 h 328216" name="connsiteY153"/>
              <a:gd fmla="*/ 61658 w 323300" name="connsiteX154"/>
              <a:gd fmla="*/ 50528 h 328216" name="connsiteY154"/>
              <a:gd fmla="*/ 79788 w 323300" name="connsiteX155"/>
              <a:gd fmla="*/ 1171 h 328216" name="connsiteY155"/>
              <a:gd fmla="*/ 217066 w 323300" name="connsiteX156"/>
              <a:gd fmla="*/ 1171 h 328216" name="connsiteY156"/>
              <a:gd fmla="*/ 253004 w 323300" name="connsiteX157"/>
              <a:gd fmla="*/ 684 h 328216" name="connsiteY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28216" w="323300">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6"/>
          </a:solidFill>
          <a:ln>
            <a:noFill/>
          </a:ln>
        </p:spPr>
        <p:txBody>
          <a:bodyPr/>
          <a:lstStyle/>
          <a:p/>
        </p:txBody>
      </p:sp>
      <p:sp>
        <p:nvSpPr>
          <p:cNvPr id="15" name="思想气泡: 云 14"/>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16" name="文本框 15"/>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02</a:t>
            </a:r>
          </a:p>
        </p:txBody>
      </p:sp>
      <p:sp>
        <p:nvSpPr>
          <p:cNvPr id="17" name="任意多边形: 形状 16"/>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8" name="组合 7"/>
          <p:cNvGrpSpPr/>
          <p:nvPr/>
        </p:nvGrpSpPr>
        <p:grpSpPr>
          <a:xfrm>
            <a:off x="811696" y="2814542"/>
            <a:ext cx="2241974" cy="2108553"/>
            <a:chOff x="811696" y="2814542"/>
            <a:chExt cx="2241974" cy="2108553"/>
          </a:xfrm>
        </p:grpSpPr>
        <p:sp>
          <p:nvSpPr>
            <p:cNvPr id="9" name="任意多边形: 形状 8"/>
            <p:cNvSpPr/>
            <p:nvPr/>
          </p:nvSpPr>
          <p:spPr>
            <a:xfrm rot="5400000">
              <a:off x="1068683" y="3642542"/>
              <a:ext cx="172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587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11696" y="4542542"/>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5" name="组合 24"/>
          <p:cNvGrpSpPr/>
          <p:nvPr/>
        </p:nvGrpSpPr>
        <p:grpSpPr>
          <a:xfrm>
            <a:off x="2475033" y="2814542"/>
            <a:ext cx="2241974" cy="1230547"/>
            <a:chOff x="2475033" y="2814542"/>
            <a:chExt cx="2241974" cy="1230547"/>
          </a:xfrm>
        </p:grpSpPr>
        <p:sp>
          <p:nvSpPr>
            <p:cNvPr id="10" name="任意多边形: 形状 9"/>
            <p:cNvSpPr/>
            <p:nvPr/>
          </p:nvSpPr>
          <p:spPr>
            <a:xfrm rot="5400000">
              <a:off x="3164020" y="3210542"/>
              <a:ext cx="864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587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2475033" y="3664536"/>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6" name="组合 25"/>
          <p:cNvGrpSpPr/>
          <p:nvPr/>
        </p:nvGrpSpPr>
        <p:grpSpPr>
          <a:xfrm>
            <a:off x="4143205" y="2814542"/>
            <a:ext cx="2241974" cy="2396553"/>
            <a:chOff x="4143205" y="2814542"/>
            <a:chExt cx="2241974" cy="2396553"/>
          </a:xfrm>
        </p:grpSpPr>
        <p:sp>
          <p:nvSpPr>
            <p:cNvPr id="11" name="任意多边形: 形状 10"/>
            <p:cNvSpPr/>
            <p:nvPr/>
          </p:nvSpPr>
          <p:spPr>
            <a:xfrm rot="5400000">
              <a:off x="4251357" y="3786542"/>
              <a:ext cx="2016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587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4143205" y="4830542"/>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7" name="组合 26"/>
          <p:cNvGrpSpPr/>
          <p:nvPr/>
        </p:nvGrpSpPr>
        <p:grpSpPr>
          <a:xfrm>
            <a:off x="5801706" y="2814542"/>
            <a:ext cx="2241974" cy="2829529"/>
            <a:chOff x="5801706" y="2814542"/>
            <a:chExt cx="2241974" cy="2829529"/>
          </a:xfrm>
        </p:grpSpPr>
        <p:sp>
          <p:nvSpPr>
            <p:cNvPr id="12" name="任意多边形: 形状 11"/>
            <p:cNvSpPr/>
            <p:nvPr/>
          </p:nvSpPr>
          <p:spPr>
            <a:xfrm rot="5400000">
              <a:off x="5662693" y="4038542"/>
              <a:ext cx="2520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587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5801706" y="5263518"/>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8" name="组合 27"/>
          <p:cNvGrpSpPr/>
          <p:nvPr/>
        </p:nvGrpSpPr>
        <p:grpSpPr>
          <a:xfrm>
            <a:off x="7501042" y="2814542"/>
            <a:ext cx="2241974" cy="1728000"/>
            <a:chOff x="7501042" y="2814542"/>
            <a:chExt cx="2241974" cy="1728000"/>
          </a:xfrm>
        </p:grpSpPr>
        <p:sp>
          <p:nvSpPr>
            <p:cNvPr id="13" name="任意多边形: 形状 12"/>
            <p:cNvSpPr/>
            <p:nvPr/>
          </p:nvSpPr>
          <p:spPr>
            <a:xfrm rot="5400000">
              <a:off x="7920029" y="3444542"/>
              <a:ext cx="1332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587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7501042" y="4161989"/>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9" name="组合 28"/>
          <p:cNvGrpSpPr/>
          <p:nvPr/>
        </p:nvGrpSpPr>
        <p:grpSpPr>
          <a:xfrm>
            <a:off x="9144879" y="2814542"/>
            <a:ext cx="2241974" cy="2505177"/>
            <a:chOff x="9144879" y="2814542"/>
            <a:chExt cx="2241974" cy="2505177"/>
          </a:xfrm>
        </p:grpSpPr>
        <p:sp>
          <p:nvSpPr>
            <p:cNvPr id="14" name="任意多边形: 形状 13"/>
            <p:cNvSpPr/>
            <p:nvPr/>
          </p:nvSpPr>
          <p:spPr>
            <a:xfrm rot="5400000">
              <a:off x="9187368" y="3840542"/>
              <a:ext cx="2124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587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9144880" y="4939166"/>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spTree>
    <p:extLst>
      <p:ext uri="{BB962C8B-B14F-4D97-AF65-F5344CB8AC3E}">
        <p14:creationId val="223871035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8"/>
                                        </p:tgtEl>
                                        <p:attrNameLst>
                                          <p:attrName>style.visibility</p:attrName>
                                        </p:attrNameLst>
                                      </p:cBhvr>
                                      <p:to>
                                        <p:strVal val="visible"/>
                                      </p:to>
                                    </p:set>
                                    <p:animEffect filter="wipe(up)" transition="in">
                                      <p:cBhvr>
                                        <p:cTn dur="500" id="13"/>
                                        <p:tgtEl>
                                          <p:spTgt spid="8"/>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1">
                                  <p:stCondLst>
                                    <p:cond delay="0"/>
                                  </p:stCondLst>
                                  <p:childTnLst>
                                    <p:set>
                                      <p:cBhvr>
                                        <p:cTn dur="1" fill="hold" id="22">
                                          <p:stCondLst>
                                            <p:cond delay="0"/>
                                          </p:stCondLst>
                                        </p:cTn>
                                        <p:tgtEl>
                                          <p:spTgt spid="25"/>
                                        </p:tgtEl>
                                        <p:attrNameLst>
                                          <p:attrName>style.visibility</p:attrName>
                                        </p:attrNameLst>
                                      </p:cBhvr>
                                      <p:to>
                                        <p:strVal val="visible"/>
                                      </p:to>
                                    </p:set>
                                    <p:animEffect filter="wipe(up)" transition="in">
                                      <p:cBhvr>
                                        <p:cTn dur="500" id="23"/>
                                        <p:tgtEl>
                                          <p:spTgt spid="25"/>
                                        </p:tgtEl>
                                      </p:cBhvr>
                                    </p:animEffect>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1000" id="27"/>
                                        <p:tgtEl>
                                          <p:spTgt spid="4"/>
                                        </p:tgtEl>
                                      </p:cBhvr>
                                    </p:animEffect>
                                    <p:anim calcmode="lin" valueType="num">
                                      <p:cBhvr>
                                        <p:cTn dur="1000" fill="hold" id="28"/>
                                        <p:tgtEl>
                                          <p:spTgt spid="4"/>
                                        </p:tgtEl>
                                        <p:attrNameLst>
                                          <p:attrName>ppt_x</p:attrName>
                                        </p:attrNameLst>
                                      </p:cBhvr>
                                      <p:tavLst>
                                        <p:tav tm="0">
                                          <p:val>
                                            <p:strVal val="#ppt_x"/>
                                          </p:val>
                                        </p:tav>
                                        <p:tav tm="100000">
                                          <p:val>
                                            <p:strVal val="#ppt_x"/>
                                          </p:val>
                                        </p:tav>
                                      </p:tavLst>
                                    </p:anim>
                                    <p:anim calcmode="lin" valueType="num">
                                      <p:cBhvr>
                                        <p:cTn dur="1000" fill="hold" id="29"/>
                                        <p:tgtEl>
                                          <p:spTgt spid="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id="31" nodeType="afterEffect" presetClass="entr" presetID="22" presetSubtype="1">
                                  <p:stCondLst>
                                    <p:cond delay="0"/>
                                  </p:stCondLst>
                                  <p:childTnLst>
                                    <p:set>
                                      <p:cBhvr>
                                        <p:cTn dur="1" fill="hold" id="32">
                                          <p:stCondLst>
                                            <p:cond delay="0"/>
                                          </p:stCondLst>
                                        </p:cTn>
                                        <p:tgtEl>
                                          <p:spTgt spid="26"/>
                                        </p:tgtEl>
                                        <p:attrNameLst>
                                          <p:attrName>style.visibility</p:attrName>
                                        </p:attrNameLst>
                                      </p:cBhvr>
                                      <p:to>
                                        <p:strVal val="visible"/>
                                      </p:to>
                                    </p:set>
                                    <p:animEffect filter="wipe(up)" transition="in">
                                      <p:cBhvr>
                                        <p:cTn dur="500" id="33"/>
                                        <p:tgtEl>
                                          <p:spTgt spid="26"/>
                                        </p:tgtEl>
                                      </p:cBhvr>
                                    </p:animEffect>
                                  </p:childTnLst>
                                </p:cTn>
                              </p:par>
                            </p:childTnLst>
                          </p:cTn>
                        </p:par>
                        <p:par>
                          <p:cTn fill="hold" id="34" nodeType="afterGroup">
                            <p:stCondLst>
                              <p:cond delay="4500"/>
                            </p:stCondLst>
                            <p:childTnLst>
                              <p:par>
                                <p:cTn fill="hold" id="35" nodeType="afterEffect" presetClass="entr" presetID="42" presetSubtype="0">
                                  <p:stCondLst>
                                    <p:cond delay="0"/>
                                  </p:stCondLst>
                                  <p:childTnLst>
                                    <p:set>
                                      <p:cBhvr>
                                        <p:cTn dur="1" fill="hold" id="36">
                                          <p:stCondLst>
                                            <p:cond delay="0"/>
                                          </p:stCondLst>
                                        </p:cTn>
                                        <p:tgtEl>
                                          <p:spTgt spid="5"/>
                                        </p:tgtEl>
                                        <p:attrNameLst>
                                          <p:attrName>style.visibility</p:attrName>
                                        </p:attrNameLst>
                                      </p:cBhvr>
                                      <p:to>
                                        <p:strVal val="visible"/>
                                      </p:to>
                                    </p:set>
                                    <p:animEffect filter="fade" transition="in">
                                      <p:cBhvr>
                                        <p:cTn dur="1000" id="37"/>
                                        <p:tgtEl>
                                          <p:spTgt spid="5"/>
                                        </p:tgtEl>
                                      </p:cBhvr>
                                    </p:animEffect>
                                    <p:anim calcmode="lin" valueType="num">
                                      <p:cBhvr>
                                        <p:cTn dur="1000" fill="hold" id="38"/>
                                        <p:tgtEl>
                                          <p:spTgt spid="5"/>
                                        </p:tgtEl>
                                        <p:attrNameLst>
                                          <p:attrName>ppt_x</p:attrName>
                                        </p:attrNameLst>
                                      </p:cBhvr>
                                      <p:tavLst>
                                        <p:tav tm="0">
                                          <p:val>
                                            <p:strVal val="#ppt_x"/>
                                          </p:val>
                                        </p:tav>
                                        <p:tav tm="100000">
                                          <p:val>
                                            <p:strVal val="#ppt_x"/>
                                          </p:val>
                                        </p:tav>
                                      </p:tavLst>
                                    </p:anim>
                                    <p:anim calcmode="lin" valueType="num">
                                      <p:cBhvr>
                                        <p:cTn dur="1000" fill="hold" id="39"/>
                                        <p:tgtEl>
                                          <p:spTgt spid="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500"/>
                            </p:stCondLst>
                            <p:childTnLst>
                              <p:par>
                                <p:cTn fill="hold" id="41" nodeType="afterEffect" presetClass="entr" presetID="22" presetSubtype="1">
                                  <p:stCondLst>
                                    <p:cond delay="0"/>
                                  </p:stCondLst>
                                  <p:childTnLst>
                                    <p:set>
                                      <p:cBhvr>
                                        <p:cTn dur="1" fill="hold" id="42">
                                          <p:stCondLst>
                                            <p:cond delay="0"/>
                                          </p:stCondLst>
                                        </p:cTn>
                                        <p:tgtEl>
                                          <p:spTgt spid="27"/>
                                        </p:tgtEl>
                                        <p:attrNameLst>
                                          <p:attrName>style.visibility</p:attrName>
                                        </p:attrNameLst>
                                      </p:cBhvr>
                                      <p:to>
                                        <p:strVal val="visible"/>
                                      </p:to>
                                    </p:set>
                                    <p:animEffect filter="wipe(up)" transition="in">
                                      <p:cBhvr>
                                        <p:cTn dur="500" id="43"/>
                                        <p:tgtEl>
                                          <p:spTgt spid="27"/>
                                        </p:tgtEl>
                                      </p:cBhvr>
                                    </p:animEffect>
                                  </p:childTnLst>
                                </p:cTn>
                              </p:par>
                            </p:childTnLst>
                          </p:cTn>
                        </p:par>
                        <p:par>
                          <p:cTn fill="hold" id="44" nodeType="afterGroup">
                            <p:stCondLst>
                              <p:cond delay="6000"/>
                            </p:stCondLst>
                            <p:childTnLst>
                              <p:par>
                                <p:cTn fill="hold" id="45" nodeType="afterEffect" presetClass="entr" presetID="42" presetSubtype="0">
                                  <p:stCondLst>
                                    <p:cond delay="0"/>
                                  </p:stCondLst>
                                  <p:childTnLst>
                                    <p:set>
                                      <p:cBhvr>
                                        <p:cTn dur="1" fill="hold" id="46">
                                          <p:stCondLst>
                                            <p:cond delay="0"/>
                                          </p:stCondLst>
                                        </p:cTn>
                                        <p:tgtEl>
                                          <p:spTgt spid="6"/>
                                        </p:tgtEl>
                                        <p:attrNameLst>
                                          <p:attrName>style.visibility</p:attrName>
                                        </p:attrNameLst>
                                      </p:cBhvr>
                                      <p:to>
                                        <p:strVal val="visible"/>
                                      </p:to>
                                    </p:set>
                                    <p:animEffect filter="fade" transition="in">
                                      <p:cBhvr>
                                        <p:cTn dur="1000" id="47"/>
                                        <p:tgtEl>
                                          <p:spTgt spid="6"/>
                                        </p:tgtEl>
                                      </p:cBhvr>
                                    </p:animEffect>
                                    <p:anim calcmode="lin" valueType="num">
                                      <p:cBhvr>
                                        <p:cTn dur="1000" fill="hold" id="48"/>
                                        <p:tgtEl>
                                          <p:spTgt spid="6"/>
                                        </p:tgtEl>
                                        <p:attrNameLst>
                                          <p:attrName>ppt_x</p:attrName>
                                        </p:attrNameLst>
                                      </p:cBhvr>
                                      <p:tavLst>
                                        <p:tav tm="0">
                                          <p:val>
                                            <p:strVal val="#ppt_x"/>
                                          </p:val>
                                        </p:tav>
                                        <p:tav tm="100000">
                                          <p:val>
                                            <p:strVal val="#ppt_x"/>
                                          </p:val>
                                        </p:tav>
                                      </p:tavLst>
                                    </p:anim>
                                    <p:anim calcmode="lin" valueType="num">
                                      <p:cBhvr>
                                        <p:cTn dur="1000" fill="hold" id="49"/>
                                        <p:tgtEl>
                                          <p:spTgt spid="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7000"/>
                            </p:stCondLst>
                            <p:childTnLst>
                              <p:par>
                                <p:cTn fill="hold" id="51" nodeType="afterEffect" presetClass="entr" presetID="22" presetSubtype="1">
                                  <p:stCondLst>
                                    <p:cond delay="0"/>
                                  </p:stCondLst>
                                  <p:childTnLst>
                                    <p:set>
                                      <p:cBhvr>
                                        <p:cTn dur="1" fill="hold" id="52">
                                          <p:stCondLst>
                                            <p:cond delay="0"/>
                                          </p:stCondLst>
                                        </p:cTn>
                                        <p:tgtEl>
                                          <p:spTgt spid="28"/>
                                        </p:tgtEl>
                                        <p:attrNameLst>
                                          <p:attrName>style.visibility</p:attrName>
                                        </p:attrNameLst>
                                      </p:cBhvr>
                                      <p:to>
                                        <p:strVal val="visible"/>
                                      </p:to>
                                    </p:set>
                                    <p:animEffect filter="wipe(up)" transition="in">
                                      <p:cBhvr>
                                        <p:cTn dur="500" id="53"/>
                                        <p:tgtEl>
                                          <p:spTgt spid="28"/>
                                        </p:tgtEl>
                                      </p:cBhvr>
                                    </p:animEffect>
                                  </p:childTnLst>
                                </p:cTn>
                              </p:par>
                            </p:childTnLst>
                          </p:cTn>
                        </p:par>
                        <p:par>
                          <p:cTn fill="hold" id="54" nodeType="afterGroup">
                            <p:stCondLst>
                              <p:cond delay="7500"/>
                            </p:stCondLst>
                            <p:childTnLst>
                              <p:par>
                                <p:cTn fill="hold" id="55" nodeType="afterEffect" presetClass="entr" presetID="42" presetSubtype="0">
                                  <p:stCondLst>
                                    <p:cond delay="0"/>
                                  </p:stCondLst>
                                  <p:childTnLst>
                                    <p:set>
                                      <p:cBhvr>
                                        <p:cTn dur="1" fill="hold" id="56">
                                          <p:stCondLst>
                                            <p:cond delay="0"/>
                                          </p:stCondLst>
                                        </p:cTn>
                                        <p:tgtEl>
                                          <p:spTgt spid="7"/>
                                        </p:tgtEl>
                                        <p:attrNameLst>
                                          <p:attrName>style.visibility</p:attrName>
                                        </p:attrNameLst>
                                      </p:cBhvr>
                                      <p:to>
                                        <p:strVal val="visible"/>
                                      </p:to>
                                    </p:set>
                                    <p:animEffect filter="fade" transition="in">
                                      <p:cBhvr>
                                        <p:cTn dur="1000" id="57"/>
                                        <p:tgtEl>
                                          <p:spTgt spid="7"/>
                                        </p:tgtEl>
                                      </p:cBhvr>
                                    </p:animEffect>
                                    <p:anim calcmode="lin" valueType="num">
                                      <p:cBhvr>
                                        <p:cTn dur="1000" fill="hold" id="58"/>
                                        <p:tgtEl>
                                          <p:spTgt spid="7"/>
                                        </p:tgtEl>
                                        <p:attrNameLst>
                                          <p:attrName>ppt_x</p:attrName>
                                        </p:attrNameLst>
                                      </p:cBhvr>
                                      <p:tavLst>
                                        <p:tav tm="0">
                                          <p:val>
                                            <p:strVal val="#ppt_x"/>
                                          </p:val>
                                        </p:tav>
                                        <p:tav tm="100000">
                                          <p:val>
                                            <p:strVal val="#ppt_x"/>
                                          </p:val>
                                        </p:tav>
                                      </p:tavLst>
                                    </p:anim>
                                    <p:anim calcmode="lin" valueType="num">
                                      <p:cBhvr>
                                        <p:cTn dur="1000" fill="hold" id="59"/>
                                        <p:tgtEl>
                                          <p:spTgt spid="7"/>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8500"/>
                            </p:stCondLst>
                            <p:childTnLst>
                              <p:par>
                                <p:cTn fill="hold" id="61" nodeType="afterEffect" presetClass="entr" presetID="22" presetSubtype="1">
                                  <p:stCondLst>
                                    <p:cond delay="0"/>
                                  </p:stCondLst>
                                  <p:childTnLst>
                                    <p:set>
                                      <p:cBhvr>
                                        <p:cTn dur="1" fill="hold" id="62">
                                          <p:stCondLst>
                                            <p:cond delay="0"/>
                                          </p:stCondLst>
                                        </p:cTn>
                                        <p:tgtEl>
                                          <p:spTgt spid="29"/>
                                        </p:tgtEl>
                                        <p:attrNameLst>
                                          <p:attrName>style.visibility</p:attrName>
                                        </p:attrNameLst>
                                      </p:cBhvr>
                                      <p:to>
                                        <p:strVal val="visible"/>
                                      </p:to>
                                    </p:set>
                                    <p:animEffect filter="wipe(up)" transition="in">
                                      <p:cBhvr>
                                        <p:cTn dur="500" id="6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ges-hand-drawn-interface-symbol_35670"/>
          <p:cNvSpPr>
            <a:spLocks noChangeAspect="1"/>
          </p:cNvSpPr>
          <p:nvPr/>
        </p:nvSpPr>
        <p:spPr bwMode="auto">
          <a:xfrm>
            <a:off x="5515429" y="1412725"/>
            <a:ext cx="1161142" cy="1454846"/>
          </a:xfrm>
          <a:custGeom>
            <a:gdLst>
              <a:gd fmla="*/ 231061 w 268928" name="connsiteX0"/>
              <a:gd fmla="*/ 230188 h 336952" name="connsiteY0"/>
              <a:gd fmla="*/ 227013 w 268928" name="connsiteX1"/>
              <a:gd fmla="*/ 268288 h 336952" name="connsiteY1"/>
              <a:gd fmla="*/ 254001 w 268928" name="connsiteX2"/>
              <a:gd fmla="*/ 235443 h 336952" name="connsiteY2"/>
              <a:gd fmla="*/ 252652 w 268928" name="connsiteX3"/>
              <a:gd fmla="*/ 235443 h 336952" name="connsiteY3"/>
              <a:gd fmla="*/ 231061 w 268928" name="connsiteX4"/>
              <a:gd fmla="*/ 230188 h 336952" name="connsiteY4"/>
              <a:gd fmla="*/ 215992 w 268928" name="connsiteX5"/>
              <a:gd fmla="*/ 153780 h 336952" name="connsiteY5"/>
              <a:gd fmla="*/ 219938 w 268928" name="connsiteX6"/>
              <a:gd fmla="*/ 173107 h 336952" name="connsiteY6"/>
              <a:gd fmla="*/ 106817 w 268928" name="connsiteX7"/>
              <a:gd fmla="*/ 184150 h 336952" name="connsiteY7"/>
              <a:gd fmla="*/ 106817 w 268928" name="connsiteX8"/>
              <a:gd fmla="*/ 164824 h 336952" name="connsiteY8"/>
              <a:gd fmla="*/ 215992 w 268928" name="connsiteX9"/>
              <a:gd fmla="*/ 153780 h 336952" name="connsiteY9"/>
              <a:gd fmla="*/ 207092 w 268928" name="connsiteX10"/>
              <a:gd fmla="*/ 120386 h 336952" name="connsiteY10"/>
              <a:gd fmla="*/ 207092 w 268928" name="connsiteX11"/>
              <a:gd fmla="*/ 138907 h 336952" name="connsiteY11"/>
              <a:gd fmla="*/ 107233 w 268928" name="connsiteX12"/>
              <a:gd fmla="*/ 142876 h 336952" name="connsiteY12"/>
              <a:gd fmla="*/ 107233 w 268928" name="connsiteX13"/>
              <a:gd fmla="*/ 124355 h 336952" name="connsiteY13"/>
              <a:gd fmla="*/ 207092 w 268928" name="connsiteX14"/>
              <a:gd fmla="*/ 120386 h 336952" name="connsiteY14"/>
              <a:gd fmla="*/ 210460 w 268928" name="connsiteX15"/>
              <a:gd fmla="*/ 85391 h 336952" name="connsiteY15"/>
              <a:gd fmla="*/ 210460 w 268928" name="connsiteX16"/>
              <a:gd fmla="*/ 102938 h 336952" name="connsiteY16"/>
              <a:gd fmla="*/ 99104 w 268928" name="connsiteX17"/>
              <a:gd fmla="*/ 107951 h 336952" name="connsiteY17"/>
              <a:gd fmla="*/ 99104 w 268928" name="connsiteX18"/>
              <a:gd fmla="*/ 89151 h 336952" name="connsiteY18"/>
              <a:gd fmla="*/ 210460 w 268928" name="connsiteX19"/>
              <a:gd fmla="*/ 85391 h 336952" name="connsiteY19"/>
              <a:gd fmla="*/ 9236 w 268928" name="connsiteX20"/>
              <a:gd fmla="*/ 63500 h 336952" name="connsiteY20"/>
              <a:gd fmla="*/ 11875 w 268928" name="connsiteX21"/>
              <a:gd fmla="*/ 63500 h 336952" name="connsiteY21"/>
              <a:gd fmla="*/ 32987 w 268928" name="connsiteX22"/>
              <a:gd fmla="*/ 63500 h 336952" name="connsiteY22"/>
              <a:gd fmla="*/ 32987 w 268928" name="connsiteX23"/>
              <a:gd fmla="*/ 81915 h 336952" name="connsiteY23"/>
              <a:gd fmla="*/ 18473 w 268928" name="connsiteX24"/>
              <a:gd fmla="*/ 81915 h 336952" name="connsiteY24"/>
              <a:gd fmla="*/ 22431 w 268928" name="connsiteX25"/>
              <a:gd fmla="*/ 317364 h 336952" name="connsiteY25"/>
              <a:gd fmla="*/ 184727 w 268928" name="connsiteX26"/>
              <a:gd fmla="*/ 314733 h 336952" name="connsiteY26"/>
              <a:gd fmla="*/ 184727 w 268928" name="connsiteX27"/>
              <a:gd fmla="*/ 308156 h 336952" name="connsiteY27"/>
              <a:gd fmla="*/ 193964 w 268928" name="connsiteX28"/>
              <a:gd fmla="*/ 298949 h 336952" name="connsiteY28"/>
              <a:gd fmla="*/ 203200 w 268928" name="connsiteX29"/>
              <a:gd fmla="*/ 308156 h 336952" name="connsiteY29"/>
              <a:gd fmla="*/ 203200 w 268928" name="connsiteX30"/>
              <a:gd fmla="*/ 322625 h 336952" name="connsiteY30"/>
              <a:gd fmla="*/ 201881 w 268928" name="connsiteX31"/>
              <a:gd fmla="*/ 327887 h 336952" name="connsiteY31"/>
              <a:gd fmla="*/ 193964 w 268928" name="connsiteX32"/>
              <a:gd fmla="*/ 333148 h 336952" name="connsiteY32"/>
              <a:gd fmla="*/ 13195 w 268928" name="connsiteX33"/>
              <a:gd fmla="*/ 335779 h 336952" name="connsiteY33"/>
              <a:gd fmla="*/ 5278 w 268928" name="connsiteX34"/>
              <a:gd fmla="*/ 326572 h 336952" name="connsiteY34"/>
              <a:gd fmla="*/ 3958 w 268928" name="connsiteX35"/>
              <a:gd fmla="*/ 323941 h 336952" name="connsiteY35"/>
              <a:gd fmla="*/ 0 w 268928" name="connsiteX36"/>
              <a:gd fmla="*/ 72707 h 336952" name="connsiteY36"/>
              <a:gd fmla="*/ 9236 w 268928" name="connsiteX37"/>
              <a:gd fmla="*/ 63500 h 336952" name="connsiteY37"/>
              <a:gd fmla="*/ 63500 w 268928" name="connsiteX38"/>
              <a:gd fmla="*/ 15875 h 336952" name="connsiteY38"/>
              <a:gd fmla="*/ 67436 w 268928" name="connsiteX39"/>
              <a:gd fmla="*/ 279400 h 336952" name="connsiteY39"/>
              <a:gd fmla="*/ 154021 w 268928" name="connsiteX40"/>
              <a:gd fmla="*/ 276765 h 336952" name="connsiteY40"/>
              <a:gd fmla="*/ 178947 w 268928" name="connsiteX41"/>
              <a:gd fmla="*/ 276765 h 336952" name="connsiteY41"/>
              <a:gd fmla="*/ 213056 w 268928" name="connsiteX42"/>
              <a:gd fmla="*/ 262271 h 336952" name="connsiteY42"/>
              <a:gd fmla="*/ 214368 w 268928" name="connsiteX43"/>
              <a:gd fmla="*/ 225377 h 336952" name="connsiteY43"/>
              <a:gd fmla="*/ 220928 w 268928" name="connsiteX44"/>
              <a:gd fmla="*/ 216154 h 336952" name="connsiteY44"/>
              <a:gd fmla="*/ 223551 w 268928" name="connsiteX45"/>
              <a:gd fmla="*/ 216154 h 336952" name="connsiteY45"/>
              <a:gd fmla="*/ 252413 w 268928" name="connsiteX46"/>
              <a:gd fmla="*/ 220107 h 336952" name="connsiteY46"/>
              <a:gd fmla="*/ 247165 w 268928" name="connsiteX47"/>
              <a:gd fmla="*/ 17193 h 336952" name="connsiteY47"/>
              <a:gd fmla="*/ 63500 w 268928" name="connsiteX48"/>
              <a:gd fmla="*/ 15875 h 336952" name="connsiteY48"/>
              <a:gd fmla="*/ 55515 w 268928" name="connsiteX49"/>
              <a:gd fmla="*/ 0 h 336952" name="connsiteY49"/>
              <a:gd fmla="*/ 255409 w 268928" name="connsiteX50"/>
              <a:gd fmla="*/ 1318 h 336952" name="connsiteY50"/>
              <a:gd fmla="*/ 261985 w 268928" name="connsiteX51"/>
              <a:gd fmla="*/ 9227 h 336952" name="connsiteY51"/>
              <a:gd fmla="*/ 261985 w 268928" name="connsiteX52"/>
              <a:gd fmla="*/ 11864 h 336952" name="connsiteY52"/>
              <a:gd fmla="*/ 263300 w 268928" name="connsiteX53"/>
              <a:gd fmla="*/ 75137 h 336952" name="connsiteY53"/>
              <a:gd fmla="*/ 267245 w 268928" name="connsiteX54"/>
              <a:gd fmla="*/ 180592 h 336952" name="connsiteY54"/>
              <a:gd fmla="*/ 268560 w 268928" name="connsiteX55"/>
              <a:gd fmla="*/ 226729 h 336952" name="connsiteY55"/>
              <a:gd fmla="*/ 251464 w 268928" name="connsiteX56"/>
              <a:gd fmla="*/ 270229 h 336952" name="connsiteY56"/>
              <a:gd fmla="*/ 227792 w 268928" name="connsiteX57"/>
              <a:gd fmla="*/ 284730 h 336952" name="connsiteY57"/>
              <a:gd fmla="*/ 146257 w 268928" name="connsiteX58"/>
              <a:gd fmla="*/ 292639 h 336952" name="connsiteY58"/>
              <a:gd fmla="*/ 60776 w 268928" name="connsiteX59"/>
              <a:gd fmla="*/ 295275 h 336952" name="connsiteY59"/>
              <a:gd fmla="*/ 52885 w 268928" name="connsiteX60"/>
              <a:gd fmla="*/ 288684 h 336952" name="connsiteY60"/>
              <a:gd fmla="*/ 51570 w 268928" name="connsiteX61"/>
              <a:gd fmla="*/ 284730 h 336952" name="connsiteY61"/>
              <a:gd fmla="*/ 47625 w 268928" name="connsiteX62"/>
              <a:gd fmla="*/ 11864 h 336952" name="connsiteY62"/>
              <a:gd fmla="*/ 48940 w 268928" name="connsiteX63"/>
              <a:gd fmla="*/ 9227 h 336952" name="connsiteY63"/>
              <a:gd fmla="*/ 55515 w 268928" name="connsiteX64"/>
              <a:gd fmla="*/ 0 h 336952"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336952" w="268928">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txBody>
          <a:bodyPr/>
          <a:lstStyle/>
          <a:p/>
        </p:txBody>
      </p:sp>
      <p:sp>
        <p:nvSpPr>
          <p:cNvPr id="3" name="任意多边形: 形状 2"/>
          <p:cNvSpPr/>
          <p:nvPr/>
        </p:nvSpPr>
        <p:spPr>
          <a:xfrm>
            <a:off x="3792000" y="3808162"/>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4" name="文本框 3"/>
          <p:cNvSpPr txBox="1"/>
          <p:nvPr/>
        </p:nvSpPr>
        <p:spPr>
          <a:xfrm>
            <a:off x="4156310" y="3101080"/>
            <a:ext cx="3879380" cy="5791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5" name="文本框 4"/>
          <p:cNvSpPr txBox="1"/>
          <p:nvPr/>
        </p:nvSpPr>
        <p:spPr>
          <a:xfrm>
            <a:off x="3192635" y="4142480"/>
            <a:ext cx="3302050"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6" name="文本框 5"/>
          <p:cNvSpPr txBox="1"/>
          <p:nvPr/>
        </p:nvSpPr>
        <p:spPr>
          <a:xfrm>
            <a:off x="6293468" y="4142480"/>
            <a:ext cx="3002932"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7" name="文本框 6"/>
          <p:cNvSpPr txBox="1"/>
          <p:nvPr/>
        </p:nvSpPr>
        <p:spPr>
          <a:xfrm>
            <a:off x="3192635" y="4754108"/>
            <a:ext cx="3302050"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8" name="文本框 7"/>
          <p:cNvSpPr txBox="1"/>
          <p:nvPr/>
        </p:nvSpPr>
        <p:spPr>
          <a:xfrm>
            <a:off x="6293468" y="4754108"/>
            <a:ext cx="3002932"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Tree>
    <p:extLst>
      <p:ext uri="{BB962C8B-B14F-4D97-AF65-F5344CB8AC3E}">
        <p14:creationId val="189986406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5"/>
                                        </p:tgtEl>
                                        <p:attrNameLst>
                                          <p:attrName>style.visibility</p:attrName>
                                        </p:attrNameLst>
                                      </p:cBhvr>
                                      <p:to>
                                        <p:strVal val="visible"/>
                                      </p:to>
                                    </p:set>
                                    <p:animScale>
                                      <p:cBhvr>
                                        <p:cTn decel="50000" dur="1000" fill="hold" id="7">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5"/>
                                        </p:tgtEl>
                                        <p:attrNameLst>
                                          <p:attrName>ppt_x</p:attrName>
                                          <p:attrName>ppt_y</p:attrName>
                                        </p:attrNameLst>
                                      </p:cBhvr>
                                    </p:animMotion>
                                    <p:animEffect filter="fade" transition="in">
                                      <p:cBhvr>
                                        <p:cTn dur="1000" id="9"/>
                                        <p:tgtEl>
                                          <p:spTgt spid="5"/>
                                        </p:tgtEl>
                                      </p:cBhvr>
                                    </p:animEffect>
                                  </p:childTnLst>
                                </p:cTn>
                              </p:par>
                              <p:par>
                                <p:cTn fill="hold" grpId="0" id="10" nodeType="withEffect" presetClass="entr" presetID="52" presetSubtype="0">
                                  <p:stCondLst>
                                    <p:cond delay="250"/>
                                  </p:stCondLst>
                                  <p:childTnLst>
                                    <p:set>
                                      <p:cBhvr>
                                        <p:cTn dur="1" fill="hold" id="11">
                                          <p:stCondLst>
                                            <p:cond delay="0"/>
                                          </p:stCondLst>
                                        </p:cTn>
                                        <p:tgtEl>
                                          <p:spTgt spid="6"/>
                                        </p:tgtEl>
                                        <p:attrNameLst>
                                          <p:attrName>style.visibility</p:attrName>
                                        </p:attrNameLst>
                                      </p:cBhvr>
                                      <p:to>
                                        <p:strVal val="visible"/>
                                      </p:to>
                                    </p:set>
                                    <p:animScale>
                                      <p:cBhvr>
                                        <p:cTn decel="50000" dur="1000" fill="hold" id="12">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6"/>
                                        </p:tgtEl>
                                        <p:attrNameLst>
                                          <p:attrName>ppt_x</p:attrName>
                                          <p:attrName>ppt_y</p:attrName>
                                        </p:attrNameLst>
                                      </p:cBhvr>
                                    </p:animMotion>
                                    <p:animEffect filter="fade" transition="in">
                                      <p:cBhvr>
                                        <p:cTn dur="1000" id="14"/>
                                        <p:tgtEl>
                                          <p:spTgt spid="6"/>
                                        </p:tgtEl>
                                      </p:cBhvr>
                                    </p:animEffect>
                                  </p:childTnLst>
                                </p:cTn>
                              </p:par>
                              <p:par>
                                <p:cTn fill="hold" grpId="0" id="15" nodeType="withEffect" presetClass="entr" presetID="52" presetSubtype="0">
                                  <p:stCondLst>
                                    <p:cond delay="500"/>
                                  </p:stCondLst>
                                  <p:childTnLst>
                                    <p:set>
                                      <p:cBhvr>
                                        <p:cTn dur="1" fill="hold" id="16">
                                          <p:stCondLst>
                                            <p:cond delay="0"/>
                                          </p:stCondLst>
                                        </p:cTn>
                                        <p:tgtEl>
                                          <p:spTgt spid="7"/>
                                        </p:tgtEl>
                                        <p:attrNameLst>
                                          <p:attrName>style.visibility</p:attrName>
                                        </p:attrNameLst>
                                      </p:cBhvr>
                                      <p:to>
                                        <p:strVal val="visible"/>
                                      </p:to>
                                    </p:set>
                                    <p:animScale>
                                      <p:cBhvr>
                                        <p:cTn decel="50000" dur="1000" fill="hold" id="1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7"/>
                                        </p:tgtEl>
                                        <p:attrNameLst>
                                          <p:attrName>ppt_x</p:attrName>
                                          <p:attrName>ppt_y</p:attrName>
                                        </p:attrNameLst>
                                      </p:cBhvr>
                                    </p:animMotion>
                                    <p:animEffect filter="fade" transition="in">
                                      <p:cBhvr>
                                        <p:cTn dur="1000" id="19"/>
                                        <p:tgtEl>
                                          <p:spTgt spid="7"/>
                                        </p:tgtEl>
                                      </p:cBhvr>
                                    </p:animEffect>
                                  </p:childTnLst>
                                </p:cTn>
                              </p:par>
                              <p:par>
                                <p:cTn fill="hold" grpId="0" id="20" nodeType="withEffect" presetClass="entr" presetID="52" presetSubtype="0">
                                  <p:stCondLst>
                                    <p:cond delay="750"/>
                                  </p:stCondLst>
                                  <p:childTnLst>
                                    <p:set>
                                      <p:cBhvr>
                                        <p:cTn dur="1" fill="hold" id="21">
                                          <p:stCondLst>
                                            <p:cond delay="0"/>
                                          </p:stCondLst>
                                        </p:cTn>
                                        <p:tgtEl>
                                          <p:spTgt spid="8"/>
                                        </p:tgtEl>
                                        <p:attrNameLst>
                                          <p:attrName>style.visibility</p:attrName>
                                        </p:attrNameLst>
                                      </p:cBhvr>
                                      <p:to>
                                        <p:strVal val="visible"/>
                                      </p:to>
                                    </p:set>
                                    <p:animScale>
                                      <p:cBhvr>
                                        <p:cTn decel="50000" dur="1000" fill="hold" id="2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8"/>
                                        </p:tgtEl>
                                        <p:attrNameLst>
                                          <p:attrName>ppt_x</p:attrName>
                                          <p:attrName>ppt_y</p:attrName>
                                        </p:attrNameLst>
                                      </p:cBhvr>
                                    </p:animMotion>
                                    <p:animEffect filter="fade" transition="in">
                                      <p:cBhvr>
                                        <p:cTn dur="1000" id="2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任意多边形: 形状 18"/>
          <p:cNvSpPr/>
          <p:nvPr/>
        </p:nvSpPr>
        <p:spPr>
          <a:xfrm>
            <a:off x="4642883" y="2243617"/>
            <a:ext cx="2906234" cy="3008716"/>
          </a:xfrm>
          <a:custGeom>
            <a:gdLst>
              <a:gd fmla="*/ 1864938 w 2362415" name="connsiteX0"/>
              <a:gd fmla="*/ 299 h 2445723" name="connsiteY0"/>
              <a:gd fmla="*/ 2143714 w 2362415" name="connsiteX1"/>
              <a:gd fmla="*/ 97732 h 2445723" name="connsiteY1"/>
              <a:gd fmla="*/ 2191785 w 2362415" name="connsiteX2"/>
              <a:gd fmla="*/ 598122 h 2445723" name="connsiteY2"/>
              <a:gd fmla="*/ 2201394 w 2362415" name="connsiteX3"/>
              <a:gd fmla="*/ 617371 h 2445723" name="connsiteY3"/>
              <a:gd fmla="*/ 2355208 w 2362415" name="connsiteX4"/>
              <a:gd fmla="*/ 800203 h 2445723" name="connsiteY4"/>
              <a:gd fmla="*/ 2355208 w 2362415" name="connsiteX5"/>
              <a:gd fmla="*/ 857942 h 2445723" name="connsiteY5"/>
              <a:gd fmla="*/ 1691905 w 2362415" name="connsiteX6"/>
              <a:gd fmla="*/ 1627775 h 2445723" name="connsiteY6"/>
              <a:gd fmla="*/ 1595772 w 2362415" name="connsiteX7"/>
              <a:gd fmla="*/ 1550796 h 2445723" name="connsiteY7"/>
              <a:gd fmla="*/ 2230238 w 2362415" name="connsiteX8"/>
              <a:gd fmla="*/ 819452 h 2445723" name="connsiteY8"/>
              <a:gd fmla="*/ 2153331 w 2362415" name="connsiteX9"/>
              <a:gd fmla="*/ 732848 h 2445723" name="connsiteY9"/>
              <a:gd fmla="*/ 894016 w 2362415" name="connsiteX10"/>
              <a:gd fmla="*/ 2070427 h 2445723" name="connsiteY10"/>
              <a:gd fmla="*/ 884406 w 2362415" name="connsiteX11"/>
              <a:gd fmla="*/ 2080051 h 2445723" name="connsiteY11"/>
              <a:gd fmla="*/ 67290 w 2362415" name="connsiteX12"/>
              <a:gd fmla="*/ 2445723 h 2445723" name="connsiteY12"/>
              <a:gd fmla="*/ 0 w 2362415" name="connsiteX13"/>
              <a:gd fmla="*/ 2397609 h 2445723" name="connsiteY13"/>
              <a:gd fmla="*/ 0 w 2362415" name="connsiteX14"/>
              <a:gd fmla="*/ 2359119 h 2445723" name="connsiteY14"/>
              <a:gd fmla="*/ 259557 w 2362415" name="connsiteX15"/>
              <a:gd fmla="*/ 1531547 h 2445723" name="connsiteY15"/>
              <a:gd fmla="*/ 269167 w 2362415" name="connsiteX16"/>
              <a:gd fmla="*/ 1521923 h 2445723" name="connsiteY16"/>
              <a:gd fmla="*/ 1528482 w 2362415" name="connsiteX17"/>
              <a:gd fmla="*/ 107357 h 2445723" name="connsiteY17"/>
              <a:gd fmla="*/ 1586162 w 2362415" name="connsiteX18"/>
              <a:gd fmla="*/ 97732 h 2445723" name="connsiteY18"/>
              <a:gd fmla="*/ 1864938 w 2362415" name="connsiteX19"/>
              <a:gd fmla="*/ 299 h 2445723" name="connsiteY19"/>
              <a:gd fmla="*/ 1843454 w 2362415" name="connsiteX20"/>
              <a:gd fmla="*/ 133372 h 2445723" name="connsiteY20"/>
              <a:gd fmla="*/ 1704056 w 2362415" name="connsiteX21"/>
              <a:gd fmla="*/ 177735 h 2445723" name="connsiteY21"/>
              <a:gd fmla="*/ 2106984 w 2362415" name="connsiteX22"/>
              <a:gd fmla="*/ 521413 h 2445723" name="connsiteY22"/>
              <a:gd fmla="*/ 1889780 w 2362415" name="connsiteX23"/>
              <a:gd fmla="*/ 133433 h 2445723" name="connsiteY23"/>
              <a:gd fmla="*/ 1843454 w 2362415" name="connsiteX24"/>
              <a:gd fmla="*/ 133372 h 2445723" name="connsiteY24"/>
              <a:gd fmla="*/ 1571317 w 2362415" name="connsiteX25"/>
              <a:gd fmla="*/ 220015 h 2445723" name="connsiteY25"/>
              <a:gd fmla="*/ 394136 w 2362415" name="connsiteX26"/>
              <a:gd fmla="*/ 1553118 h 2445723" name="connsiteY26"/>
              <a:gd fmla="*/ 837993 w 2362415" name="connsiteX27"/>
              <a:gd fmla="*/ 1958850 h 2445723" name="connsiteY27"/>
              <a:gd fmla="*/ 2063419 w 2362415" name="connsiteX28"/>
              <a:gd fmla="*/ 645061 h 2445723" name="connsiteY28"/>
              <a:gd fmla="*/ 1571317 w 2362415" name="connsiteX29"/>
              <a:gd fmla="*/ 220015 h 2445723" name="connsiteY29"/>
              <a:gd fmla="*/ 321509 w 2362415" name="connsiteX30"/>
              <a:gd fmla="*/ 1645856 h 2445723" name="connsiteY30"/>
              <a:gd fmla="*/ 139107 w 2362415" name="connsiteX31"/>
              <a:gd fmla="*/ 2177170 h 2445723" name="connsiteY31"/>
              <a:gd fmla="*/ 158305 w 2362415" name="connsiteX32"/>
              <a:gd fmla="*/ 2186831 h 2445723" name="connsiteY32"/>
              <a:gd fmla="*/ 263909 w 2362415" name="connsiteX33"/>
              <a:gd fmla="*/ 2283432 h 2445723" name="connsiteY33"/>
              <a:gd fmla="*/ 753500 w 2362415" name="connsiteX34"/>
              <a:gd fmla="*/ 2041927 h 2445723" name="connsiteY34"/>
              <a:gd fmla="*/ 321509 w 2362415" name="connsiteX35"/>
              <a:gd fmla="*/ 1645856 h 2445723"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2445723" w="2362415">
                <a:moveTo>
                  <a:pt x="1864938" y="299"/>
                </a:moveTo>
                <a:cubicBezTo>
                  <a:pt x="1963474" y="-3308"/>
                  <a:pt x="2062003" y="25565"/>
                  <a:pt x="2143714" y="97732"/>
                </a:cubicBezTo>
                <a:cubicBezTo>
                  <a:pt x="2297528" y="242075"/>
                  <a:pt x="2307137" y="434539"/>
                  <a:pt x="2191785" y="598122"/>
                </a:cubicBezTo>
                <a:cubicBezTo>
                  <a:pt x="2201394" y="607747"/>
                  <a:pt x="2201394" y="607747"/>
                  <a:pt x="2201394" y="617371"/>
                </a:cubicBezTo>
                <a:cubicBezTo>
                  <a:pt x="2268684" y="665485"/>
                  <a:pt x="2316754" y="723224"/>
                  <a:pt x="2355208" y="800203"/>
                </a:cubicBezTo>
                <a:cubicBezTo>
                  <a:pt x="2364818" y="809828"/>
                  <a:pt x="2364818" y="838700"/>
                  <a:pt x="2355208" y="857942"/>
                </a:cubicBezTo>
                <a:cubicBezTo>
                  <a:pt x="2143714" y="1127385"/>
                  <a:pt x="1922618" y="1377580"/>
                  <a:pt x="1691905" y="1627775"/>
                </a:cubicBezTo>
                <a:cubicBezTo>
                  <a:pt x="1643835" y="1685514"/>
                  <a:pt x="1547709" y="1608527"/>
                  <a:pt x="1595772" y="1550796"/>
                </a:cubicBezTo>
                <a:cubicBezTo>
                  <a:pt x="1816875" y="1319842"/>
                  <a:pt x="2028361" y="1069647"/>
                  <a:pt x="2230238" y="819452"/>
                </a:cubicBezTo>
                <a:cubicBezTo>
                  <a:pt x="2211011" y="780962"/>
                  <a:pt x="2182168" y="761713"/>
                  <a:pt x="2153331" y="732848"/>
                </a:cubicBezTo>
                <a:cubicBezTo>
                  <a:pt x="1768805" y="1204365"/>
                  <a:pt x="1336215" y="1637400"/>
                  <a:pt x="894016" y="2070427"/>
                </a:cubicBezTo>
                <a:cubicBezTo>
                  <a:pt x="894016" y="2070427"/>
                  <a:pt x="894016" y="2080051"/>
                  <a:pt x="884406" y="2080051"/>
                </a:cubicBezTo>
                <a:cubicBezTo>
                  <a:pt x="672913" y="2311005"/>
                  <a:pt x="374910" y="2387985"/>
                  <a:pt x="67290" y="2445723"/>
                </a:cubicBezTo>
                <a:cubicBezTo>
                  <a:pt x="28837" y="2445723"/>
                  <a:pt x="9610" y="2426475"/>
                  <a:pt x="0" y="2397609"/>
                </a:cubicBezTo>
                <a:cubicBezTo>
                  <a:pt x="0" y="2387985"/>
                  <a:pt x="0" y="2368743"/>
                  <a:pt x="0" y="2359119"/>
                </a:cubicBezTo>
                <a:cubicBezTo>
                  <a:pt x="38454" y="2070427"/>
                  <a:pt x="105743" y="1791366"/>
                  <a:pt x="259557" y="1531547"/>
                </a:cubicBezTo>
                <a:cubicBezTo>
                  <a:pt x="259557" y="1531547"/>
                  <a:pt x="259557" y="1531547"/>
                  <a:pt x="269167" y="1521923"/>
                </a:cubicBezTo>
                <a:cubicBezTo>
                  <a:pt x="663303" y="1021533"/>
                  <a:pt x="1076666" y="550008"/>
                  <a:pt x="1528482" y="107357"/>
                </a:cubicBezTo>
                <a:cubicBezTo>
                  <a:pt x="1547709" y="88108"/>
                  <a:pt x="1566935" y="88108"/>
                  <a:pt x="1586162" y="97732"/>
                </a:cubicBezTo>
                <a:cubicBezTo>
                  <a:pt x="1667866" y="39994"/>
                  <a:pt x="1766402" y="3906"/>
                  <a:pt x="1864938" y="299"/>
                </a:cubicBezTo>
                <a:close/>
                <a:moveTo>
                  <a:pt x="1843454" y="133372"/>
                </a:moveTo>
                <a:cubicBezTo>
                  <a:pt x="1796692" y="136792"/>
                  <a:pt x="1749025" y="150889"/>
                  <a:pt x="1704056" y="177735"/>
                </a:cubicBezTo>
                <a:cubicBezTo>
                  <a:pt x="1838366" y="282748"/>
                  <a:pt x="1972675" y="406856"/>
                  <a:pt x="2106984" y="521413"/>
                </a:cubicBezTo>
                <a:cubicBezTo>
                  <a:pt x="2222111" y="320938"/>
                  <a:pt x="2072810" y="147307"/>
                  <a:pt x="1889780" y="133433"/>
                </a:cubicBezTo>
                <a:cubicBezTo>
                  <a:pt x="1874528" y="132278"/>
                  <a:pt x="1859041" y="132232"/>
                  <a:pt x="1843454" y="133372"/>
                </a:cubicBezTo>
                <a:close/>
                <a:moveTo>
                  <a:pt x="1571317" y="220015"/>
                </a:moveTo>
                <a:cubicBezTo>
                  <a:pt x="1146760" y="645061"/>
                  <a:pt x="760802" y="1089429"/>
                  <a:pt x="394136" y="1553118"/>
                </a:cubicBezTo>
                <a:cubicBezTo>
                  <a:pt x="529220" y="1698022"/>
                  <a:pt x="683610" y="1823606"/>
                  <a:pt x="837993" y="1958850"/>
                </a:cubicBezTo>
                <a:cubicBezTo>
                  <a:pt x="1262551" y="1533803"/>
                  <a:pt x="1687108" y="1108750"/>
                  <a:pt x="2063419" y="645061"/>
                </a:cubicBezTo>
                <a:cubicBezTo>
                  <a:pt x="1899383" y="500164"/>
                  <a:pt x="1745000" y="355259"/>
                  <a:pt x="1571317" y="220015"/>
                </a:cubicBezTo>
                <a:close/>
                <a:moveTo>
                  <a:pt x="321509" y="1645856"/>
                </a:moveTo>
                <a:cubicBezTo>
                  <a:pt x="235109" y="1819743"/>
                  <a:pt x="177509" y="1993623"/>
                  <a:pt x="139107" y="2177170"/>
                </a:cubicBezTo>
                <a:cubicBezTo>
                  <a:pt x="148710" y="2186831"/>
                  <a:pt x="148710" y="2186831"/>
                  <a:pt x="158305" y="2186831"/>
                </a:cubicBezTo>
                <a:cubicBezTo>
                  <a:pt x="187105" y="2225467"/>
                  <a:pt x="225507" y="2254449"/>
                  <a:pt x="263909" y="2283432"/>
                </a:cubicBezTo>
                <a:cubicBezTo>
                  <a:pt x="446303" y="2235128"/>
                  <a:pt x="619103" y="2167510"/>
                  <a:pt x="753500" y="2041927"/>
                </a:cubicBezTo>
                <a:cubicBezTo>
                  <a:pt x="609500" y="1916343"/>
                  <a:pt x="455906" y="1790760"/>
                  <a:pt x="321509" y="1645856"/>
                </a:cubicBezTo>
                <a:close/>
              </a:path>
            </a:pathLst>
          </a:custGeom>
          <a:blipFill>
            <a:blip r:embed="rId3"/>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思想气泡: 云 10"/>
          <p:cNvSpPr/>
          <p:nvPr/>
        </p:nvSpPr>
        <p:spPr>
          <a:xfrm>
            <a:off x="3574015" y="242080"/>
            <a:ext cx="1022382" cy="753190"/>
          </a:xfrm>
          <a:prstGeom prst="cloudCallout">
            <a:avLst>
              <a:gd fmla="val -41183" name="adj1"/>
              <a:gd fmla="val 64014" name="adj2"/>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12" name="文本框 11"/>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03</a:t>
            </a:r>
          </a:p>
        </p:txBody>
      </p:sp>
      <p:sp>
        <p:nvSpPr>
          <p:cNvPr id="13" name="任意多边形: 形状 12"/>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3" name="组合 2"/>
          <p:cNvGrpSpPr/>
          <p:nvPr/>
        </p:nvGrpSpPr>
        <p:grpSpPr>
          <a:xfrm>
            <a:off x="6876892" y="3253687"/>
            <a:ext cx="4447899" cy="1708546"/>
            <a:chOff x="6876892" y="3253687"/>
            <a:chExt cx="4447899" cy="1708546"/>
          </a:xfrm>
        </p:grpSpPr>
        <p:sp>
          <p:nvSpPr>
            <p:cNvPr id="8" name="任意多边形: 形状 7"/>
            <p:cNvSpPr/>
            <p:nvPr/>
          </p:nvSpPr>
          <p:spPr>
            <a:xfrm>
              <a:off x="7148791" y="4810135"/>
              <a:ext cx="4176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270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形状 8"/>
            <p:cNvSpPr/>
            <p:nvPr/>
          </p:nvSpPr>
          <p:spPr>
            <a:xfrm rot="2884910">
              <a:off x="6534892" y="4584233"/>
              <a:ext cx="720000" cy="36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270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7668638" y="3253687"/>
              <a:ext cx="3327637" cy="1186250"/>
              <a:chOff x="2012849" y="1986390"/>
              <a:chExt cx="3327637" cy="1186250"/>
            </a:xfrm>
          </p:grpSpPr>
          <p:sp>
            <p:nvSpPr>
              <p:cNvPr id="17" name="矩形 16"/>
              <p:cNvSpPr/>
              <p:nvPr/>
            </p:nvSpPr>
            <p:spPr>
              <a:xfrm>
                <a:off x="2012849" y="2339013"/>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18" name="矩形 17"/>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grpSp>
        <p:nvGrpSpPr>
          <p:cNvPr id="2" name="组合 1"/>
          <p:cNvGrpSpPr/>
          <p:nvPr/>
        </p:nvGrpSpPr>
        <p:grpSpPr>
          <a:xfrm>
            <a:off x="1714665" y="1846788"/>
            <a:ext cx="4075821" cy="1215641"/>
            <a:chOff x="1714665" y="1846788"/>
            <a:chExt cx="4075821" cy="1215641"/>
          </a:xfrm>
        </p:grpSpPr>
        <p:sp>
          <p:nvSpPr>
            <p:cNvPr id="10" name="任意多边形: 形状 9"/>
            <p:cNvSpPr/>
            <p:nvPr/>
          </p:nvSpPr>
          <p:spPr>
            <a:xfrm rot="1441931">
              <a:off x="5106486" y="3026429"/>
              <a:ext cx="684000" cy="36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270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形状 14"/>
            <p:cNvSpPr/>
            <p:nvPr/>
          </p:nvSpPr>
          <p:spPr>
            <a:xfrm>
              <a:off x="1714665" y="2882534"/>
              <a:ext cx="334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270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2147740" y="1846788"/>
              <a:ext cx="2852549" cy="962022"/>
              <a:chOff x="2799562" y="2575227"/>
              <a:chExt cx="2852549" cy="962022"/>
            </a:xfrm>
          </p:grpSpPr>
          <p:sp>
            <p:nvSpPr>
              <p:cNvPr id="21" name="矩形 20"/>
              <p:cNvSpPr/>
              <p:nvPr/>
            </p:nvSpPr>
            <p:spPr>
              <a:xfrm>
                <a:off x="2799562" y="2927851"/>
                <a:ext cx="2852549" cy="603504"/>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2" name="矩形 21"/>
              <p:cNvSpPr/>
              <p:nvPr/>
            </p:nvSpPr>
            <p:spPr>
              <a:xfrm>
                <a:off x="3410137" y="2575227"/>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grpSp>
        <p:nvGrpSpPr>
          <p:cNvPr id="4" name="组合 3"/>
          <p:cNvGrpSpPr/>
          <p:nvPr/>
        </p:nvGrpSpPr>
        <p:grpSpPr>
          <a:xfrm>
            <a:off x="1068397" y="4121222"/>
            <a:ext cx="3528000" cy="1199597"/>
            <a:chOff x="1068397" y="4121222"/>
            <a:chExt cx="3528000" cy="1199597"/>
          </a:xfrm>
        </p:grpSpPr>
        <p:sp>
          <p:nvSpPr>
            <p:cNvPr id="7" name="任意多边形: 形状 6"/>
            <p:cNvSpPr/>
            <p:nvPr/>
          </p:nvSpPr>
          <p:spPr>
            <a:xfrm>
              <a:off x="1068397" y="5248819"/>
              <a:ext cx="352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1270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1406122" y="4121222"/>
              <a:ext cx="2852549" cy="962022"/>
              <a:chOff x="2799562" y="2575227"/>
              <a:chExt cx="2852549" cy="962022"/>
            </a:xfrm>
          </p:grpSpPr>
          <p:sp>
            <p:nvSpPr>
              <p:cNvPr id="24" name="矩形 23"/>
              <p:cNvSpPr/>
              <p:nvPr/>
            </p:nvSpPr>
            <p:spPr>
              <a:xfrm>
                <a:off x="2799562" y="2927851"/>
                <a:ext cx="2852549" cy="603504"/>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5" name="矩形 24"/>
              <p:cNvSpPr/>
              <p:nvPr/>
            </p:nvSpPr>
            <p:spPr>
              <a:xfrm>
                <a:off x="3410137" y="2575227"/>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spTree>
    <p:extLst>
      <p:ext uri="{BB962C8B-B14F-4D97-AF65-F5344CB8AC3E}">
        <p14:creationId val="1496316829"/>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2"/>
                                        </p:tgtEl>
                                        <p:attrNameLst>
                                          <p:attrName>style.visibility</p:attrName>
                                        </p:attrNameLst>
                                      </p:cBhvr>
                                      <p:to>
                                        <p:strVal val="visible"/>
                                      </p:to>
                                    </p:set>
                                    <p:animEffect filter="wipe(right)"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4"/>
                                        </p:tgtEl>
                                        <p:attrNameLst>
                                          <p:attrName>style.visibility</p:attrName>
                                        </p:attrNameLst>
                                      </p:cBhvr>
                                      <p:to>
                                        <p:strVal val="visible"/>
                                      </p:to>
                                    </p:set>
                                    <p:animEffect filter="wipe(right)" transition="in">
                                      <p:cBhvr>
                                        <p:cTn dur="500" id="17"/>
                                        <p:tgtEl>
                                          <p:spTgt spid="4"/>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3"/>
                                        </p:tgtEl>
                                        <p:attrNameLst>
                                          <p:attrName>style.visibility</p:attrName>
                                        </p:attrNameLst>
                                      </p:cBhvr>
                                      <p:to>
                                        <p:strVal val="visible"/>
                                      </p:to>
                                    </p:set>
                                    <p:animEffect filter="wipe(left)" transition="in">
                                      <p:cBhvr>
                                        <p:cTn dur="500" id="2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组合 41"/>
          <p:cNvGrpSpPr/>
          <p:nvPr/>
        </p:nvGrpSpPr>
        <p:grpSpPr>
          <a:xfrm>
            <a:off x="1243694" y="1614712"/>
            <a:ext cx="5215164" cy="4311202"/>
            <a:chOff x="874713" y="1208088"/>
            <a:chExt cx="5953125" cy="4921250"/>
          </a:xfrm>
        </p:grpSpPr>
        <p:sp>
          <p:nvSpPr>
            <p:cNvPr id="11" name="贵州"/>
            <p:cNvSpPr/>
            <p:nvPr/>
          </p:nvSpPr>
          <p:spPr bwMode="auto">
            <a:xfrm>
              <a:off x="3976688" y="4648201"/>
              <a:ext cx="701675" cy="608012"/>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4" name="陕西"/>
            <p:cNvSpPr/>
            <p:nvPr/>
          </p:nvSpPr>
          <p:spPr bwMode="auto">
            <a:xfrm>
              <a:off x="4217988" y="3230563"/>
              <a:ext cx="592137" cy="1055688"/>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6" name="湖南"/>
            <p:cNvSpPr/>
            <p:nvPr/>
          </p:nvSpPr>
          <p:spPr bwMode="auto">
            <a:xfrm>
              <a:off x="4627563" y="4510088"/>
              <a:ext cx="628650" cy="730250"/>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nvGrpSpPr>
            <p:cNvPr id="38" name="组合 37"/>
            <p:cNvGrpSpPr/>
            <p:nvPr/>
          </p:nvGrpSpPr>
          <p:grpSpPr>
            <a:xfrm>
              <a:off x="874713" y="1208088"/>
              <a:ext cx="5953125" cy="4921250"/>
              <a:chOff x="874713" y="1208088"/>
              <a:chExt cx="5953125" cy="4921250"/>
            </a:xfrm>
            <a:blipFill dpi="0" rotWithShape="1">
              <a:blip r:embed="rId4"/>
              <a:stretch>
                <a:fillRect/>
              </a:stretch>
            </a:blipFill>
          </p:grpSpPr>
          <p:sp>
            <p:nvSpPr>
              <p:cNvPr id="3" name="内蒙古"/>
              <p:cNvSpPr/>
              <p:nvPr/>
            </p:nvSpPr>
            <p:spPr bwMode="auto">
              <a:xfrm>
                <a:off x="3375025" y="1263651"/>
                <a:ext cx="2608263" cy="2225675"/>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en-US" lang="zh-CN">
                  <a:solidFill>
                    <a:srgbClr val="FFFFFF"/>
                  </a:solidFill>
                </a:endParaRPr>
              </a:p>
            </p:txBody>
          </p:sp>
          <p:sp>
            <p:nvSpPr>
              <p:cNvPr id="4" name="甘肃"/>
              <p:cNvSpPr/>
              <p:nvPr/>
            </p:nvSpPr>
            <p:spPr bwMode="auto">
              <a:xfrm>
                <a:off x="2873375" y="2768601"/>
                <a:ext cx="1666875" cy="1411287"/>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5" name="宁夏"/>
              <p:cNvSpPr/>
              <p:nvPr/>
            </p:nvSpPr>
            <p:spPr bwMode="auto">
              <a:xfrm>
                <a:off x="4057650" y="3259138"/>
                <a:ext cx="336550" cy="555625"/>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6" name="新疆"/>
              <p:cNvSpPr/>
              <p:nvPr/>
            </p:nvSpPr>
            <p:spPr bwMode="auto">
              <a:xfrm>
                <a:off x="874713" y="1797051"/>
                <a:ext cx="2382837" cy="1801812"/>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7" name="青海"/>
              <p:cNvSpPr/>
              <p:nvPr/>
            </p:nvSpPr>
            <p:spPr bwMode="auto">
              <a:xfrm>
                <a:off x="2420938" y="3211513"/>
                <a:ext cx="1482725" cy="1063625"/>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8" name="四川"/>
              <p:cNvSpPr/>
              <p:nvPr/>
            </p:nvSpPr>
            <p:spPr bwMode="auto">
              <a:xfrm>
                <a:off x="3271838" y="3957638"/>
                <a:ext cx="1282700" cy="1125538"/>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9" name="西藏"/>
              <p:cNvSpPr/>
              <p:nvPr/>
            </p:nvSpPr>
            <p:spPr bwMode="auto">
              <a:xfrm>
                <a:off x="1141413" y="3500438"/>
                <a:ext cx="2295525" cy="1397000"/>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0" name="云南"/>
              <p:cNvSpPr/>
              <p:nvPr/>
            </p:nvSpPr>
            <p:spPr bwMode="auto">
              <a:xfrm>
                <a:off x="3232150" y="4662488"/>
                <a:ext cx="1038225" cy="1082675"/>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2" name="广西"/>
              <p:cNvSpPr/>
              <p:nvPr/>
            </p:nvSpPr>
            <p:spPr bwMode="auto">
              <a:xfrm>
                <a:off x="4090988" y="5021263"/>
                <a:ext cx="917575" cy="698500"/>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3" name="重庆"/>
              <p:cNvSpPr/>
              <p:nvPr/>
            </p:nvSpPr>
            <p:spPr bwMode="auto">
              <a:xfrm>
                <a:off x="4217988" y="4252913"/>
                <a:ext cx="519112" cy="527050"/>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5" name="山西"/>
              <p:cNvSpPr/>
              <p:nvPr/>
            </p:nvSpPr>
            <p:spPr bwMode="auto">
              <a:xfrm>
                <a:off x="4730750" y="3032126"/>
                <a:ext cx="393700" cy="866775"/>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7" name="湖北"/>
              <p:cNvSpPr/>
              <p:nvPr/>
            </p:nvSpPr>
            <p:spPr bwMode="auto">
              <a:xfrm>
                <a:off x="4554538" y="4089401"/>
                <a:ext cx="892175" cy="558800"/>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8" name="广东"/>
              <p:cNvSpPr/>
              <p:nvPr/>
            </p:nvSpPr>
            <p:spPr bwMode="auto">
              <a:xfrm>
                <a:off x="4751388" y="5116513"/>
                <a:ext cx="928687" cy="735013"/>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9" name="江西"/>
              <p:cNvSpPr/>
              <p:nvPr/>
            </p:nvSpPr>
            <p:spPr bwMode="auto">
              <a:xfrm>
                <a:off x="5191125" y="4479926"/>
                <a:ext cx="555625" cy="757237"/>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0" name="福建"/>
              <p:cNvSpPr/>
              <p:nvPr/>
            </p:nvSpPr>
            <p:spPr bwMode="auto">
              <a:xfrm>
                <a:off x="5480050" y="4681538"/>
                <a:ext cx="514350" cy="628650"/>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1" name="浙江"/>
              <p:cNvSpPr/>
              <p:nvPr/>
            </p:nvSpPr>
            <p:spPr bwMode="auto">
              <a:xfrm>
                <a:off x="5710238" y="4283076"/>
                <a:ext cx="441325" cy="511175"/>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2" name="安徽"/>
              <p:cNvSpPr/>
              <p:nvPr/>
            </p:nvSpPr>
            <p:spPr bwMode="auto">
              <a:xfrm>
                <a:off x="5278438" y="3840163"/>
                <a:ext cx="558800" cy="684213"/>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天津"/>
              <p:cNvSpPr/>
              <p:nvPr/>
            </p:nvSpPr>
            <p:spPr bwMode="auto">
              <a:xfrm>
                <a:off x="5387975" y="3051176"/>
                <a:ext cx="146050" cy="211137"/>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4" name="北京"/>
              <p:cNvSpPr/>
              <p:nvPr/>
            </p:nvSpPr>
            <p:spPr bwMode="auto">
              <a:xfrm>
                <a:off x="5241925" y="2955926"/>
                <a:ext cx="193675" cy="207962"/>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5" name="辽宁"/>
              <p:cNvSpPr/>
              <p:nvPr/>
            </p:nvSpPr>
            <p:spPr bwMode="auto">
              <a:xfrm>
                <a:off x="5570538" y="2543176"/>
                <a:ext cx="687387" cy="654050"/>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6" name="吉林"/>
              <p:cNvSpPr/>
              <p:nvPr/>
            </p:nvSpPr>
            <p:spPr bwMode="auto">
              <a:xfrm>
                <a:off x="5724525" y="2147888"/>
                <a:ext cx="979488" cy="665163"/>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7" name="黑龙江"/>
              <p:cNvSpPr/>
              <p:nvPr/>
            </p:nvSpPr>
            <p:spPr bwMode="auto">
              <a:xfrm>
                <a:off x="5516563" y="1208088"/>
                <a:ext cx="1311275" cy="1192213"/>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8" name="山东"/>
              <p:cNvSpPr/>
              <p:nvPr/>
            </p:nvSpPr>
            <p:spPr bwMode="auto">
              <a:xfrm>
                <a:off x="5256213" y="3346451"/>
                <a:ext cx="793750" cy="498475"/>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9" name="上海"/>
              <p:cNvSpPr/>
              <p:nvPr/>
            </p:nvSpPr>
            <p:spPr bwMode="auto">
              <a:xfrm>
                <a:off x="5997575" y="4173538"/>
                <a:ext cx="125413" cy="109538"/>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0" name="江苏"/>
              <p:cNvSpPr/>
              <p:nvPr/>
            </p:nvSpPr>
            <p:spPr bwMode="auto">
              <a:xfrm>
                <a:off x="5416550" y="3752851"/>
                <a:ext cx="692150" cy="533400"/>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1" name="河北"/>
              <p:cNvSpPr/>
              <p:nvPr/>
            </p:nvSpPr>
            <p:spPr bwMode="auto">
              <a:xfrm>
                <a:off x="5056188" y="2732088"/>
                <a:ext cx="642937" cy="917575"/>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2" name="河南"/>
              <p:cNvSpPr/>
              <p:nvPr/>
            </p:nvSpPr>
            <p:spPr bwMode="auto">
              <a:xfrm>
                <a:off x="4762500" y="3613151"/>
                <a:ext cx="676275" cy="669925"/>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3" name="台湾"/>
              <p:cNvSpPr/>
              <p:nvPr/>
            </p:nvSpPr>
            <p:spPr bwMode="auto">
              <a:xfrm>
                <a:off x="6034088" y="5043488"/>
                <a:ext cx="193675" cy="468313"/>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4" name="海南"/>
              <p:cNvSpPr/>
              <p:nvPr/>
            </p:nvSpPr>
            <p:spPr bwMode="auto">
              <a:xfrm>
                <a:off x="4610100" y="5873751"/>
                <a:ext cx="292100" cy="255587"/>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sp>
        <p:nvSpPr>
          <p:cNvPr id="35" name="陕西"/>
          <p:cNvSpPr/>
          <p:nvPr/>
        </p:nvSpPr>
        <p:spPr bwMode="auto">
          <a:xfrm>
            <a:off x="7085496" y="2087375"/>
            <a:ext cx="592137" cy="1055688"/>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6" name="湖南"/>
          <p:cNvSpPr/>
          <p:nvPr/>
        </p:nvSpPr>
        <p:spPr bwMode="auto">
          <a:xfrm>
            <a:off x="7067239" y="3521205"/>
            <a:ext cx="628650" cy="730250"/>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7" name="贵州"/>
          <p:cNvSpPr/>
          <p:nvPr/>
        </p:nvSpPr>
        <p:spPr bwMode="auto">
          <a:xfrm>
            <a:off x="7030727" y="4746641"/>
            <a:ext cx="701675" cy="608012"/>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blipFill>
            <a:blip r:embed="rId3"/>
            <a:stretch>
              <a:fillRect/>
            </a:stretch>
          </a:bli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3" name="思想气泡: 云 42"/>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44" name="文本框 43"/>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03</a:t>
            </a:r>
          </a:p>
        </p:txBody>
      </p:sp>
      <p:sp>
        <p:nvSpPr>
          <p:cNvPr id="45" name="任意多边形: 形状 44"/>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47" name="组合 46"/>
          <p:cNvGrpSpPr/>
          <p:nvPr/>
        </p:nvGrpSpPr>
        <p:grpSpPr>
          <a:xfrm>
            <a:off x="7777252" y="1985997"/>
            <a:ext cx="3327637" cy="962022"/>
            <a:chOff x="2012849" y="1986390"/>
            <a:chExt cx="3327637" cy="962022"/>
          </a:xfrm>
        </p:grpSpPr>
        <p:sp>
          <p:nvSpPr>
            <p:cNvPr id="48" name="矩形 47"/>
            <p:cNvSpPr/>
            <p:nvPr/>
          </p:nvSpPr>
          <p:spPr>
            <a:xfrm>
              <a:off x="2012851" y="2339014"/>
              <a:ext cx="3327636"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49" name="矩形 48"/>
            <p:cNvSpPr/>
            <p:nvPr/>
          </p:nvSpPr>
          <p:spPr>
            <a:xfrm>
              <a:off x="2012850"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50" name="组合 49"/>
          <p:cNvGrpSpPr/>
          <p:nvPr/>
        </p:nvGrpSpPr>
        <p:grpSpPr>
          <a:xfrm>
            <a:off x="7777252" y="3268593"/>
            <a:ext cx="3327637" cy="962022"/>
            <a:chOff x="2012849" y="1986390"/>
            <a:chExt cx="3327637" cy="962022"/>
          </a:xfrm>
        </p:grpSpPr>
        <p:sp>
          <p:nvSpPr>
            <p:cNvPr id="51" name="矩形 50"/>
            <p:cNvSpPr/>
            <p:nvPr/>
          </p:nvSpPr>
          <p:spPr>
            <a:xfrm>
              <a:off x="2012851" y="2339015"/>
              <a:ext cx="3327636"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52" name="矩形 51"/>
            <p:cNvSpPr/>
            <p:nvPr/>
          </p:nvSpPr>
          <p:spPr>
            <a:xfrm>
              <a:off x="2012850"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53" name="组合 52"/>
          <p:cNvGrpSpPr/>
          <p:nvPr/>
        </p:nvGrpSpPr>
        <p:grpSpPr>
          <a:xfrm>
            <a:off x="7777252" y="4551189"/>
            <a:ext cx="3327637" cy="962022"/>
            <a:chOff x="2012849" y="1986390"/>
            <a:chExt cx="3327637" cy="962022"/>
          </a:xfrm>
        </p:grpSpPr>
        <p:sp>
          <p:nvSpPr>
            <p:cNvPr id="54" name="矩形 53"/>
            <p:cNvSpPr/>
            <p:nvPr/>
          </p:nvSpPr>
          <p:spPr>
            <a:xfrm>
              <a:off x="2012851" y="2339014"/>
              <a:ext cx="3327636"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55" name="矩形 54"/>
            <p:cNvSpPr/>
            <p:nvPr/>
          </p:nvSpPr>
          <p:spPr>
            <a:xfrm>
              <a:off x="2012850"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spTree>
    <p:extLst>
      <p:ext uri="{BB962C8B-B14F-4D97-AF65-F5344CB8AC3E}">
        <p14:creationId val="16525312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p:cTn dur="500" fill="hold" id="7"/>
                                        <p:tgtEl>
                                          <p:spTgt spid="42"/>
                                        </p:tgtEl>
                                        <p:attrNameLst>
                                          <p:attrName>ppt_w</p:attrName>
                                        </p:attrNameLst>
                                      </p:cBhvr>
                                      <p:tavLst>
                                        <p:tav tm="0">
                                          <p:val>
                                            <p:fltVal val="0"/>
                                          </p:val>
                                        </p:tav>
                                        <p:tav tm="100000">
                                          <p:val>
                                            <p:strVal val="#ppt_w"/>
                                          </p:val>
                                        </p:tav>
                                      </p:tavLst>
                                    </p:anim>
                                    <p:anim calcmode="lin" valueType="num">
                                      <p:cBhvr>
                                        <p:cTn dur="500" fill="hold" id="8"/>
                                        <p:tgtEl>
                                          <p:spTgt spid="42"/>
                                        </p:tgtEl>
                                        <p:attrNameLst>
                                          <p:attrName>ppt_h</p:attrName>
                                        </p:attrNameLst>
                                      </p:cBhvr>
                                      <p:tavLst>
                                        <p:tav tm="0">
                                          <p:val>
                                            <p:fltVal val="0"/>
                                          </p:val>
                                        </p:tav>
                                        <p:tav tm="100000">
                                          <p:val>
                                            <p:strVal val="#ppt_h"/>
                                          </p:val>
                                        </p:tav>
                                      </p:tavLst>
                                    </p:anim>
                                    <p:animEffect filter="fade" transition="in">
                                      <p:cBhvr>
                                        <p:cTn dur="500" id="9"/>
                                        <p:tgtEl>
                                          <p:spTgt spid="4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Effect filter="fade" transition="in">
                                      <p:cBhvr>
                                        <p:cTn dur="500" id="15"/>
                                        <p:tgtEl>
                                          <p:spTgt spid="35"/>
                                        </p:tgtEl>
                                      </p:cBhvr>
                                    </p:animEffect>
                                  </p:childTnLst>
                                </p:cTn>
                              </p:par>
                            </p:childTnLst>
                          </p:cTn>
                        </p:par>
                        <p:par>
                          <p:cTn fill="hold" id="16" nodeType="afterGroup">
                            <p:stCondLst>
                              <p:cond delay="1000"/>
                            </p:stCondLst>
                            <p:childTnLst>
                              <p:par>
                                <p:cTn fill="hold" id="17" nodeType="afterEffect" presetClass="entr" presetID="2" presetSubtype="2">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additive="base">
                                        <p:cTn dur="500" fill="hold" id="19"/>
                                        <p:tgtEl>
                                          <p:spTgt spid="47"/>
                                        </p:tgtEl>
                                        <p:attrNameLst>
                                          <p:attrName>ppt_x</p:attrName>
                                        </p:attrNameLst>
                                      </p:cBhvr>
                                      <p:tavLst>
                                        <p:tav tm="0">
                                          <p:val>
                                            <p:strVal val="1+#ppt_w/2"/>
                                          </p:val>
                                        </p:tav>
                                        <p:tav tm="100000">
                                          <p:val>
                                            <p:strVal val="#ppt_x"/>
                                          </p:val>
                                        </p:tav>
                                      </p:tavLst>
                                    </p:anim>
                                    <p:anim calcmode="lin" valueType="num">
                                      <p:cBhvr additive="base">
                                        <p:cTn dur="500" fill="hold" id="20"/>
                                        <p:tgtEl>
                                          <p:spTgt spid="4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36"/>
                                        </p:tgtEl>
                                        <p:attrNameLst>
                                          <p:attrName>style.visibility</p:attrName>
                                        </p:attrNameLst>
                                      </p:cBhvr>
                                      <p:to>
                                        <p:strVal val="visible"/>
                                      </p:to>
                                    </p:set>
                                    <p:anim calcmode="lin" valueType="num">
                                      <p:cBhvr>
                                        <p:cTn dur="500" fill="hold" id="24"/>
                                        <p:tgtEl>
                                          <p:spTgt spid="36"/>
                                        </p:tgtEl>
                                        <p:attrNameLst>
                                          <p:attrName>ppt_w</p:attrName>
                                        </p:attrNameLst>
                                      </p:cBhvr>
                                      <p:tavLst>
                                        <p:tav tm="0">
                                          <p:val>
                                            <p:fltVal val="0"/>
                                          </p:val>
                                        </p:tav>
                                        <p:tav tm="100000">
                                          <p:val>
                                            <p:strVal val="#ppt_w"/>
                                          </p:val>
                                        </p:tav>
                                      </p:tavLst>
                                    </p:anim>
                                    <p:anim calcmode="lin" valueType="num">
                                      <p:cBhvr>
                                        <p:cTn dur="500" fill="hold" id="25"/>
                                        <p:tgtEl>
                                          <p:spTgt spid="36"/>
                                        </p:tgtEl>
                                        <p:attrNameLst>
                                          <p:attrName>ppt_h</p:attrName>
                                        </p:attrNameLst>
                                      </p:cBhvr>
                                      <p:tavLst>
                                        <p:tav tm="0">
                                          <p:val>
                                            <p:fltVal val="0"/>
                                          </p:val>
                                        </p:tav>
                                        <p:tav tm="100000">
                                          <p:val>
                                            <p:strVal val="#ppt_h"/>
                                          </p:val>
                                        </p:tav>
                                      </p:tavLst>
                                    </p:anim>
                                    <p:animEffect filter="fade" transition="in">
                                      <p:cBhvr>
                                        <p:cTn dur="500" id="26"/>
                                        <p:tgtEl>
                                          <p:spTgt spid="36"/>
                                        </p:tgtEl>
                                      </p:cBhvr>
                                    </p:animEffect>
                                  </p:childTnLst>
                                </p:cTn>
                              </p:par>
                            </p:childTnLst>
                          </p:cTn>
                        </p:par>
                        <p:par>
                          <p:cTn fill="hold" id="27" nodeType="afterGroup">
                            <p:stCondLst>
                              <p:cond delay="2000"/>
                            </p:stCondLst>
                            <p:childTnLst>
                              <p:par>
                                <p:cTn fill="hold" id="28" nodeType="afterEffect" presetClass="entr" presetID="2" presetSubtype="2">
                                  <p:stCondLst>
                                    <p:cond delay="0"/>
                                  </p:stCondLst>
                                  <p:childTnLst>
                                    <p:set>
                                      <p:cBhvr>
                                        <p:cTn dur="1" fill="hold" id="29">
                                          <p:stCondLst>
                                            <p:cond delay="0"/>
                                          </p:stCondLst>
                                        </p:cTn>
                                        <p:tgtEl>
                                          <p:spTgt spid="50"/>
                                        </p:tgtEl>
                                        <p:attrNameLst>
                                          <p:attrName>style.visibility</p:attrName>
                                        </p:attrNameLst>
                                      </p:cBhvr>
                                      <p:to>
                                        <p:strVal val="visible"/>
                                      </p:to>
                                    </p:set>
                                    <p:anim calcmode="lin" valueType="num">
                                      <p:cBhvr additive="base">
                                        <p:cTn dur="500" fill="hold" id="30"/>
                                        <p:tgtEl>
                                          <p:spTgt spid="50"/>
                                        </p:tgtEl>
                                        <p:attrNameLst>
                                          <p:attrName>ppt_x</p:attrName>
                                        </p:attrNameLst>
                                      </p:cBhvr>
                                      <p:tavLst>
                                        <p:tav tm="0">
                                          <p:val>
                                            <p:strVal val="1+#ppt_w/2"/>
                                          </p:val>
                                        </p:tav>
                                        <p:tav tm="100000">
                                          <p:val>
                                            <p:strVal val="#ppt_x"/>
                                          </p:val>
                                        </p:tav>
                                      </p:tavLst>
                                    </p:anim>
                                    <p:anim calcmode="lin" valueType="num">
                                      <p:cBhvr additive="base">
                                        <p:cTn dur="500" fill="hold" id="31"/>
                                        <p:tgtEl>
                                          <p:spTgt spid="50"/>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53"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500" fill="hold" id="35"/>
                                        <p:tgtEl>
                                          <p:spTgt spid="37"/>
                                        </p:tgtEl>
                                        <p:attrNameLst>
                                          <p:attrName>ppt_w</p:attrName>
                                        </p:attrNameLst>
                                      </p:cBhvr>
                                      <p:tavLst>
                                        <p:tav tm="0">
                                          <p:val>
                                            <p:fltVal val="0"/>
                                          </p:val>
                                        </p:tav>
                                        <p:tav tm="100000">
                                          <p:val>
                                            <p:strVal val="#ppt_w"/>
                                          </p:val>
                                        </p:tav>
                                      </p:tavLst>
                                    </p:anim>
                                    <p:anim calcmode="lin" valueType="num">
                                      <p:cBhvr>
                                        <p:cTn dur="500" fill="hold" id="36"/>
                                        <p:tgtEl>
                                          <p:spTgt spid="37"/>
                                        </p:tgtEl>
                                        <p:attrNameLst>
                                          <p:attrName>ppt_h</p:attrName>
                                        </p:attrNameLst>
                                      </p:cBhvr>
                                      <p:tavLst>
                                        <p:tav tm="0">
                                          <p:val>
                                            <p:fltVal val="0"/>
                                          </p:val>
                                        </p:tav>
                                        <p:tav tm="100000">
                                          <p:val>
                                            <p:strVal val="#ppt_h"/>
                                          </p:val>
                                        </p:tav>
                                      </p:tavLst>
                                    </p:anim>
                                    <p:animEffect filter="fade" transition="in">
                                      <p:cBhvr>
                                        <p:cTn dur="500" id="37"/>
                                        <p:tgtEl>
                                          <p:spTgt spid="37"/>
                                        </p:tgtEl>
                                      </p:cBhvr>
                                    </p:animEffect>
                                  </p:childTnLst>
                                </p:cTn>
                              </p:par>
                            </p:childTnLst>
                          </p:cTn>
                        </p:par>
                        <p:par>
                          <p:cTn fill="hold" id="38" nodeType="afterGroup">
                            <p:stCondLst>
                              <p:cond delay="3000"/>
                            </p:stCondLst>
                            <p:childTnLst>
                              <p:par>
                                <p:cTn fill="hold" id="39" nodeType="afterEffect" presetClass="entr" presetID="2" presetSubtype="2">
                                  <p:stCondLst>
                                    <p:cond delay="0"/>
                                  </p:stCondLst>
                                  <p:childTnLst>
                                    <p:set>
                                      <p:cBhvr>
                                        <p:cTn dur="1" fill="hold" id="40">
                                          <p:stCondLst>
                                            <p:cond delay="0"/>
                                          </p:stCondLst>
                                        </p:cTn>
                                        <p:tgtEl>
                                          <p:spTgt spid="53"/>
                                        </p:tgtEl>
                                        <p:attrNameLst>
                                          <p:attrName>style.visibility</p:attrName>
                                        </p:attrNameLst>
                                      </p:cBhvr>
                                      <p:to>
                                        <p:strVal val="visible"/>
                                      </p:to>
                                    </p:set>
                                    <p:anim calcmode="lin" valueType="num">
                                      <p:cBhvr additive="base">
                                        <p:cTn dur="500" fill="hold" id="41"/>
                                        <p:tgtEl>
                                          <p:spTgt spid="53"/>
                                        </p:tgtEl>
                                        <p:attrNameLst>
                                          <p:attrName>ppt_x</p:attrName>
                                        </p:attrNameLst>
                                      </p:cBhvr>
                                      <p:tavLst>
                                        <p:tav tm="0">
                                          <p:val>
                                            <p:strVal val="1+#ppt_w/2"/>
                                          </p:val>
                                        </p:tav>
                                        <p:tav tm="100000">
                                          <p:val>
                                            <p:strVal val="#ppt_x"/>
                                          </p:val>
                                        </p:tav>
                                      </p:tavLst>
                                    </p:anim>
                                    <p:anim calcmode="lin" valueType="num">
                                      <p:cBhvr additive="base">
                                        <p:cTn dur="500" fill="hold" id="42"/>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tudents-teacher-and-blackboard_42968"/>
          <p:cNvSpPr>
            <a:spLocks noChangeAspect="1"/>
          </p:cNvSpPr>
          <p:nvPr/>
        </p:nvSpPr>
        <p:spPr bwMode="auto">
          <a:xfrm>
            <a:off x="6510560" y="1799866"/>
            <a:ext cx="4513431" cy="4016734"/>
          </a:xfrm>
          <a:custGeom>
            <a:gdLst>
              <a:gd fmla="*/ 276225 w 331788" name="connsiteX0"/>
              <a:gd fmla="*/ 217487 h 295275" name="connsiteY0"/>
              <a:gd fmla="*/ 314325 w 331788" name="connsiteX1"/>
              <a:gd fmla="*/ 256381 h 295275" name="connsiteY1"/>
              <a:gd fmla="*/ 276225 w 331788" name="connsiteX2"/>
              <a:gd fmla="*/ 295275 h 295275" name="connsiteY2"/>
              <a:gd fmla="*/ 238125 w 331788" name="connsiteX3"/>
              <a:gd fmla="*/ 256381 h 295275" name="connsiteY3"/>
              <a:gd fmla="*/ 276225 w 331788" name="connsiteX4"/>
              <a:gd fmla="*/ 217487 h 295275" name="connsiteY4"/>
              <a:gd fmla="*/ 166687 w 331788" name="connsiteX5"/>
              <a:gd fmla="*/ 217487 h 295275" name="connsiteY5"/>
              <a:gd fmla="*/ 204787 w 331788" name="connsiteX6"/>
              <a:gd fmla="*/ 256381 h 295275" name="connsiteY6"/>
              <a:gd fmla="*/ 166687 w 331788" name="connsiteX7"/>
              <a:gd fmla="*/ 295275 h 295275" name="connsiteY7"/>
              <a:gd fmla="*/ 128587 w 331788" name="connsiteX8"/>
              <a:gd fmla="*/ 256381 h 295275" name="connsiteY8"/>
              <a:gd fmla="*/ 166687 w 331788" name="connsiteX9"/>
              <a:gd fmla="*/ 217487 h 295275" name="connsiteY9"/>
              <a:gd fmla="*/ 55562 w 331788" name="connsiteX10"/>
              <a:gd fmla="*/ 217487 h 295275" name="connsiteY10"/>
              <a:gd fmla="*/ 93662 w 331788" name="connsiteX11"/>
              <a:gd fmla="*/ 256381 h 295275" name="connsiteY11"/>
              <a:gd fmla="*/ 55562 w 331788" name="connsiteX12"/>
              <a:gd fmla="*/ 295275 h 295275" name="connsiteY12"/>
              <a:gd fmla="*/ 17462 w 331788" name="connsiteX13"/>
              <a:gd fmla="*/ 256381 h 295275" name="connsiteY13"/>
              <a:gd fmla="*/ 55562 w 331788" name="connsiteX14"/>
              <a:gd fmla="*/ 217487 h 295275" name="connsiteY14"/>
              <a:gd fmla="*/ 255587 w 331788" name="connsiteX15"/>
              <a:gd fmla="*/ 174625 h 295275" name="connsiteY15"/>
              <a:gd fmla="*/ 263525 w 331788" name="connsiteX16"/>
              <a:gd fmla="*/ 174625 h 295275" name="connsiteY16"/>
              <a:gd fmla="*/ 263525 w 331788" name="connsiteX17"/>
              <a:gd fmla="*/ 192088 h 295275" name="connsiteY17"/>
              <a:gd fmla="*/ 255587 w 331788" name="connsiteX18"/>
              <a:gd fmla="*/ 192088 h 295275" name="connsiteY18"/>
              <a:gd fmla="*/ 259556 w 331788" name="connsiteX19"/>
              <a:gd fmla="*/ 19050 h 295275" name="connsiteY19"/>
              <a:gd fmla="*/ 227012 w 331788" name="connsiteX20"/>
              <a:gd fmla="*/ 51594 h 295275" name="connsiteY20"/>
              <a:gd fmla="*/ 259556 w 331788" name="connsiteX21"/>
              <a:gd fmla="*/ 84138 h 295275" name="connsiteY21"/>
              <a:gd fmla="*/ 292100 w 331788" name="connsiteX22"/>
              <a:gd fmla="*/ 51594 h 295275" name="connsiteY22"/>
              <a:gd fmla="*/ 259556 w 331788" name="connsiteX23"/>
              <a:gd fmla="*/ 19050 h 295275" name="connsiteY23"/>
              <a:gd fmla="*/ 0 w 331788" name="connsiteX24"/>
              <a:gd fmla="*/ 0 h 295275" name="connsiteY24"/>
              <a:gd fmla="*/ 331788 w 331788" name="connsiteX25"/>
              <a:gd fmla="*/ 0 h 295275" name="connsiteY25"/>
              <a:gd fmla="*/ 331788 w 331788" name="connsiteX26"/>
              <a:gd fmla="*/ 192088 h 295275" name="connsiteY26"/>
              <a:gd fmla="*/ 287338 w 331788" name="connsiteX27"/>
              <a:gd fmla="*/ 192088 h 295275" name="connsiteY27"/>
              <a:gd fmla="*/ 287338 w 331788" name="connsiteX28"/>
              <a:gd fmla="*/ 161925 h 295275" name="connsiteY28"/>
              <a:gd fmla="*/ 288926 w 331788" name="connsiteX29"/>
              <a:gd fmla="*/ 161925 h 295275" name="connsiteY29"/>
              <a:gd fmla="*/ 290513 w 331788" name="connsiteX30"/>
              <a:gd fmla="*/ 150813 h 295275" name="connsiteY30"/>
              <a:gd fmla="*/ 300038 w 331788" name="connsiteX31"/>
              <a:gd fmla="*/ 150813 h 295275" name="connsiteY31"/>
              <a:gd fmla="*/ 298451 w 331788" name="connsiteX32"/>
              <a:gd fmla="*/ 90488 h 295275" name="connsiteY32"/>
              <a:gd fmla="*/ 273051 w 331788" name="connsiteX33"/>
              <a:gd fmla="*/ 87313 h 295275" name="connsiteY33"/>
              <a:gd fmla="*/ 261938 w 331788" name="connsiteX34"/>
              <a:gd fmla="*/ 103188 h 295275" name="connsiteY34"/>
              <a:gd fmla="*/ 247651 w 331788" name="connsiteX35"/>
              <a:gd fmla="*/ 87313 h 295275" name="connsiteY35"/>
              <a:gd fmla="*/ 171450 w 331788" name="connsiteX36"/>
              <a:gd fmla="*/ 87313 h 295275" name="connsiteY36"/>
              <a:gd fmla="*/ 171450 w 331788" name="connsiteX37"/>
              <a:gd fmla="*/ 104775 h 295275" name="connsiteY37"/>
              <a:gd fmla="*/ 227013 w 331788" name="connsiteX38"/>
              <a:gd fmla="*/ 104775 h 295275" name="connsiteY38"/>
              <a:gd fmla="*/ 230188 w 331788" name="connsiteX39"/>
              <a:gd fmla="*/ 161925 h 295275" name="connsiteY39"/>
              <a:gd fmla="*/ 233363 w 331788" name="connsiteX40"/>
              <a:gd fmla="*/ 161925 h 295275" name="connsiteY40"/>
              <a:gd fmla="*/ 233363 w 331788" name="connsiteX41"/>
              <a:gd fmla="*/ 192088 h 295275" name="connsiteY41"/>
              <a:gd fmla="*/ 0 w 331788" name="connsiteX42"/>
              <a:gd fmla="*/ 192088 h 295275"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295275" w="331788">
                <a:moveTo>
                  <a:pt x="276225" y="217487"/>
                </a:moveTo>
                <a:cubicBezTo>
                  <a:pt x="297267" y="217487"/>
                  <a:pt x="314325" y="234900"/>
                  <a:pt x="314325" y="256381"/>
                </a:cubicBezTo>
                <a:cubicBezTo>
                  <a:pt x="314325" y="277862"/>
                  <a:pt x="297267" y="295275"/>
                  <a:pt x="276225" y="295275"/>
                </a:cubicBezTo>
                <a:cubicBezTo>
                  <a:pt x="255183" y="295275"/>
                  <a:pt x="238125" y="277862"/>
                  <a:pt x="238125" y="256381"/>
                </a:cubicBezTo>
                <a:cubicBezTo>
                  <a:pt x="238125" y="234900"/>
                  <a:pt x="255183" y="217487"/>
                  <a:pt x="276225" y="217487"/>
                </a:cubicBezTo>
                <a:close/>
                <a:moveTo>
                  <a:pt x="166687" y="217487"/>
                </a:moveTo>
                <a:cubicBezTo>
                  <a:pt x="187729" y="217487"/>
                  <a:pt x="204787" y="234900"/>
                  <a:pt x="204787" y="256381"/>
                </a:cubicBezTo>
                <a:cubicBezTo>
                  <a:pt x="204787" y="277862"/>
                  <a:pt x="187729" y="295275"/>
                  <a:pt x="166687" y="295275"/>
                </a:cubicBezTo>
                <a:cubicBezTo>
                  <a:pt x="145645" y="295275"/>
                  <a:pt x="128587" y="277862"/>
                  <a:pt x="128587" y="256381"/>
                </a:cubicBezTo>
                <a:cubicBezTo>
                  <a:pt x="128587" y="234900"/>
                  <a:pt x="145645" y="217487"/>
                  <a:pt x="166687" y="217487"/>
                </a:cubicBezTo>
                <a:close/>
                <a:moveTo>
                  <a:pt x="55562" y="217487"/>
                </a:moveTo>
                <a:cubicBezTo>
                  <a:pt x="76604" y="217487"/>
                  <a:pt x="93662" y="234900"/>
                  <a:pt x="93662" y="256381"/>
                </a:cubicBezTo>
                <a:cubicBezTo>
                  <a:pt x="93662" y="277862"/>
                  <a:pt x="76604" y="295275"/>
                  <a:pt x="55562" y="295275"/>
                </a:cubicBezTo>
                <a:cubicBezTo>
                  <a:pt x="34520" y="295275"/>
                  <a:pt x="17462" y="277862"/>
                  <a:pt x="17462" y="256381"/>
                </a:cubicBezTo>
                <a:cubicBezTo>
                  <a:pt x="17462" y="234900"/>
                  <a:pt x="34520" y="217487"/>
                  <a:pt x="55562" y="217487"/>
                </a:cubicBezTo>
                <a:close/>
                <a:moveTo>
                  <a:pt x="255587" y="174625"/>
                </a:moveTo>
                <a:lnTo>
                  <a:pt x="263525" y="174625"/>
                </a:lnTo>
                <a:lnTo>
                  <a:pt x="263525" y="192088"/>
                </a:lnTo>
                <a:lnTo>
                  <a:pt x="255587" y="192088"/>
                </a:lnTo>
                <a:close/>
                <a:moveTo>
                  <a:pt x="259556" y="19050"/>
                </a:moveTo>
                <a:cubicBezTo>
                  <a:pt x="241582" y="19050"/>
                  <a:pt x="227012" y="33620"/>
                  <a:pt x="227012" y="51594"/>
                </a:cubicBezTo>
                <a:cubicBezTo>
                  <a:pt x="227012" y="69568"/>
                  <a:pt x="241582" y="84138"/>
                  <a:pt x="259556" y="84138"/>
                </a:cubicBezTo>
                <a:cubicBezTo>
                  <a:pt x="277530" y="84138"/>
                  <a:pt x="292100" y="69568"/>
                  <a:pt x="292100" y="51594"/>
                </a:cubicBezTo>
                <a:cubicBezTo>
                  <a:pt x="292100" y="33620"/>
                  <a:pt x="277530" y="19050"/>
                  <a:pt x="259556" y="19050"/>
                </a:cubicBezTo>
                <a:close/>
                <a:moveTo>
                  <a:pt x="0" y="0"/>
                </a:moveTo>
                <a:lnTo>
                  <a:pt x="331788" y="0"/>
                </a:lnTo>
                <a:lnTo>
                  <a:pt x="331788" y="192088"/>
                </a:lnTo>
                <a:lnTo>
                  <a:pt x="287338" y="192088"/>
                </a:lnTo>
                <a:lnTo>
                  <a:pt x="287338" y="161925"/>
                </a:lnTo>
                <a:lnTo>
                  <a:pt x="288926" y="161925"/>
                </a:lnTo>
                <a:lnTo>
                  <a:pt x="290513" y="150813"/>
                </a:lnTo>
                <a:lnTo>
                  <a:pt x="300038" y="150813"/>
                </a:lnTo>
                <a:lnTo>
                  <a:pt x="298451" y="90488"/>
                </a:lnTo>
                <a:lnTo>
                  <a:pt x="273051" y="87313"/>
                </a:lnTo>
                <a:lnTo>
                  <a:pt x="261938" y="103188"/>
                </a:lnTo>
                <a:lnTo>
                  <a:pt x="247651" y="87313"/>
                </a:lnTo>
                <a:lnTo>
                  <a:pt x="171450" y="87313"/>
                </a:lnTo>
                <a:lnTo>
                  <a:pt x="171450" y="104775"/>
                </a:lnTo>
                <a:lnTo>
                  <a:pt x="227013" y="104775"/>
                </a:lnTo>
                <a:lnTo>
                  <a:pt x="230188" y="161925"/>
                </a:lnTo>
                <a:lnTo>
                  <a:pt x="233363" y="161925"/>
                </a:lnTo>
                <a:lnTo>
                  <a:pt x="233363" y="192088"/>
                </a:lnTo>
                <a:lnTo>
                  <a:pt x="0" y="192088"/>
                </a:lnTo>
                <a:close/>
              </a:path>
            </a:pathLst>
          </a:custGeom>
          <a:blipFill>
            <a:blip r:embed="rId3"/>
            <a:stretch>
              <a:fillRect/>
            </a:stretch>
          </a:blipFill>
          <a:ln>
            <a:noFill/>
          </a:ln>
        </p:spPr>
        <p:txBody>
          <a:bodyPr/>
          <a:lstStyle/>
          <a:p/>
        </p:txBody>
      </p:sp>
      <p:sp>
        <p:nvSpPr>
          <p:cNvPr id="6" name="思想气泡: 云 5"/>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7" name="文本框 6"/>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03</a:t>
            </a:r>
          </a:p>
        </p:txBody>
      </p:sp>
      <p:sp>
        <p:nvSpPr>
          <p:cNvPr id="8" name="任意多边形: 形状 7"/>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21" name="组合 20"/>
          <p:cNvGrpSpPr/>
          <p:nvPr/>
        </p:nvGrpSpPr>
        <p:grpSpPr>
          <a:xfrm>
            <a:off x="1168358" y="1837152"/>
            <a:ext cx="4225066" cy="962022"/>
            <a:chOff x="1168358" y="1837152"/>
            <a:chExt cx="4225066" cy="962022"/>
          </a:xfrm>
        </p:grpSpPr>
        <p:sp>
          <p:nvSpPr>
            <p:cNvPr id="3" name="abc_93750"/>
            <p:cNvSpPr>
              <a:spLocks noChangeAspect="1"/>
            </p:cNvSpPr>
            <p:nvPr/>
          </p:nvSpPr>
          <p:spPr bwMode="auto">
            <a:xfrm>
              <a:off x="1168358" y="2041166"/>
              <a:ext cx="609685" cy="553994"/>
            </a:xfrm>
            <a:custGeom>
              <a:gdLst>
                <a:gd fmla="*/ 153988 w 330200" name="connsiteX0"/>
                <a:gd fmla="*/ 114300 h 300038" name="connsiteY0"/>
                <a:gd fmla="*/ 153988 w 330200" name="connsiteX1"/>
                <a:gd fmla="*/ 134938 h 300038" name="connsiteY1"/>
                <a:gd fmla="*/ 160414 w 330200" name="connsiteX2"/>
                <a:gd fmla="*/ 134938 h 300038" name="connsiteY2"/>
                <a:gd fmla="*/ 177120 w 330200" name="connsiteX3"/>
                <a:gd fmla="*/ 131069 h 300038" name="connsiteY3"/>
                <a:gd fmla="*/ 180976 w 330200" name="connsiteX4"/>
                <a:gd fmla="*/ 123329 h 300038" name="connsiteY4"/>
                <a:gd fmla="*/ 173265 w 330200" name="connsiteX5"/>
                <a:gd fmla="*/ 114300 h 300038" name="connsiteY5"/>
                <a:gd fmla="*/ 153988 w 330200" name="connsiteX6"/>
                <a:gd fmla="*/ 114300 h 300038" name="connsiteY6"/>
                <a:gd fmla="*/ 100013 w 330200" name="connsiteX7"/>
                <a:gd fmla="*/ 96837 h 300038" name="connsiteY7"/>
                <a:gd fmla="*/ 93663 w 330200" name="connsiteX8"/>
                <a:gd fmla="*/ 109537 h 300038" name="connsiteY8"/>
                <a:gd fmla="*/ 104776 w 330200" name="connsiteX9"/>
                <a:gd fmla="*/ 109537 h 300038" name="connsiteY9"/>
                <a:gd fmla="*/ 153988 w 330200" name="connsiteX10"/>
                <a:gd fmla="*/ 84137 h 300038" name="connsiteY10"/>
                <a:gd fmla="*/ 153988 w 330200" name="connsiteX11"/>
                <a:gd fmla="*/ 98425 h 300038" name="connsiteY11"/>
                <a:gd fmla="*/ 172788 w 330200" name="connsiteX12"/>
                <a:gd fmla="*/ 98425 h 300038" name="connsiteY12"/>
                <a:gd fmla="*/ 177801 w 330200" name="connsiteX13"/>
                <a:gd fmla="*/ 92472 h 300038" name="connsiteY13"/>
                <a:gd fmla="*/ 175294 w 330200" name="connsiteX14"/>
                <a:gd fmla="*/ 86518 h 300038" name="connsiteY14"/>
                <a:gd fmla="*/ 162761 w 330200" name="connsiteX15"/>
                <a:gd fmla="*/ 84137 h 300038" name="connsiteY15"/>
                <a:gd fmla="*/ 153988 w 330200" name="connsiteX16"/>
                <a:gd fmla="*/ 84137 h 300038" name="connsiteY16"/>
                <a:gd fmla="*/ 241681 w 330200" name="connsiteX17"/>
                <a:gd fmla="*/ 69850 h 300038" name="connsiteY17"/>
                <a:gd fmla="*/ 261208 w 330200" name="connsiteX18"/>
                <a:gd fmla="*/ 73691 h 300038" name="connsiteY18"/>
                <a:gd fmla="*/ 263811 w 330200" name="connsiteX19"/>
                <a:gd fmla="*/ 82653 h 300038" name="connsiteY19"/>
                <a:gd fmla="*/ 253397 w 330200" name="connsiteX20"/>
                <a:gd fmla="*/ 86493 h 300038" name="connsiteY20"/>
                <a:gd fmla="*/ 241681 w 330200" name="connsiteX21"/>
                <a:gd fmla="*/ 83933 h 300038" name="connsiteY21"/>
                <a:gd fmla="*/ 215646 w 330200" name="connsiteX22"/>
                <a:gd fmla="*/ 110818 h 300038" name="connsiteY22"/>
                <a:gd fmla="*/ 240380 w 330200" name="connsiteX23"/>
                <a:gd fmla="*/ 135142 h 300038" name="connsiteY23"/>
                <a:gd fmla="*/ 253397 w 330200" name="connsiteX24"/>
                <a:gd fmla="*/ 132582 h 300038" name="connsiteY24"/>
                <a:gd fmla="*/ 263811 w 330200" name="connsiteX25"/>
                <a:gd fmla="*/ 136423 h 300038" name="connsiteY25"/>
                <a:gd fmla="*/ 259906 w 330200" name="connsiteX26"/>
                <a:gd fmla="*/ 145384 h 300038" name="connsiteY26"/>
                <a:gd fmla="*/ 240380 w 330200" name="connsiteX27"/>
                <a:gd fmla="*/ 149225 h 300038" name="connsiteY27"/>
                <a:gd fmla="*/ 200025 w 330200" name="connsiteX28"/>
                <a:gd fmla="*/ 110818 h 300038" name="connsiteY28"/>
                <a:gd fmla="*/ 241681 w 330200" name="connsiteX29"/>
                <a:gd fmla="*/ 69850 h 300038" name="connsiteY29"/>
                <a:gd fmla="*/ 162959 w 330200" name="connsiteX30"/>
                <a:gd fmla="*/ 69850 h 300038" name="connsiteY30"/>
                <a:gd fmla="*/ 184926 w 330200" name="connsiteX31"/>
                <a:gd fmla="*/ 74991 h 300038" name="connsiteY31"/>
                <a:gd fmla="*/ 192679 w 330200" name="connsiteX32"/>
                <a:gd fmla="*/ 92982 h 300038" name="connsiteY32"/>
                <a:gd fmla="*/ 188802 w 330200" name="connsiteX33"/>
                <a:gd fmla="*/ 107119 h 300038" name="connsiteY33"/>
                <a:gd fmla="*/ 195263 w 330200" name="connsiteX34"/>
                <a:gd fmla="*/ 123825 h 300038" name="connsiteY34"/>
                <a:gd fmla="*/ 187510 w 330200" name="connsiteX35"/>
                <a:gd fmla="*/ 141817 h 300038" name="connsiteY35"/>
                <a:gd fmla="*/ 160374 w 330200" name="connsiteX36"/>
                <a:gd fmla="*/ 150813 h 300038" name="connsiteY36"/>
                <a:gd fmla="*/ 146161 w 330200" name="connsiteX37"/>
                <a:gd fmla="*/ 149528 h 300038" name="connsiteY37"/>
                <a:gd fmla="*/ 139700 w 330200" name="connsiteX38"/>
                <a:gd fmla="*/ 141817 h 300038" name="connsiteY38"/>
                <a:gd fmla="*/ 139700 w 330200" name="connsiteX39"/>
                <a:gd fmla="*/ 77561 h 300038" name="connsiteY39"/>
                <a:gd fmla="*/ 144869 w 330200" name="connsiteX40"/>
                <a:gd fmla="*/ 71135 h 300038" name="connsiteY40"/>
                <a:gd fmla="*/ 162959 w 330200" name="connsiteX41"/>
                <a:gd fmla="*/ 69850 h 300038" name="connsiteY41"/>
                <a:gd fmla="*/ 100013 w 330200" name="connsiteX42"/>
                <a:gd fmla="*/ 69850 h 300038" name="connsiteY42"/>
                <a:gd fmla="*/ 106480 w 330200" name="connsiteX43"/>
                <a:gd fmla="*/ 73706 h 300038" name="connsiteY43"/>
                <a:gd fmla="*/ 133644 w 330200" name="connsiteX44"/>
                <a:gd fmla="*/ 139247 h 300038" name="connsiteY44"/>
                <a:gd fmla="*/ 128470 w 330200" name="connsiteX45"/>
                <a:gd fmla="*/ 149528 h 300038" name="connsiteY45"/>
                <a:gd fmla="*/ 119416 w 330200" name="connsiteX46"/>
                <a:gd fmla="*/ 145673 h 300038" name="connsiteY46"/>
                <a:gd fmla="*/ 110361 w 330200" name="connsiteX47"/>
                <a:gd fmla="*/ 123825 h 300038" name="connsiteY47"/>
                <a:gd fmla="*/ 88371 w 330200" name="connsiteX48"/>
                <a:gd fmla="*/ 123825 h 300038" name="connsiteY48"/>
                <a:gd fmla="*/ 79317 w 330200" name="connsiteX49"/>
                <a:gd fmla="*/ 145673 h 300038" name="connsiteY49"/>
                <a:gd fmla="*/ 72849 w 330200" name="connsiteX50"/>
                <a:gd fmla="*/ 149528 h 300038" name="connsiteY50"/>
                <a:gd fmla="*/ 70262 w 330200" name="connsiteX51"/>
                <a:gd fmla="*/ 149528 h 300038" name="connsiteY51"/>
                <a:gd fmla="*/ 66381 w 330200" name="connsiteX52"/>
                <a:gd fmla="*/ 139247 h 300038" name="connsiteY52"/>
                <a:gd fmla="*/ 92252 w 330200" name="connsiteX53"/>
                <a:gd fmla="*/ 73706 h 300038" name="connsiteY53"/>
                <a:gd fmla="*/ 100013 w 330200" name="connsiteX54"/>
                <a:gd fmla="*/ 69850 h 300038" name="connsiteY54"/>
                <a:gd fmla="*/ 23813 w 330200" name="connsiteX55"/>
                <a:gd fmla="*/ 38100 h 300038" name="connsiteY55"/>
                <a:gd fmla="*/ 23813 w 330200" name="connsiteX56"/>
                <a:gd fmla="*/ 182563 h 300038" name="connsiteY56"/>
                <a:gd fmla="*/ 306388 w 330200" name="connsiteX57"/>
                <a:gd fmla="*/ 182563 h 300038" name="connsiteY57"/>
                <a:gd fmla="*/ 306388 w 330200" name="connsiteX58"/>
                <a:gd fmla="*/ 38100 h 300038" name="connsiteY58"/>
                <a:gd fmla="*/ 23217 w 330200" name="connsiteX59"/>
                <a:gd fmla="*/ 0 h 300038" name="connsiteY59"/>
                <a:gd fmla="*/ 306983 w 330200" name="connsiteX60"/>
                <a:gd fmla="*/ 0 h 300038" name="connsiteY60"/>
                <a:gd fmla="*/ 330200 w 330200" name="connsiteX61"/>
                <a:gd fmla="*/ 21985 h 300038" name="connsiteY61"/>
                <a:gd fmla="*/ 330200 w 330200" name="connsiteX62"/>
                <a:gd fmla="*/ 197870 h 300038" name="connsiteY62"/>
                <a:gd fmla="*/ 306983 w 330200" name="connsiteX63"/>
                <a:gd fmla="*/ 219856 h 300038" name="connsiteY63"/>
                <a:gd fmla="*/ 217984 w 330200" name="connsiteX64"/>
                <a:gd fmla="*/ 219856 h 300038" name="connsiteY64"/>
                <a:gd fmla="*/ 247650 w 330200" name="connsiteX65"/>
                <a:gd fmla="*/ 279346 h 300038" name="connsiteY65"/>
                <a:gd fmla="*/ 242491 w 330200" name="connsiteX66"/>
                <a:gd fmla="*/ 298745 h 300038" name="connsiteY66"/>
                <a:gd fmla="*/ 234752 w 330200" name="connsiteX67"/>
                <a:gd fmla="*/ 300038 h 300038" name="connsiteY67"/>
                <a:gd fmla="*/ 221853 w 330200" name="connsiteX68"/>
                <a:gd fmla="*/ 292279 h 300038" name="connsiteY68"/>
                <a:gd fmla="*/ 185737 w 330200" name="connsiteX69"/>
                <a:gd fmla="*/ 219856 h 300038" name="connsiteY69"/>
                <a:gd fmla="*/ 179288 w 330200" name="connsiteX70"/>
                <a:gd fmla="*/ 219856 h 300038" name="connsiteY70"/>
                <a:gd fmla="*/ 179288 w 330200" name="connsiteX71"/>
                <a:gd fmla="*/ 265120 h 300038" name="connsiteY71"/>
                <a:gd fmla="*/ 165100 w 330200" name="connsiteX72"/>
                <a:gd fmla="*/ 280639 h 300038" name="connsiteY72"/>
                <a:gd fmla="*/ 150912 w 330200" name="connsiteX73"/>
                <a:gd fmla="*/ 265120 h 300038" name="connsiteY73"/>
                <a:gd fmla="*/ 150912 w 330200" name="connsiteX74"/>
                <a:gd fmla="*/ 219856 h 300038" name="connsiteY74"/>
                <a:gd fmla="*/ 144462 w 330200" name="connsiteX75"/>
                <a:gd fmla="*/ 219856 h 300038" name="connsiteY75"/>
                <a:gd fmla="*/ 108347 w 330200" name="connsiteX76"/>
                <a:gd fmla="*/ 292279 h 300038" name="connsiteY76"/>
                <a:gd fmla="*/ 95448 w 330200" name="connsiteX77"/>
                <a:gd fmla="*/ 300038 h 300038" name="connsiteY77"/>
                <a:gd fmla="*/ 87709 w 330200" name="connsiteX78"/>
                <a:gd fmla="*/ 298745 h 300038" name="connsiteY78"/>
                <a:gd fmla="*/ 82550 w 330200" name="connsiteX79"/>
                <a:gd fmla="*/ 279346 h 300038" name="connsiteY79"/>
                <a:gd fmla="*/ 112216 w 330200" name="connsiteX80"/>
                <a:gd fmla="*/ 219856 h 300038" name="connsiteY80"/>
                <a:gd fmla="*/ 23217 w 330200" name="connsiteX81"/>
                <a:gd fmla="*/ 219856 h 300038" name="connsiteY81"/>
                <a:gd fmla="*/ 0 w 330200" name="connsiteX82"/>
                <a:gd fmla="*/ 197870 h 300038" name="connsiteY82"/>
                <a:gd fmla="*/ 0 w 330200" name="connsiteX83"/>
                <a:gd fmla="*/ 21985 h 300038" name="connsiteY83"/>
                <a:gd fmla="*/ 23217 w 330200" name="connsiteX84"/>
                <a:gd fmla="*/ 0 h 300038"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300038" w="330200">
                  <a:moveTo>
                    <a:pt x="153988" y="114300"/>
                  </a:moveTo>
                  <a:lnTo>
                    <a:pt x="153988" y="134938"/>
                  </a:lnTo>
                  <a:cubicBezTo>
                    <a:pt x="156558" y="134938"/>
                    <a:pt x="157843" y="134938"/>
                    <a:pt x="160414" y="134938"/>
                  </a:cubicBezTo>
                  <a:cubicBezTo>
                    <a:pt x="168124" y="134938"/>
                    <a:pt x="174550" y="133648"/>
                    <a:pt x="177120" y="131069"/>
                  </a:cubicBezTo>
                  <a:cubicBezTo>
                    <a:pt x="179691" y="128489"/>
                    <a:pt x="180976" y="125909"/>
                    <a:pt x="180976" y="123329"/>
                  </a:cubicBezTo>
                  <a:cubicBezTo>
                    <a:pt x="180976" y="116880"/>
                    <a:pt x="175835" y="114300"/>
                    <a:pt x="173265" y="114300"/>
                  </a:cubicBezTo>
                  <a:cubicBezTo>
                    <a:pt x="173265" y="114300"/>
                    <a:pt x="173265" y="114300"/>
                    <a:pt x="153988" y="114300"/>
                  </a:cubicBezTo>
                  <a:close/>
                  <a:moveTo>
                    <a:pt x="100013" y="96837"/>
                  </a:moveTo>
                  <a:lnTo>
                    <a:pt x="93663" y="109537"/>
                  </a:lnTo>
                  <a:lnTo>
                    <a:pt x="104776" y="109537"/>
                  </a:lnTo>
                  <a:close/>
                  <a:moveTo>
                    <a:pt x="153988" y="84137"/>
                  </a:moveTo>
                  <a:lnTo>
                    <a:pt x="153988" y="98425"/>
                  </a:lnTo>
                  <a:cubicBezTo>
                    <a:pt x="153988" y="98425"/>
                    <a:pt x="153988" y="98425"/>
                    <a:pt x="172788" y="98425"/>
                  </a:cubicBezTo>
                  <a:cubicBezTo>
                    <a:pt x="176548" y="97234"/>
                    <a:pt x="177801" y="94853"/>
                    <a:pt x="177801" y="92472"/>
                  </a:cubicBezTo>
                  <a:cubicBezTo>
                    <a:pt x="177801" y="88900"/>
                    <a:pt x="176548" y="87709"/>
                    <a:pt x="175294" y="86518"/>
                  </a:cubicBezTo>
                  <a:cubicBezTo>
                    <a:pt x="174041" y="85328"/>
                    <a:pt x="170281" y="84137"/>
                    <a:pt x="162761" y="84137"/>
                  </a:cubicBezTo>
                  <a:cubicBezTo>
                    <a:pt x="159001" y="84137"/>
                    <a:pt x="156495" y="84137"/>
                    <a:pt x="153988" y="84137"/>
                  </a:cubicBezTo>
                  <a:close/>
                  <a:moveTo>
                    <a:pt x="241681" y="69850"/>
                  </a:moveTo>
                  <a:cubicBezTo>
                    <a:pt x="252096" y="69850"/>
                    <a:pt x="258604" y="72411"/>
                    <a:pt x="261208" y="73691"/>
                  </a:cubicBezTo>
                  <a:cubicBezTo>
                    <a:pt x="263811" y="74971"/>
                    <a:pt x="265113" y="78812"/>
                    <a:pt x="263811" y="82653"/>
                  </a:cubicBezTo>
                  <a:cubicBezTo>
                    <a:pt x="261208" y="86493"/>
                    <a:pt x="257303" y="87774"/>
                    <a:pt x="253397" y="86493"/>
                  </a:cubicBezTo>
                  <a:cubicBezTo>
                    <a:pt x="253397" y="85213"/>
                    <a:pt x="249492" y="83933"/>
                    <a:pt x="241681" y="83933"/>
                  </a:cubicBezTo>
                  <a:cubicBezTo>
                    <a:pt x="226060" y="83933"/>
                    <a:pt x="215646" y="94175"/>
                    <a:pt x="215646" y="110818"/>
                  </a:cubicBezTo>
                  <a:cubicBezTo>
                    <a:pt x="215646" y="126181"/>
                    <a:pt x="224759" y="135142"/>
                    <a:pt x="240380" y="135142"/>
                  </a:cubicBezTo>
                  <a:cubicBezTo>
                    <a:pt x="246888" y="135142"/>
                    <a:pt x="252096" y="133862"/>
                    <a:pt x="253397" y="132582"/>
                  </a:cubicBezTo>
                  <a:cubicBezTo>
                    <a:pt x="257303" y="131302"/>
                    <a:pt x="262510" y="132582"/>
                    <a:pt x="263811" y="136423"/>
                  </a:cubicBezTo>
                  <a:cubicBezTo>
                    <a:pt x="265113" y="140263"/>
                    <a:pt x="263811" y="144104"/>
                    <a:pt x="259906" y="145384"/>
                  </a:cubicBezTo>
                  <a:cubicBezTo>
                    <a:pt x="256001" y="147945"/>
                    <a:pt x="248190" y="149225"/>
                    <a:pt x="240380" y="149225"/>
                  </a:cubicBezTo>
                  <a:cubicBezTo>
                    <a:pt x="216948" y="149225"/>
                    <a:pt x="200025" y="133862"/>
                    <a:pt x="200025" y="110818"/>
                  </a:cubicBezTo>
                  <a:cubicBezTo>
                    <a:pt x="200025" y="86493"/>
                    <a:pt x="216948" y="69850"/>
                    <a:pt x="241681" y="69850"/>
                  </a:cubicBezTo>
                  <a:close/>
                  <a:moveTo>
                    <a:pt x="162959" y="69850"/>
                  </a:moveTo>
                  <a:cubicBezTo>
                    <a:pt x="172004" y="69850"/>
                    <a:pt x="179757" y="71135"/>
                    <a:pt x="184926" y="74991"/>
                  </a:cubicBezTo>
                  <a:cubicBezTo>
                    <a:pt x="190094" y="80131"/>
                    <a:pt x="192679" y="85272"/>
                    <a:pt x="192679" y="92982"/>
                  </a:cubicBezTo>
                  <a:cubicBezTo>
                    <a:pt x="192679" y="98123"/>
                    <a:pt x="191386" y="103263"/>
                    <a:pt x="188802" y="107119"/>
                  </a:cubicBezTo>
                  <a:cubicBezTo>
                    <a:pt x="192679" y="110974"/>
                    <a:pt x="195263" y="116115"/>
                    <a:pt x="195263" y="123825"/>
                  </a:cubicBezTo>
                  <a:cubicBezTo>
                    <a:pt x="195263" y="131536"/>
                    <a:pt x="192679" y="137962"/>
                    <a:pt x="187510" y="141817"/>
                  </a:cubicBezTo>
                  <a:cubicBezTo>
                    <a:pt x="182341" y="148243"/>
                    <a:pt x="173296" y="150813"/>
                    <a:pt x="160374" y="150813"/>
                  </a:cubicBezTo>
                  <a:cubicBezTo>
                    <a:pt x="152622" y="150813"/>
                    <a:pt x="148745" y="149528"/>
                    <a:pt x="146161" y="149528"/>
                  </a:cubicBezTo>
                  <a:cubicBezTo>
                    <a:pt x="142284" y="149528"/>
                    <a:pt x="139700" y="145673"/>
                    <a:pt x="139700" y="141817"/>
                  </a:cubicBezTo>
                  <a:cubicBezTo>
                    <a:pt x="139700" y="141817"/>
                    <a:pt x="139700" y="141817"/>
                    <a:pt x="139700" y="77561"/>
                  </a:cubicBezTo>
                  <a:cubicBezTo>
                    <a:pt x="139700" y="74991"/>
                    <a:pt x="142284" y="71135"/>
                    <a:pt x="144869" y="71135"/>
                  </a:cubicBezTo>
                  <a:cubicBezTo>
                    <a:pt x="150037" y="69850"/>
                    <a:pt x="156498" y="69850"/>
                    <a:pt x="162959" y="69850"/>
                  </a:cubicBezTo>
                  <a:close/>
                  <a:moveTo>
                    <a:pt x="100013" y="69850"/>
                  </a:moveTo>
                  <a:cubicBezTo>
                    <a:pt x="102600" y="69850"/>
                    <a:pt x="105187" y="71135"/>
                    <a:pt x="106480" y="73706"/>
                  </a:cubicBezTo>
                  <a:cubicBezTo>
                    <a:pt x="106480" y="73706"/>
                    <a:pt x="106480" y="73706"/>
                    <a:pt x="133644" y="139247"/>
                  </a:cubicBezTo>
                  <a:cubicBezTo>
                    <a:pt x="134938" y="143102"/>
                    <a:pt x="132351" y="148243"/>
                    <a:pt x="128470" y="149528"/>
                  </a:cubicBezTo>
                  <a:cubicBezTo>
                    <a:pt x="125883" y="150813"/>
                    <a:pt x="120709" y="149528"/>
                    <a:pt x="119416" y="145673"/>
                  </a:cubicBezTo>
                  <a:cubicBezTo>
                    <a:pt x="119416" y="145673"/>
                    <a:pt x="119416" y="145673"/>
                    <a:pt x="110361" y="123825"/>
                  </a:cubicBezTo>
                  <a:cubicBezTo>
                    <a:pt x="110361" y="123825"/>
                    <a:pt x="110361" y="123825"/>
                    <a:pt x="88371" y="123825"/>
                  </a:cubicBezTo>
                  <a:cubicBezTo>
                    <a:pt x="88371" y="123825"/>
                    <a:pt x="88371" y="123825"/>
                    <a:pt x="79317" y="145673"/>
                  </a:cubicBezTo>
                  <a:cubicBezTo>
                    <a:pt x="78023" y="148243"/>
                    <a:pt x="75436" y="149528"/>
                    <a:pt x="72849" y="149528"/>
                  </a:cubicBezTo>
                  <a:cubicBezTo>
                    <a:pt x="71555" y="149528"/>
                    <a:pt x="71555" y="149528"/>
                    <a:pt x="70262" y="149528"/>
                  </a:cubicBezTo>
                  <a:cubicBezTo>
                    <a:pt x="66381" y="148243"/>
                    <a:pt x="65088" y="143102"/>
                    <a:pt x="66381" y="139247"/>
                  </a:cubicBezTo>
                  <a:cubicBezTo>
                    <a:pt x="66381" y="139247"/>
                    <a:pt x="66381" y="139247"/>
                    <a:pt x="92252" y="73706"/>
                  </a:cubicBezTo>
                  <a:cubicBezTo>
                    <a:pt x="93545" y="71135"/>
                    <a:pt x="96132" y="69850"/>
                    <a:pt x="100013" y="69850"/>
                  </a:cubicBezTo>
                  <a:close/>
                  <a:moveTo>
                    <a:pt x="23813" y="38100"/>
                  </a:moveTo>
                  <a:lnTo>
                    <a:pt x="23813" y="182563"/>
                  </a:lnTo>
                  <a:lnTo>
                    <a:pt x="306388" y="182563"/>
                  </a:lnTo>
                  <a:lnTo>
                    <a:pt x="306388" y="38100"/>
                  </a:lnTo>
                  <a:close/>
                  <a:moveTo>
                    <a:pt x="23217" y="0"/>
                  </a:moveTo>
                  <a:cubicBezTo>
                    <a:pt x="23217" y="0"/>
                    <a:pt x="23217" y="0"/>
                    <a:pt x="306983" y="0"/>
                  </a:cubicBezTo>
                  <a:cubicBezTo>
                    <a:pt x="319881" y="0"/>
                    <a:pt x="330200" y="10346"/>
                    <a:pt x="330200" y="21985"/>
                  </a:cubicBezTo>
                  <a:cubicBezTo>
                    <a:pt x="330200" y="21985"/>
                    <a:pt x="330200" y="21985"/>
                    <a:pt x="330200" y="197870"/>
                  </a:cubicBezTo>
                  <a:cubicBezTo>
                    <a:pt x="330200" y="209509"/>
                    <a:pt x="319881" y="219856"/>
                    <a:pt x="306983" y="219856"/>
                  </a:cubicBezTo>
                  <a:cubicBezTo>
                    <a:pt x="306983" y="219856"/>
                    <a:pt x="306983" y="219856"/>
                    <a:pt x="217984" y="219856"/>
                  </a:cubicBezTo>
                  <a:cubicBezTo>
                    <a:pt x="217984" y="219856"/>
                    <a:pt x="217984" y="219856"/>
                    <a:pt x="247650" y="279346"/>
                  </a:cubicBezTo>
                  <a:cubicBezTo>
                    <a:pt x="251520" y="285812"/>
                    <a:pt x="248940" y="294865"/>
                    <a:pt x="242491" y="298745"/>
                  </a:cubicBezTo>
                  <a:cubicBezTo>
                    <a:pt x="239911" y="300038"/>
                    <a:pt x="237331" y="300038"/>
                    <a:pt x="234752" y="300038"/>
                  </a:cubicBezTo>
                  <a:cubicBezTo>
                    <a:pt x="229592" y="300038"/>
                    <a:pt x="224433" y="297452"/>
                    <a:pt x="221853" y="292279"/>
                  </a:cubicBezTo>
                  <a:cubicBezTo>
                    <a:pt x="221853" y="292279"/>
                    <a:pt x="221853" y="292279"/>
                    <a:pt x="185737" y="219856"/>
                  </a:cubicBezTo>
                  <a:cubicBezTo>
                    <a:pt x="185737" y="219856"/>
                    <a:pt x="185737" y="219856"/>
                    <a:pt x="179288" y="219856"/>
                  </a:cubicBezTo>
                  <a:cubicBezTo>
                    <a:pt x="179288" y="219856"/>
                    <a:pt x="179288" y="219856"/>
                    <a:pt x="179288" y="265120"/>
                  </a:cubicBezTo>
                  <a:cubicBezTo>
                    <a:pt x="179288" y="274173"/>
                    <a:pt x="172839" y="280639"/>
                    <a:pt x="165100" y="280639"/>
                  </a:cubicBezTo>
                  <a:cubicBezTo>
                    <a:pt x="157361" y="280639"/>
                    <a:pt x="150912" y="274173"/>
                    <a:pt x="150912" y="265120"/>
                  </a:cubicBezTo>
                  <a:cubicBezTo>
                    <a:pt x="150912" y="265120"/>
                    <a:pt x="150912" y="265120"/>
                    <a:pt x="150912" y="219856"/>
                  </a:cubicBezTo>
                  <a:cubicBezTo>
                    <a:pt x="150912" y="219856"/>
                    <a:pt x="150912" y="219856"/>
                    <a:pt x="144462" y="219856"/>
                  </a:cubicBezTo>
                  <a:cubicBezTo>
                    <a:pt x="144462" y="219856"/>
                    <a:pt x="144462" y="219856"/>
                    <a:pt x="108347" y="292279"/>
                  </a:cubicBezTo>
                  <a:cubicBezTo>
                    <a:pt x="105767" y="297452"/>
                    <a:pt x="100608" y="300038"/>
                    <a:pt x="95448" y="300038"/>
                  </a:cubicBezTo>
                  <a:cubicBezTo>
                    <a:pt x="92869" y="300038"/>
                    <a:pt x="90289" y="300038"/>
                    <a:pt x="87709" y="298745"/>
                  </a:cubicBezTo>
                  <a:cubicBezTo>
                    <a:pt x="81260" y="294865"/>
                    <a:pt x="78680" y="285812"/>
                    <a:pt x="82550" y="279346"/>
                  </a:cubicBezTo>
                  <a:cubicBezTo>
                    <a:pt x="82550" y="279346"/>
                    <a:pt x="82550" y="279346"/>
                    <a:pt x="112216" y="219856"/>
                  </a:cubicBezTo>
                  <a:cubicBezTo>
                    <a:pt x="112216" y="219856"/>
                    <a:pt x="112216" y="219856"/>
                    <a:pt x="23217" y="219856"/>
                  </a:cubicBezTo>
                  <a:cubicBezTo>
                    <a:pt x="10319" y="219856"/>
                    <a:pt x="0" y="209509"/>
                    <a:pt x="0" y="197870"/>
                  </a:cubicBezTo>
                  <a:cubicBezTo>
                    <a:pt x="0" y="197870"/>
                    <a:pt x="0" y="197870"/>
                    <a:pt x="0" y="21985"/>
                  </a:cubicBezTo>
                  <a:cubicBezTo>
                    <a:pt x="0" y="10346"/>
                    <a:pt x="10319" y="0"/>
                    <a:pt x="23217" y="0"/>
                  </a:cubicBezTo>
                  <a:close/>
                </a:path>
              </a:pathLst>
            </a:custGeom>
            <a:blipFill>
              <a:blip r:embed="rId4"/>
              <a:stretch>
                <a:fillRect/>
              </a:stretch>
            </a:blipFill>
            <a:ln>
              <a:noFill/>
            </a:ln>
          </p:spPr>
          <p:txBody>
            <a:bodyPr/>
            <a:lstStyle/>
            <a:p/>
          </p:txBody>
        </p:sp>
        <p:grpSp>
          <p:nvGrpSpPr>
            <p:cNvPr id="12" name="组合 11"/>
            <p:cNvGrpSpPr/>
            <p:nvPr/>
          </p:nvGrpSpPr>
          <p:grpSpPr>
            <a:xfrm>
              <a:off x="2065787" y="1837152"/>
              <a:ext cx="3327637" cy="962022"/>
              <a:chOff x="2012849" y="1986390"/>
              <a:chExt cx="3327637" cy="962022"/>
            </a:xfrm>
          </p:grpSpPr>
          <p:sp>
            <p:nvSpPr>
              <p:cNvPr id="13" name="矩形 12"/>
              <p:cNvSpPr/>
              <p:nvPr/>
            </p:nvSpPr>
            <p:spPr>
              <a:xfrm>
                <a:off x="2012850" y="2339014"/>
                <a:ext cx="3327636"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4" name="矩形 13"/>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grpSp>
        <p:nvGrpSpPr>
          <p:cNvPr id="22" name="组合 21"/>
          <p:cNvGrpSpPr/>
          <p:nvPr/>
        </p:nvGrpSpPr>
        <p:grpSpPr>
          <a:xfrm>
            <a:off x="1178582" y="3263721"/>
            <a:ext cx="4214842" cy="962022"/>
            <a:chOff x="1178582" y="3263721"/>
            <a:chExt cx="4214842" cy="962022"/>
          </a:xfrm>
        </p:grpSpPr>
        <p:sp>
          <p:nvSpPr>
            <p:cNvPr id="10" name="abc_93750"/>
            <p:cNvSpPr>
              <a:spLocks noChangeAspect="1"/>
            </p:cNvSpPr>
            <p:nvPr/>
          </p:nvSpPr>
          <p:spPr bwMode="auto">
            <a:xfrm>
              <a:off x="1178582" y="3439890"/>
              <a:ext cx="589238" cy="609685"/>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blipFill>
              <a:blip r:embed="rId5"/>
              <a:stretch>
                <a:fillRect/>
              </a:stretch>
            </a:blipFill>
            <a:ln>
              <a:noFill/>
            </a:ln>
          </p:spPr>
          <p:txBody>
            <a:bodyPr/>
            <a:lstStyle/>
            <a:p>
              <a:endParaRPr altLang="en-US" lang="zh-CN"/>
            </a:p>
          </p:txBody>
        </p:sp>
        <p:grpSp>
          <p:nvGrpSpPr>
            <p:cNvPr id="15" name="组合 14"/>
            <p:cNvGrpSpPr/>
            <p:nvPr/>
          </p:nvGrpSpPr>
          <p:grpSpPr>
            <a:xfrm>
              <a:off x="2065787" y="3263721"/>
              <a:ext cx="3327637" cy="962022"/>
              <a:chOff x="2012849" y="1986390"/>
              <a:chExt cx="3327637" cy="962022"/>
            </a:xfrm>
          </p:grpSpPr>
          <p:sp>
            <p:nvSpPr>
              <p:cNvPr id="16" name="矩形 15"/>
              <p:cNvSpPr/>
              <p:nvPr/>
            </p:nvSpPr>
            <p:spPr>
              <a:xfrm>
                <a:off x="2012850" y="2339014"/>
                <a:ext cx="3327636"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7" name="矩形 16"/>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grpSp>
        <p:nvGrpSpPr>
          <p:cNvPr id="23" name="组合 22"/>
          <p:cNvGrpSpPr/>
          <p:nvPr/>
        </p:nvGrpSpPr>
        <p:grpSpPr>
          <a:xfrm>
            <a:off x="1177468" y="4690291"/>
            <a:ext cx="4215956" cy="962022"/>
            <a:chOff x="1177468" y="4690291"/>
            <a:chExt cx="4215956" cy="962022"/>
          </a:xfrm>
        </p:grpSpPr>
        <p:sp>
          <p:nvSpPr>
            <p:cNvPr id="11" name="abc_93750"/>
            <p:cNvSpPr>
              <a:spLocks noChangeAspect="1"/>
            </p:cNvSpPr>
            <p:nvPr/>
          </p:nvSpPr>
          <p:spPr bwMode="auto">
            <a:xfrm>
              <a:off x="1177468" y="4866460"/>
              <a:ext cx="591465" cy="609685"/>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blipFill>
              <a:blip r:embed="rId6"/>
              <a:stretch>
                <a:fillRect/>
              </a:stretch>
            </a:blipFill>
            <a:ln>
              <a:noFill/>
            </a:ln>
          </p:spPr>
          <p:txBody>
            <a:bodyPr/>
            <a:lstStyle/>
            <a:p>
              <a:endParaRPr altLang="en-US" lang="zh-CN"/>
            </a:p>
          </p:txBody>
        </p:sp>
        <p:grpSp>
          <p:nvGrpSpPr>
            <p:cNvPr id="18" name="组合 17"/>
            <p:cNvGrpSpPr/>
            <p:nvPr/>
          </p:nvGrpSpPr>
          <p:grpSpPr>
            <a:xfrm>
              <a:off x="2065787" y="4690291"/>
              <a:ext cx="3327637" cy="962022"/>
              <a:chOff x="2012849" y="1986390"/>
              <a:chExt cx="3327637" cy="962022"/>
            </a:xfrm>
          </p:grpSpPr>
          <p:sp>
            <p:nvSpPr>
              <p:cNvPr id="19" name="矩形 18"/>
              <p:cNvSpPr/>
              <p:nvPr/>
            </p:nvSpPr>
            <p:spPr>
              <a:xfrm>
                <a:off x="2012850" y="2339014"/>
                <a:ext cx="3327636" cy="603504"/>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0" name="矩形 19"/>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spTree>
    <p:extLst>
      <p:ext uri="{BB962C8B-B14F-4D97-AF65-F5344CB8AC3E}">
        <p14:creationId val="3581736457"/>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000" fill="hold" id="7"/>
                                        <p:tgtEl>
                                          <p:spTgt spid="21"/>
                                        </p:tgtEl>
                                        <p:attrNameLst>
                                          <p:attrName>ppt_x</p:attrName>
                                        </p:attrNameLst>
                                      </p:cBhvr>
                                      <p:tavLst>
                                        <p:tav tm="0">
                                          <p:val>
                                            <p:strVal val="1+#ppt_w/2"/>
                                          </p:val>
                                        </p:tav>
                                        <p:tav tm="100000">
                                          <p:val>
                                            <p:strVal val="#ppt_x"/>
                                          </p:val>
                                        </p:tav>
                                      </p:tavLst>
                                    </p:anim>
                                    <p:anim calcmode="lin" valueType="num">
                                      <p:cBhvr additive="base">
                                        <p:cTn dur="1000" fill="hold" id="8"/>
                                        <p:tgtEl>
                                          <p:spTgt spid="21"/>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1000" fill="hold" id="11"/>
                                        <p:tgtEl>
                                          <p:spTgt spid="22"/>
                                        </p:tgtEl>
                                        <p:attrNameLst>
                                          <p:attrName>ppt_x</p:attrName>
                                        </p:attrNameLst>
                                      </p:cBhvr>
                                      <p:tavLst>
                                        <p:tav tm="0">
                                          <p:val>
                                            <p:strVal val="1+#ppt_w/2"/>
                                          </p:val>
                                        </p:tav>
                                        <p:tav tm="100000">
                                          <p:val>
                                            <p:strVal val="#ppt_x"/>
                                          </p:val>
                                        </p:tav>
                                      </p:tavLst>
                                    </p:anim>
                                    <p:anim calcmode="lin" valueType="num">
                                      <p:cBhvr additive="base">
                                        <p:cTn dur="1000" fill="hold" id="12"/>
                                        <p:tgtEl>
                                          <p:spTgt spid="22"/>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1000" fill="hold" id="15"/>
                                        <p:tgtEl>
                                          <p:spTgt spid="23"/>
                                        </p:tgtEl>
                                        <p:attrNameLst>
                                          <p:attrName>ppt_x</p:attrName>
                                        </p:attrNameLst>
                                      </p:cBhvr>
                                      <p:tavLst>
                                        <p:tav tm="0">
                                          <p:val>
                                            <p:strVal val="1+#ppt_w/2"/>
                                          </p:val>
                                        </p:tav>
                                        <p:tav tm="100000">
                                          <p:val>
                                            <p:strVal val="#ppt_x"/>
                                          </p:val>
                                        </p:tav>
                                      </p:tavLst>
                                    </p:anim>
                                    <p:anim calcmode="lin" valueType="num">
                                      <p:cBhvr additive="base">
                                        <p:cTn dur="1000" fill="hold" id="16"/>
                                        <p:tgtEl>
                                          <p:spTgt spid="2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1000" id="20"/>
                                        <p:tgtEl>
                                          <p:spTgt spid="2"/>
                                        </p:tgtEl>
                                      </p:cBhvr>
                                    </p:animEffect>
                                    <p:anim calcmode="lin" valueType="num">
                                      <p:cBhvr>
                                        <p:cTn dur="1000" fill="hold" id="21"/>
                                        <p:tgtEl>
                                          <p:spTgt spid="2"/>
                                        </p:tgtEl>
                                        <p:attrNameLst>
                                          <p:attrName>ppt_x</p:attrName>
                                        </p:attrNameLst>
                                      </p:cBhvr>
                                      <p:tavLst>
                                        <p:tav tm="0">
                                          <p:val>
                                            <p:strVal val="#ppt_x"/>
                                          </p:val>
                                        </p:tav>
                                        <p:tav tm="100000">
                                          <p:val>
                                            <p:strVal val="#ppt_x"/>
                                          </p:val>
                                        </p:tav>
                                      </p:tavLst>
                                    </p:anim>
                                    <p:anim calcmode="lin" valueType="num">
                                      <p:cBhvr>
                                        <p:cTn dur="1000" fill="hold" id="22"/>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961"/>
          <p:cNvSpPr/>
          <p:nvPr/>
        </p:nvSpPr>
        <p:spPr bwMode="auto">
          <a:xfrm>
            <a:off x="889227" y="2246118"/>
            <a:ext cx="1950719" cy="1182882"/>
          </a:xfrm>
          <a:custGeom>
            <a:gdLst>
              <a:gd fmla="*/ 299 w 376" name="T0"/>
              <a:gd fmla="*/ 23 h 228" name="T1"/>
              <a:gd fmla="*/ 295 w 376" name="T2"/>
              <a:gd fmla="*/ 33 h 228" name="T3"/>
              <a:gd fmla="*/ 312 w 376" name="T4"/>
              <a:gd fmla="*/ 16 h 228" name="T5"/>
              <a:gd fmla="*/ 333 w 376" name="T6"/>
              <a:gd fmla="*/ 24 h 228" name="T7"/>
              <a:gd fmla="*/ 340 w 376" name="T8"/>
              <a:gd fmla="*/ 22 h 228" name="T9"/>
              <a:gd fmla="*/ 350 w 376" name="T10"/>
              <a:gd fmla="*/ 17 h 228" name="T11"/>
              <a:gd fmla="*/ 369 w 376" name="T12"/>
              <a:gd fmla="*/ 23 h 228" name="T13"/>
              <a:gd fmla="*/ 345 w 376" name="T14"/>
              <a:gd fmla="*/ 40 h 228" name="T15"/>
              <a:gd fmla="*/ 308 w 376" name="T16"/>
              <a:gd fmla="*/ 56 h 228" name="T17"/>
              <a:gd fmla="*/ 299 w 376" name="T18"/>
              <a:gd fmla="*/ 59 h 228" name="T19"/>
              <a:gd fmla="*/ 264 w 376" name="T20"/>
              <a:gd fmla="*/ 74 h 228" name="T21"/>
              <a:gd fmla="*/ 348 w 376" name="T22"/>
              <a:gd fmla="*/ 51 h 228" name="T23"/>
              <a:gd fmla="*/ 328 w 376" name="T24"/>
              <a:gd fmla="*/ 67 h 228" name="T25"/>
              <a:gd fmla="*/ 303 w 376" name="T26"/>
              <a:gd fmla="*/ 83 h 228" name="T27"/>
              <a:gd fmla="*/ 316 w 376" name="T28"/>
              <a:gd fmla="*/ 101 h 228" name="T29"/>
              <a:gd fmla="*/ 349 w 376" name="T30"/>
              <a:gd fmla="*/ 98 h 228" name="T31"/>
              <a:gd fmla="*/ 301 w 376" name="T32"/>
              <a:gd fmla="*/ 123 h 228" name="T33"/>
              <a:gd fmla="*/ 346 w 376" name="T34"/>
              <a:gd fmla="*/ 108 h 228" name="T35"/>
              <a:gd fmla="*/ 358 w 376" name="T36"/>
              <a:gd fmla="*/ 113 h 228" name="T37"/>
              <a:gd fmla="*/ 342 w 376" name="T38"/>
              <a:gd fmla="*/ 121 h 228" name="T39"/>
              <a:gd fmla="*/ 336 w 376" name="T40"/>
              <a:gd fmla="*/ 125 h 228" name="T41"/>
              <a:gd fmla="*/ 319 w 376" name="T42"/>
              <a:gd fmla="*/ 127 h 228" name="T43"/>
              <a:gd fmla="*/ 272 w 376" name="T44"/>
              <a:gd fmla="*/ 140 h 228" name="T45"/>
              <a:gd fmla="*/ 255 w 376" name="T46"/>
              <a:gd fmla="*/ 157 h 228" name="T47"/>
              <a:gd fmla="*/ 322 w 376" name="T48"/>
              <a:gd fmla="*/ 135 h 228" name="T49"/>
              <a:gd fmla="*/ 345 w 376" name="T50"/>
              <a:gd fmla="*/ 135 h 228" name="T51"/>
              <a:gd fmla="*/ 316 w 376" name="T52"/>
              <a:gd fmla="*/ 153 h 228" name="T53"/>
              <a:gd fmla="*/ 343 w 376" name="T54"/>
              <a:gd fmla="*/ 145 h 228" name="T55"/>
              <a:gd fmla="*/ 336 w 376" name="T56"/>
              <a:gd fmla="*/ 154 h 228" name="T57"/>
              <a:gd fmla="*/ 299 w 376" name="T58"/>
              <a:gd fmla="*/ 164 h 228" name="T59"/>
              <a:gd fmla="*/ 245 w 376" name="T60"/>
              <a:gd fmla="*/ 190 h 228" name="T61"/>
              <a:gd fmla="*/ 219 w 376" name="T62"/>
              <a:gd fmla="*/ 207 h 228" name="T63"/>
              <a:gd fmla="*/ 195 w 376" name="T64"/>
              <a:gd fmla="*/ 212 h 228" name="T65"/>
              <a:gd fmla="*/ 154 w 376" name="T66"/>
              <a:gd fmla="*/ 222 h 228" name="T67"/>
              <a:gd fmla="*/ 104 w 376" name="T68"/>
              <a:gd fmla="*/ 227 h 228" name="T69"/>
              <a:gd fmla="*/ 85 w 376" name="T70"/>
              <a:gd fmla="*/ 221 h 228" name="T71"/>
              <a:gd fmla="*/ 70 w 376" name="T72"/>
              <a:gd fmla="*/ 211 h 228" name="T73"/>
              <a:gd fmla="*/ 40 w 376" name="T74"/>
              <a:gd fmla="*/ 207 h 228" name="T75"/>
              <a:gd fmla="*/ 46 w 376" name="T76"/>
              <a:gd fmla="*/ 200 h 228" name="T77"/>
              <a:gd fmla="*/ 65 w 376" name="T78"/>
              <a:gd fmla="*/ 192 h 228" name="T79"/>
              <a:gd fmla="*/ 84 w 376" name="T80"/>
              <a:gd fmla="*/ 178 h 228" name="T81"/>
              <a:gd fmla="*/ 37 w 376" name="T82"/>
              <a:gd fmla="*/ 178 h 228" name="T83"/>
              <a:gd fmla="*/ 47 w 376" name="T84"/>
              <a:gd fmla="*/ 165 h 228" name="T85"/>
              <a:gd fmla="*/ 23 w 376" name="T86"/>
              <a:gd fmla="*/ 160 h 228" name="T87"/>
              <a:gd fmla="*/ 16 w 376" name="T88"/>
              <a:gd fmla="*/ 154 h 228" name="T89"/>
              <a:gd fmla="*/ 1 w 376" name="T90"/>
              <a:gd fmla="*/ 135 h 228" name="T91"/>
              <a:gd fmla="*/ 33 w 376" name="T92"/>
              <a:gd fmla="*/ 134 h 228" name="T93"/>
              <a:gd fmla="*/ 14 w 376" name="T94"/>
              <a:gd fmla="*/ 128 h 228" name="T95"/>
              <a:gd fmla="*/ 44 w 376" name="T96"/>
              <a:gd fmla="*/ 120 h 228" name="T97"/>
              <a:gd fmla="*/ 8 w 376" name="T98"/>
              <a:gd fmla="*/ 117 h 228" name="T99"/>
              <a:gd fmla="*/ 27 w 376" name="T100"/>
              <a:gd fmla="*/ 111 h 228" name="T101"/>
              <a:gd fmla="*/ 31 w 376" name="T102"/>
              <a:gd fmla="*/ 100 h 228" name="T103"/>
              <a:gd fmla="*/ 10 w 376" name="T104"/>
              <a:gd fmla="*/ 97 h 228" name="T105"/>
              <a:gd fmla="*/ 33 w 376" name="T106"/>
              <a:gd fmla="*/ 88 h 228" name="T107"/>
              <a:gd fmla="*/ 23 w 376" name="T108"/>
              <a:gd fmla="*/ 83 h 228" name="T109"/>
              <a:gd fmla="*/ 31 w 376" name="T110"/>
              <a:gd fmla="*/ 77 h 228" name="T111"/>
              <a:gd fmla="*/ 33 w 376" name="T112"/>
              <a:gd fmla="*/ 64 h 228" name="T113"/>
              <a:gd fmla="*/ 51 w 376" name="T114"/>
              <a:gd fmla="*/ 47 h 228" name="T115"/>
              <a:gd fmla="*/ 84 w 376" name="T116"/>
              <a:gd fmla="*/ 20 h 228" name="T117"/>
              <a:gd fmla="*/ 132 w 376" name="T118"/>
              <a:gd fmla="*/ 13 h 228" name="T119"/>
              <a:gd fmla="*/ 175 w 376" name="T120"/>
              <a:gd fmla="*/ 14 h 228" name="T121"/>
              <a:gd fmla="*/ 228 w 376" name="T122"/>
              <a:gd fmla="*/ 10 h 228" name="T123"/>
              <a:gd fmla="*/ 265 w 376" name="T124"/>
              <a:gd fmla="*/ 6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376">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a:stretch>
              <a:fillRect/>
            </a:stretch>
          </a:blip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 name="Freeform 1961"/>
          <p:cNvSpPr/>
          <p:nvPr/>
        </p:nvSpPr>
        <p:spPr bwMode="auto">
          <a:xfrm>
            <a:off x="3715008" y="2246118"/>
            <a:ext cx="1950719" cy="1182882"/>
          </a:xfrm>
          <a:custGeom>
            <a:gdLst>
              <a:gd fmla="*/ 299 w 376" name="T0"/>
              <a:gd fmla="*/ 23 h 228" name="T1"/>
              <a:gd fmla="*/ 295 w 376" name="T2"/>
              <a:gd fmla="*/ 33 h 228" name="T3"/>
              <a:gd fmla="*/ 312 w 376" name="T4"/>
              <a:gd fmla="*/ 16 h 228" name="T5"/>
              <a:gd fmla="*/ 333 w 376" name="T6"/>
              <a:gd fmla="*/ 24 h 228" name="T7"/>
              <a:gd fmla="*/ 340 w 376" name="T8"/>
              <a:gd fmla="*/ 22 h 228" name="T9"/>
              <a:gd fmla="*/ 350 w 376" name="T10"/>
              <a:gd fmla="*/ 17 h 228" name="T11"/>
              <a:gd fmla="*/ 369 w 376" name="T12"/>
              <a:gd fmla="*/ 23 h 228" name="T13"/>
              <a:gd fmla="*/ 345 w 376" name="T14"/>
              <a:gd fmla="*/ 40 h 228" name="T15"/>
              <a:gd fmla="*/ 308 w 376" name="T16"/>
              <a:gd fmla="*/ 56 h 228" name="T17"/>
              <a:gd fmla="*/ 299 w 376" name="T18"/>
              <a:gd fmla="*/ 59 h 228" name="T19"/>
              <a:gd fmla="*/ 264 w 376" name="T20"/>
              <a:gd fmla="*/ 74 h 228" name="T21"/>
              <a:gd fmla="*/ 348 w 376" name="T22"/>
              <a:gd fmla="*/ 51 h 228" name="T23"/>
              <a:gd fmla="*/ 328 w 376" name="T24"/>
              <a:gd fmla="*/ 67 h 228" name="T25"/>
              <a:gd fmla="*/ 303 w 376" name="T26"/>
              <a:gd fmla="*/ 83 h 228" name="T27"/>
              <a:gd fmla="*/ 316 w 376" name="T28"/>
              <a:gd fmla="*/ 101 h 228" name="T29"/>
              <a:gd fmla="*/ 349 w 376" name="T30"/>
              <a:gd fmla="*/ 98 h 228" name="T31"/>
              <a:gd fmla="*/ 301 w 376" name="T32"/>
              <a:gd fmla="*/ 123 h 228" name="T33"/>
              <a:gd fmla="*/ 346 w 376" name="T34"/>
              <a:gd fmla="*/ 108 h 228" name="T35"/>
              <a:gd fmla="*/ 358 w 376" name="T36"/>
              <a:gd fmla="*/ 113 h 228" name="T37"/>
              <a:gd fmla="*/ 342 w 376" name="T38"/>
              <a:gd fmla="*/ 121 h 228" name="T39"/>
              <a:gd fmla="*/ 336 w 376" name="T40"/>
              <a:gd fmla="*/ 125 h 228" name="T41"/>
              <a:gd fmla="*/ 319 w 376" name="T42"/>
              <a:gd fmla="*/ 127 h 228" name="T43"/>
              <a:gd fmla="*/ 272 w 376" name="T44"/>
              <a:gd fmla="*/ 140 h 228" name="T45"/>
              <a:gd fmla="*/ 255 w 376" name="T46"/>
              <a:gd fmla="*/ 157 h 228" name="T47"/>
              <a:gd fmla="*/ 322 w 376" name="T48"/>
              <a:gd fmla="*/ 135 h 228" name="T49"/>
              <a:gd fmla="*/ 345 w 376" name="T50"/>
              <a:gd fmla="*/ 135 h 228" name="T51"/>
              <a:gd fmla="*/ 316 w 376" name="T52"/>
              <a:gd fmla="*/ 153 h 228" name="T53"/>
              <a:gd fmla="*/ 343 w 376" name="T54"/>
              <a:gd fmla="*/ 145 h 228" name="T55"/>
              <a:gd fmla="*/ 336 w 376" name="T56"/>
              <a:gd fmla="*/ 154 h 228" name="T57"/>
              <a:gd fmla="*/ 299 w 376" name="T58"/>
              <a:gd fmla="*/ 164 h 228" name="T59"/>
              <a:gd fmla="*/ 245 w 376" name="T60"/>
              <a:gd fmla="*/ 190 h 228" name="T61"/>
              <a:gd fmla="*/ 219 w 376" name="T62"/>
              <a:gd fmla="*/ 207 h 228" name="T63"/>
              <a:gd fmla="*/ 195 w 376" name="T64"/>
              <a:gd fmla="*/ 212 h 228" name="T65"/>
              <a:gd fmla="*/ 154 w 376" name="T66"/>
              <a:gd fmla="*/ 222 h 228" name="T67"/>
              <a:gd fmla="*/ 104 w 376" name="T68"/>
              <a:gd fmla="*/ 227 h 228" name="T69"/>
              <a:gd fmla="*/ 85 w 376" name="T70"/>
              <a:gd fmla="*/ 221 h 228" name="T71"/>
              <a:gd fmla="*/ 70 w 376" name="T72"/>
              <a:gd fmla="*/ 211 h 228" name="T73"/>
              <a:gd fmla="*/ 40 w 376" name="T74"/>
              <a:gd fmla="*/ 207 h 228" name="T75"/>
              <a:gd fmla="*/ 46 w 376" name="T76"/>
              <a:gd fmla="*/ 200 h 228" name="T77"/>
              <a:gd fmla="*/ 65 w 376" name="T78"/>
              <a:gd fmla="*/ 192 h 228" name="T79"/>
              <a:gd fmla="*/ 84 w 376" name="T80"/>
              <a:gd fmla="*/ 178 h 228" name="T81"/>
              <a:gd fmla="*/ 37 w 376" name="T82"/>
              <a:gd fmla="*/ 178 h 228" name="T83"/>
              <a:gd fmla="*/ 47 w 376" name="T84"/>
              <a:gd fmla="*/ 165 h 228" name="T85"/>
              <a:gd fmla="*/ 23 w 376" name="T86"/>
              <a:gd fmla="*/ 160 h 228" name="T87"/>
              <a:gd fmla="*/ 16 w 376" name="T88"/>
              <a:gd fmla="*/ 154 h 228" name="T89"/>
              <a:gd fmla="*/ 1 w 376" name="T90"/>
              <a:gd fmla="*/ 135 h 228" name="T91"/>
              <a:gd fmla="*/ 33 w 376" name="T92"/>
              <a:gd fmla="*/ 134 h 228" name="T93"/>
              <a:gd fmla="*/ 14 w 376" name="T94"/>
              <a:gd fmla="*/ 128 h 228" name="T95"/>
              <a:gd fmla="*/ 44 w 376" name="T96"/>
              <a:gd fmla="*/ 120 h 228" name="T97"/>
              <a:gd fmla="*/ 8 w 376" name="T98"/>
              <a:gd fmla="*/ 117 h 228" name="T99"/>
              <a:gd fmla="*/ 27 w 376" name="T100"/>
              <a:gd fmla="*/ 111 h 228" name="T101"/>
              <a:gd fmla="*/ 31 w 376" name="T102"/>
              <a:gd fmla="*/ 100 h 228" name="T103"/>
              <a:gd fmla="*/ 10 w 376" name="T104"/>
              <a:gd fmla="*/ 97 h 228" name="T105"/>
              <a:gd fmla="*/ 33 w 376" name="T106"/>
              <a:gd fmla="*/ 88 h 228" name="T107"/>
              <a:gd fmla="*/ 23 w 376" name="T108"/>
              <a:gd fmla="*/ 83 h 228" name="T109"/>
              <a:gd fmla="*/ 31 w 376" name="T110"/>
              <a:gd fmla="*/ 77 h 228" name="T111"/>
              <a:gd fmla="*/ 33 w 376" name="T112"/>
              <a:gd fmla="*/ 64 h 228" name="T113"/>
              <a:gd fmla="*/ 51 w 376" name="T114"/>
              <a:gd fmla="*/ 47 h 228" name="T115"/>
              <a:gd fmla="*/ 84 w 376" name="T116"/>
              <a:gd fmla="*/ 20 h 228" name="T117"/>
              <a:gd fmla="*/ 132 w 376" name="T118"/>
              <a:gd fmla="*/ 13 h 228" name="T119"/>
              <a:gd fmla="*/ 175 w 376" name="T120"/>
              <a:gd fmla="*/ 14 h 228" name="T121"/>
              <a:gd fmla="*/ 228 w 376" name="T122"/>
              <a:gd fmla="*/ 10 h 228" name="T123"/>
              <a:gd fmla="*/ 265 w 376" name="T124"/>
              <a:gd fmla="*/ 6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376">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5"/>
            <a:stretch>
              <a:fillRect/>
            </a:stretch>
          </a:blip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 name="Freeform 1961"/>
          <p:cNvSpPr/>
          <p:nvPr/>
        </p:nvSpPr>
        <p:spPr bwMode="auto">
          <a:xfrm>
            <a:off x="6540789" y="2246118"/>
            <a:ext cx="1950719" cy="1182882"/>
          </a:xfrm>
          <a:custGeom>
            <a:gdLst>
              <a:gd fmla="*/ 299 w 376" name="T0"/>
              <a:gd fmla="*/ 23 h 228" name="T1"/>
              <a:gd fmla="*/ 295 w 376" name="T2"/>
              <a:gd fmla="*/ 33 h 228" name="T3"/>
              <a:gd fmla="*/ 312 w 376" name="T4"/>
              <a:gd fmla="*/ 16 h 228" name="T5"/>
              <a:gd fmla="*/ 333 w 376" name="T6"/>
              <a:gd fmla="*/ 24 h 228" name="T7"/>
              <a:gd fmla="*/ 340 w 376" name="T8"/>
              <a:gd fmla="*/ 22 h 228" name="T9"/>
              <a:gd fmla="*/ 350 w 376" name="T10"/>
              <a:gd fmla="*/ 17 h 228" name="T11"/>
              <a:gd fmla="*/ 369 w 376" name="T12"/>
              <a:gd fmla="*/ 23 h 228" name="T13"/>
              <a:gd fmla="*/ 345 w 376" name="T14"/>
              <a:gd fmla="*/ 40 h 228" name="T15"/>
              <a:gd fmla="*/ 308 w 376" name="T16"/>
              <a:gd fmla="*/ 56 h 228" name="T17"/>
              <a:gd fmla="*/ 299 w 376" name="T18"/>
              <a:gd fmla="*/ 59 h 228" name="T19"/>
              <a:gd fmla="*/ 264 w 376" name="T20"/>
              <a:gd fmla="*/ 74 h 228" name="T21"/>
              <a:gd fmla="*/ 348 w 376" name="T22"/>
              <a:gd fmla="*/ 51 h 228" name="T23"/>
              <a:gd fmla="*/ 328 w 376" name="T24"/>
              <a:gd fmla="*/ 67 h 228" name="T25"/>
              <a:gd fmla="*/ 303 w 376" name="T26"/>
              <a:gd fmla="*/ 83 h 228" name="T27"/>
              <a:gd fmla="*/ 316 w 376" name="T28"/>
              <a:gd fmla="*/ 101 h 228" name="T29"/>
              <a:gd fmla="*/ 349 w 376" name="T30"/>
              <a:gd fmla="*/ 98 h 228" name="T31"/>
              <a:gd fmla="*/ 301 w 376" name="T32"/>
              <a:gd fmla="*/ 123 h 228" name="T33"/>
              <a:gd fmla="*/ 346 w 376" name="T34"/>
              <a:gd fmla="*/ 108 h 228" name="T35"/>
              <a:gd fmla="*/ 358 w 376" name="T36"/>
              <a:gd fmla="*/ 113 h 228" name="T37"/>
              <a:gd fmla="*/ 342 w 376" name="T38"/>
              <a:gd fmla="*/ 121 h 228" name="T39"/>
              <a:gd fmla="*/ 336 w 376" name="T40"/>
              <a:gd fmla="*/ 125 h 228" name="T41"/>
              <a:gd fmla="*/ 319 w 376" name="T42"/>
              <a:gd fmla="*/ 127 h 228" name="T43"/>
              <a:gd fmla="*/ 272 w 376" name="T44"/>
              <a:gd fmla="*/ 140 h 228" name="T45"/>
              <a:gd fmla="*/ 255 w 376" name="T46"/>
              <a:gd fmla="*/ 157 h 228" name="T47"/>
              <a:gd fmla="*/ 322 w 376" name="T48"/>
              <a:gd fmla="*/ 135 h 228" name="T49"/>
              <a:gd fmla="*/ 345 w 376" name="T50"/>
              <a:gd fmla="*/ 135 h 228" name="T51"/>
              <a:gd fmla="*/ 316 w 376" name="T52"/>
              <a:gd fmla="*/ 153 h 228" name="T53"/>
              <a:gd fmla="*/ 343 w 376" name="T54"/>
              <a:gd fmla="*/ 145 h 228" name="T55"/>
              <a:gd fmla="*/ 336 w 376" name="T56"/>
              <a:gd fmla="*/ 154 h 228" name="T57"/>
              <a:gd fmla="*/ 299 w 376" name="T58"/>
              <a:gd fmla="*/ 164 h 228" name="T59"/>
              <a:gd fmla="*/ 245 w 376" name="T60"/>
              <a:gd fmla="*/ 190 h 228" name="T61"/>
              <a:gd fmla="*/ 219 w 376" name="T62"/>
              <a:gd fmla="*/ 207 h 228" name="T63"/>
              <a:gd fmla="*/ 195 w 376" name="T64"/>
              <a:gd fmla="*/ 212 h 228" name="T65"/>
              <a:gd fmla="*/ 154 w 376" name="T66"/>
              <a:gd fmla="*/ 222 h 228" name="T67"/>
              <a:gd fmla="*/ 104 w 376" name="T68"/>
              <a:gd fmla="*/ 227 h 228" name="T69"/>
              <a:gd fmla="*/ 85 w 376" name="T70"/>
              <a:gd fmla="*/ 221 h 228" name="T71"/>
              <a:gd fmla="*/ 70 w 376" name="T72"/>
              <a:gd fmla="*/ 211 h 228" name="T73"/>
              <a:gd fmla="*/ 40 w 376" name="T74"/>
              <a:gd fmla="*/ 207 h 228" name="T75"/>
              <a:gd fmla="*/ 46 w 376" name="T76"/>
              <a:gd fmla="*/ 200 h 228" name="T77"/>
              <a:gd fmla="*/ 65 w 376" name="T78"/>
              <a:gd fmla="*/ 192 h 228" name="T79"/>
              <a:gd fmla="*/ 84 w 376" name="T80"/>
              <a:gd fmla="*/ 178 h 228" name="T81"/>
              <a:gd fmla="*/ 37 w 376" name="T82"/>
              <a:gd fmla="*/ 178 h 228" name="T83"/>
              <a:gd fmla="*/ 47 w 376" name="T84"/>
              <a:gd fmla="*/ 165 h 228" name="T85"/>
              <a:gd fmla="*/ 23 w 376" name="T86"/>
              <a:gd fmla="*/ 160 h 228" name="T87"/>
              <a:gd fmla="*/ 16 w 376" name="T88"/>
              <a:gd fmla="*/ 154 h 228" name="T89"/>
              <a:gd fmla="*/ 1 w 376" name="T90"/>
              <a:gd fmla="*/ 135 h 228" name="T91"/>
              <a:gd fmla="*/ 33 w 376" name="T92"/>
              <a:gd fmla="*/ 134 h 228" name="T93"/>
              <a:gd fmla="*/ 14 w 376" name="T94"/>
              <a:gd fmla="*/ 128 h 228" name="T95"/>
              <a:gd fmla="*/ 44 w 376" name="T96"/>
              <a:gd fmla="*/ 120 h 228" name="T97"/>
              <a:gd fmla="*/ 8 w 376" name="T98"/>
              <a:gd fmla="*/ 117 h 228" name="T99"/>
              <a:gd fmla="*/ 27 w 376" name="T100"/>
              <a:gd fmla="*/ 111 h 228" name="T101"/>
              <a:gd fmla="*/ 31 w 376" name="T102"/>
              <a:gd fmla="*/ 100 h 228" name="T103"/>
              <a:gd fmla="*/ 10 w 376" name="T104"/>
              <a:gd fmla="*/ 97 h 228" name="T105"/>
              <a:gd fmla="*/ 33 w 376" name="T106"/>
              <a:gd fmla="*/ 88 h 228" name="T107"/>
              <a:gd fmla="*/ 23 w 376" name="T108"/>
              <a:gd fmla="*/ 83 h 228" name="T109"/>
              <a:gd fmla="*/ 31 w 376" name="T110"/>
              <a:gd fmla="*/ 77 h 228" name="T111"/>
              <a:gd fmla="*/ 33 w 376" name="T112"/>
              <a:gd fmla="*/ 64 h 228" name="T113"/>
              <a:gd fmla="*/ 51 w 376" name="T114"/>
              <a:gd fmla="*/ 47 h 228" name="T115"/>
              <a:gd fmla="*/ 84 w 376" name="T116"/>
              <a:gd fmla="*/ 20 h 228" name="T117"/>
              <a:gd fmla="*/ 132 w 376" name="T118"/>
              <a:gd fmla="*/ 13 h 228" name="T119"/>
              <a:gd fmla="*/ 175 w 376" name="T120"/>
              <a:gd fmla="*/ 14 h 228" name="T121"/>
              <a:gd fmla="*/ 228 w 376" name="T122"/>
              <a:gd fmla="*/ 10 h 228" name="T123"/>
              <a:gd fmla="*/ 265 w 376" name="T124"/>
              <a:gd fmla="*/ 6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376">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6"/>
            <a:stretch>
              <a:fillRect/>
            </a:stretch>
          </a:blip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5" name="Freeform 1961"/>
          <p:cNvSpPr/>
          <p:nvPr/>
        </p:nvSpPr>
        <p:spPr bwMode="auto">
          <a:xfrm>
            <a:off x="9366569" y="2246118"/>
            <a:ext cx="1950719" cy="1182882"/>
          </a:xfrm>
          <a:custGeom>
            <a:gdLst>
              <a:gd fmla="*/ 299 w 376" name="T0"/>
              <a:gd fmla="*/ 23 h 228" name="T1"/>
              <a:gd fmla="*/ 295 w 376" name="T2"/>
              <a:gd fmla="*/ 33 h 228" name="T3"/>
              <a:gd fmla="*/ 312 w 376" name="T4"/>
              <a:gd fmla="*/ 16 h 228" name="T5"/>
              <a:gd fmla="*/ 333 w 376" name="T6"/>
              <a:gd fmla="*/ 24 h 228" name="T7"/>
              <a:gd fmla="*/ 340 w 376" name="T8"/>
              <a:gd fmla="*/ 22 h 228" name="T9"/>
              <a:gd fmla="*/ 350 w 376" name="T10"/>
              <a:gd fmla="*/ 17 h 228" name="T11"/>
              <a:gd fmla="*/ 369 w 376" name="T12"/>
              <a:gd fmla="*/ 23 h 228" name="T13"/>
              <a:gd fmla="*/ 345 w 376" name="T14"/>
              <a:gd fmla="*/ 40 h 228" name="T15"/>
              <a:gd fmla="*/ 308 w 376" name="T16"/>
              <a:gd fmla="*/ 56 h 228" name="T17"/>
              <a:gd fmla="*/ 299 w 376" name="T18"/>
              <a:gd fmla="*/ 59 h 228" name="T19"/>
              <a:gd fmla="*/ 264 w 376" name="T20"/>
              <a:gd fmla="*/ 74 h 228" name="T21"/>
              <a:gd fmla="*/ 348 w 376" name="T22"/>
              <a:gd fmla="*/ 51 h 228" name="T23"/>
              <a:gd fmla="*/ 328 w 376" name="T24"/>
              <a:gd fmla="*/ 67 h 228" name="T25"/>
              <a:gd fmla="*/ 303 w 376" name="T26"/>
              <a:gd fmla="*/ 83 h 228" name="T27"/>
              <a:gd fmla="*/ 316 w 376" name="T28"/>
              <a:gd fmla="*/ 101 h 228" name="T29"/>
              <a:gd fmla="*/ 349 w 376" name="T30"/>
              <a:gd fmla="*/ 98 h 228" name="T31"/>
              <a:gd fmla="*/ 301 w 376" name="T32"/>
              <a:gd fmla="*/ 123 h 228" name="T33"/>
              <a:gd fmla="*/ 346 w 376" name="T34"/>
              <a:gd fmla="*/ 108 h 228" name="T35"/>
              <a:gd fmla="*/ 358 w 376" name="T36"/>
              <a:gd fmla="*/ 113 h 228" name="T37"/>
              <a:gd fmla="*/ 342 w 376" name="T38"/>
              <a:gd fmla="*/ 121 h 228" name="T39"/>
              <a:gd fmla="*/ 336 w 376" name="T40"/>
              <a:gd fmla="*/ 125 h 228" name="T41"/>
              <a:gd fmla="*/ 319 w 376" name="T42"/>
              <a:gd fmla="*/ 127 h 228" name="T43"/>
              <a:gd fmla="*/ 272 w 376" name="T44"/>
              <a:gd fmla="*/ 140 h 228" name="T45"/>
              <a:gd fmla="*/ 255 w 376" name="T46"/>
              <a:gd fmla="*/ 157 h 228" name="T47"/>
              <a:gd fmla="*/ 322 w 376" name="T48"/>
              <a:gd fmla="*/ 135 h 228" name="T49"/>
              <a:gd fmla="*/ 345 w 376" name="T50"/>
              <a:gd fmla="*/ 135 h 228" name="T51"/>
              <a:gd fmla="*/ 316 w 376" name="T52"/>
              <a:gd fmla="*/ 153 h 228" name="T53"/>
              <a:gd fmla="*/ 343 w 376" name="T54"/>
              <a:gd fmla="*/ 145 h 228" name="T55"/>
              <a:gd fmla="*/ 336 w 376" name="T56"/>
              <a:gd fmla="*/ 154 h 228" name="T57"/>
              <a:gd fmla="*/ 299 w 376" name="T58"/>
              <a:gd fmla="*/ 164 h 228" name="T59"/>
              <a:gd fmla="*/ 245 w 376" name="T60"/>
              <a:gd fmla="*/ 190 h 228" name="T61"/>
              <a:gd fmla="*/ 219 w 376" name="T62"/>
              <a:gd fmla="*/ 207 h 228" name="T63"/>
              <a:gd fmla="*/ 195 w 376" name="T64"/>
              <a:gd fmla="*/ 212 h 228" name="T65"/>
              <a:gd fmla="*/ 154 w 376" name="T66"/>
              <a:gd fmla="*/ 222 h 228" name="T67"/>
              <a:gd fmla="*/ 104 w 376" name="T68"/>
              <a:gd fmla="*/ 227 h 228" name="T69"/>
              <a:gd fmla="*/ 85 w 376" name="T70"/>
              <a:gd fmla="*/ 221 h 228" name="T71"/>
              <a:gd fmla="*/ 70 w 376" name="T72"/>
              <a:gd fmla="*/ 211 h 228" name="T73"/>
              <a:gd fmla="*/ 40 w 376" name="T74"/>
              <a:gd fmla="*/ 207 h 228" name="T75"/>
              <a:gd fmla="*/ 46 w 376" name="T76"/>
              <a:gd fmla="*/ 200 h 228" name="T77"/>
              <a:gd fmla="*/ 65 w 376" name="T78"/>
              <a:gd fmla="*/ 192 h 228" name="T79"/>
              <a:gd fmla="*/ 84 w 376" name="T80"/>
              <a:gd fmla="*/ 178 h 228" name="T81"/>
              <a:gd fmla="*/ 37 w 376" name="T82"/>
              <a:gd fmla="*/ 178 h 228" name="T83"/>
              <a:gd fmla="*/ 47 w 376" name="T84"/>
              <a:gd fmla="*/ 165 h 228" name="T85"/>
              <a:gd fmla="*/ 23 w 376" name="T86"/>
              <a:gd fmla="*/ 160 h 228" name="T87"/>
              <a:gd fmla="*/ 16 w 376" name="T88"/>
              <a:gd fmla="*/ 154 h 228" name="T89"/>
              <a:gd fmla="*/ 1 w 376" name="T90"/>
              <a:gd fmla="*/ 135 h 228" name="T91"/>
              <a:gd fmla="*/ 33 w 376" name="T92"/>
              <a:gd fmla="*/ 134 h 228" name="T93"/>
              <a:gd fmla="*/ 14 w 376" name="T94"/>
              <a:gd fmla="*/ 128 h 228" name="T95"/>
              <a:gd fmla="*/ 44 w 376" name="T96"/>
              <a:gd fmla="*/ 120 h 228" name="T97"/>
              <a:gd fmla="*/ 8 w 376" name="T98"/>
              <a:gd fmla="*/ 117 h 228" name="T99"/>
              <a:gd fmla="*/ 27 w 376" name="T100"/>
              <a:gd fmla="*/ 111 h 228" name="T101"/>
              <a:gd fmla="*/ 31 w 376" name="T102"/>
              <a:gd fmla="*/ 100 h 228" name="T103"/>
              <a:gd fmla="*/ 10 w 376" name="T104"/>
              <a:gd fmla="*/ 97 h 228" name="T105"/>
              <a:gd fmla="*/ 33 w 376" name="T106"/>
              <a:gd fmla="*/ 88 h 228" name="T107"/>
              <a:gd fmla="*/ 23 w 376" name="T108"/>
              <a:gd fmla="*/ 83 h 228" name="T109"/>
              <a:gd fmla="*/ 31 w 376" name="T110"/>
              <a:gd fmla="*/ 77 h 228" name="T111"/>
              <a:gd fmla="*/ 33 w 376" name="T112"/>
              <a:gd fmla="*/ 64 h 228" name="T113"/>
              <a:gd fmla="*/ 51 w 376" name="T114"/>
              <a:gd fmla="*/ 47 h 228" name="T115"/>
              <a:gd fmla="*/ 84 w 376" name="T116"/>
              <a:gd fmla="*/ 20 h 228" name="T117"/>
              <a:gd fmla="*/ 132 w 376" name="T118"/>
              <a:gd fmla="*/ 13 h 228" name="T119"/>
              <a:gd fmla="*/ 175 w 376" name="T120"/>
              <a:gd fmla="*/ 14 h 228" name="T121"/>
              <a:gd fmla="*/ 228 w 376" name="T122"/>
              <a:gd fmla="*/ 10 h 228" name="T123"/>
              <a:gd fmla="*/ 265 w 376" name="T124"/>
              <a:gd fmla="*/ 6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376">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7"/>
            <a:stretch>
              <a:fillRect/>
            </a:stretch>
          </a:blip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6" name="思想气泡: 云 5"/>
          <p:cNvSpPr/>
          <p:nvPr/>
        </p:nvSpPr>
        <p:spPr>
          <a:xfrm>
            <a:off x="3574015" y="242080"/>
            <a:ext cx="1022382" cy="753190"/>
          </a:xfrm>
          <a:prstGeom prst="cloudCallout">
            <a:avLst>
              <a:gd fmla="val -41183" name="adj1"/>
              <a:gd fmla="val 64014" name="adj2"/>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7" name="文本框 6"/>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03</a:t>
            </a:r>
          </a:p>
        </p:txBody>
      </p:sp>
      <p:sp>
        <p:nvSpPr>
          <p:cNvPr id="8" name="任意多边形: 形状 7"/>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10" name="组合 9"/>
          <p:cNvGrpSpPr/>
          <p:nvPr/>
        </p:nvGrpSpPr>
        <p:grpSpPr>
          <a:xfrm>
            <a:off x="743599" y="3933379"/>
            <a:ext cx="2241974" cy="1220554"/>
            <a:chOff x="3410137" y="2575227"/>
            <a:chExt cx="2241974" cy="1220554"/>
          </a:xfrm>
        </p:grpSpPr>
        <p:sp>
          <p:nvSpPr>
            <p:cNvPr id="11" name="矩形 10"/>
            <p:cNvSpPr/>
            <p:nvPr/>
          </p:nvSpPr>
          <p:spPr>
            <a:xfrm>
              <a:off x="3410137"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2" name="矩形 11"/>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3" name="组合 12"/>
          <p:cNvGrpSpPr/>
          <p:nvPr/>
        </p:nvGrpSpPr>
        <p:grpSpPr>
          <a:xfrm>
            <a:off x="3569380" y="3933379"/>
            <a:ext cx="2241974" cy="1220554"/>
            <a:chOff x="3410137" y="2575227"/>
            <a:chExt cx="2241974" cy="1220554"/>
          </a:xfrm>
        </p:grpSpPr>
        <p:sp>
          <p:nvSpPr>
            <p:cNvPr id="14" name="矩形 13"/>
            <p:cNvSpPr/>
            <p:nvPr/>
          </p:nvSpPr>
          <p:spPr>
            <a:xfrm>
              <a:off x="3410137"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5" name="矩形 14"/>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6" name="组合 15"/>
          <p:cNvGrpSpPr/>
          <p:nvPr/>
        </p:nvGrpSpPr>
        <p:grpSpPr>
          <a:xfrm>
            <a:off x="6395161" y="3933379"/>
            <a:ext cx="2241974" cy="1220554"/>
            <a:chOff x="3410137" y="2575227"/>
            <a:chExt cx="2241974" cy="1220554"/>
          </a:xfrm>
        </p:grpSpPr>
        <p:sp>
          <p:nvSpPr>
            <p:cNvPr id="17" name="矩形 16"/>
            <p:cNvSpPr/>
            <p:nvPr/>
          </p:nvSpPr>
          <p:spPr>
            <a:xfrm>
              <a:off x="3410138"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8" name="矩形 17"/>
            <p:cNvSpPr/>
            <p:nvPr/>
          </p:nvSpPr>
          <p:spPr>
            <a:xfrm>
              <a:off x="3410138"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9" name="组合 18"/>
          <p:cNvGrpSpPr/>
          <p:nvPr/>
        </p:nvGrpSpPr>
        <p:grpSpPr>
          <a:xfrm>
            <a:off x="9220941" y="3933379"/>
            <a:ext cx="2241974" cy="1220554"/>
            <a:chOff x="3410137" y="2575227"/>
            <a:chExt cx="2241974" cy="1220554"/>
          </a:xfrm>
        </p:grpSpPr>
        <p:sp>
          <p:nvSpPr>
            <p:cNvPr id="20" name="矩形 19"/>
            <p:cNvSpPr/>
            <p:nvPr/>
          </p:nvSpPr>
          <p:spPr>
            <a:xfrm>
              <a:off x="3410137" y="2927850"/>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1" name="矩形 20"/>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sp>
        <p:nvSpPr>
          <p:cNvPr id="22" name="任意多边形: 形状 21">
            <a:extLst/>
          </p:cNvPr>
          <p:cNvSpPr/>
          <p:nvPr/>
        </p:nvSpPr>
        <p:spPr>
          <a:xfrm>
            <a:off x="1507516" y="2637297"/>
            <a:ext cx="357070" cy="400524"/>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8" name="任意多边形: 形状 27">
            <a:extLst/>
          </p:cNvPr>
          <p:cNvSpPr/>
          <p:nvPr/>
        </p:nvSpPr>
        <p:spPr>
          <a:xfrm>
            <a:off x="4311570" y="2643505"/>
            <a:ext cx="400524" cy="388109"/>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7" name="任意多边形: 形状 26">
            <a:extLst/>
          </p:cNvPr>
          <p:cNvSpPr/>
          <p:nvPr/>
        </p:nvSpPr>
        <p:spPr>
          <a:xfrm>
            <a:off x="7148672" y="2637297"/>
            <a:ext cx="335367" cy="400524"/>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6" name="任意多边形: 形状 25">
            <a:extLst/>
          </p:cNvPr>
          <p:cNvSpPr/>
          <p:nvPr/>
        </p:nvSpPr>
        <p:spPr>
          <a:xfrm>
            <a:off x="9935104" y="2653717"/>
            <a:ext cx="400524" cy="367683"/>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Tree>
    <p:extLst>
      <p:ext uri="{BB962C8B-B14F-4D97-AF65-F5344CB8AC3E}">
        <p14:creationId val="2848823312"/>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1000" id="11"/>
                                        <p:tgtEl>
                                          <p:spTgt spid="3"/>
                                        </p:tgtEl>
                                      </p:cBhvr>
                                    </p:animEffect>
                                  </p:childTnLst>
                                </p:cTn>
                              </p:par>
                            </p:childTnLst>
                          </p:cTn>
                        </p:par>
                        <p:par>
                          <p:cTn fill="hold" id="12" nodeType="afterGroup">
                            <p:stCondLst>
                              <p:cond delay="2000"/>
                            </p:stCondLst>
                            <p:childTnLst>
                              <p:par>
                                <p:cTn fill="hold" grpId="0" id="13" nodeType="afterEffect" presetClass="entr" presetID="22" presetSubtype="8">
                                  <p:stCondLst>
                                    <p:cond delay="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1000" id="15"/>
                                        <p:tgtEl>
                                          <p:spTgt spid="4"/>
                                        </p:tgtEl>
                                      </p:cBhvr>
                                    </p:animEffect>
                                  </p:childTnLst>
                                </p:cTn>
                              </p:par>
                            </p:childTnLst>
                          </p:cTn>
                        </p:par>
                        <p:par>
                          <p:cTn fill="hold" id="16" nodeType="afterGroup">
                            <p:stCondLst>
                              <p:cond delay="3000"/>
                            </p:stCondLst>
                            <p:childTnLst>
                              <p:par>
                                <p:cTn fill="hold" grpId="0" id="17" nodeType="after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1000" id="19"/>
                                        <p:tgtEl>
                                          <p:spTgt spid="5"/>
                                        </p:tgtEl>
                                      </p:cBhvr>
                                    </p:animEffect>
                                  </p:childTnLst>
                                </p:cTn>
                              </p:par>
                            </p:childTnLst>
                          </p:cTn>
                        </p:par>
                        <p:par>
                          <p:cTn fill="hold" id="20" nodeType="afterGroup">
                            <p:stCondLst>
                              <p:cond delay="4000"/>
                            </p:stCondLst>
                            <p:childTnLst>
                              <p:par>
                                <p:cTn fill="hold" id="21" nodeType="afterEffect" presetClass="entr" presetID="37"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1000" id="23"/>
                                        <p:tgtEl>
                                          <p:spTgt spid="10"/>
                                        </p:tgtEl>
                                      </p:cBhvr>
                                    </p:animEffect>
                                    <p:anim calcmode="lin" valueType="num">
                                      <p:cBhvr>
                                        <p:cTn dur="1000" fill="hold" id="24"/>
                                        <p:tgtEl>
                                          <p:spTgt spid="10"/>
                                        </p:tgtEl>
                                        <p:attrNameLst>
                                          <p:attrName>ppt_x</p:attrName>
                                        </p:attrNameLst>
                                      </p:cBhvr>
                                      <p:tavLst>
                                        <p:tav tm="0">
                                          <p:val>
                                            <p:strVal val="#ppt_x"/>
                                          </p:val>
                                        </p:tav>
                                        <p:tav tm="100000">
                                          <p:val>
                                            <p:strVal val="#ppt_x"/>
                                          </p:val>
                                        </p:tav>
                                      </p:tavLst>
                                    </p:anim>
                                    <p:anim calcmode="lin" valueType="num">
                                      <p:cBhvr>
                                        <p:cTn decel="100000" dur="900" fill="hold" id="25"/>
                                        <p:tgtEl>
                                          <p:spTgt spid="10"/>
                                        </p:tgtEl>
                                        <p:attrNameLst>
                                          <p:attrName>ppt_y</p:attrName>
                                        </p:attrNameLst>
                                      </p:cBhvr>
                                      <p:tavLst>
                                        <p:tav tm="0">
                                          <p:val>
                                            <p:strVal val="#ppt_y+1"/>
                                          </p:val>
                                        </p:tav>
                                        <p:tav tm="100000">
                                          <p:val>
                                            <p:strVal val="#ppt_y-.03"/>
                                          </p:val>
                                        </p:tav>
                                      </p:tavLst>
                                    </p:anim>
                                    <p:anim calcmode="lin" valueType="num">
                                      <p:cBhvr>
                                        <p:cTn accel="100000" dur="100" fill="hold" id="26">
                                          <p:stCondLst>
                                            <p:cond delay="900"/>
                                          </p:stCondLst>
                                        </p:cTn>
                                        <p:tgtEl>
                                          <p:spTgt spid="10"/>
                                        </p:tgtEl>
                                        <p:attrNameLst>
                                          <p:attrName>ppt_y</p:attrName>
                                        </p:attrNameLst>
                                      </p:cBhvr>
                                      <p:tavLst>
                                        <p:tav tm="0">
                                          <p:val>
                                            <p:strVal val="#ppt_y-.03"/>
                                          </p:val>
                                        </p:tav>
                                        <p:tav tm="100000">
                                          <p:val>
                                            <p:strVal val="#ppt_y"/>
                                          </p:val>
                                        </p:tav>
                                      </p:tavLst>
                                    </p:anim>
                                  </p:childTnLst>
                                </p:cTn>
                              </p:par>
                              <p:par>
                                <p:cTn fill="hold" id="27" nodeType="withEffect" presetClass="entr" presetID="37" presetSubtype="0">
                                  <p:stCondLst>
                                    <p:cond delay="25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ecel="100000" dur="900" fill="hold" id="31"/>
                                        <p:tgtEl>
                                          <p:spTgt spid="13"/>
                                        </p:tgtEl>
                                        <p:attrNameLst>
                                          <p:attrName>ppt_y</p:attrName>
                                        </p:attrNameLst>
                                      </p:cBhvr>
                                      <p:tavLst>
                                        <p:tav tm="0">
                                          <p:val>
                                            <p:strVal val="#ppt_y+1"/>
                                          </p:val>
                                        </p:tav>
                                        <p:tav tm="100000">
                                          <p:val>
                                            <p:strVal val="#ppt_y-.03"/>
                                          </p:val>
                                        </p:tav>
                                      </p:tavLst>
                                    </p:anim>
                                    <p:anim calcmode="lin" valueType="num">
                                      <p:cBhvr>
                                        <p:cTn accel="100000" dur="100" fill="hold" id="32">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33" nodeType="withEffect" presetClass="entr" presetID="37" presetSubtype="0">
                                  <p:stCondLst>
                                    <p:cond delay="500"/>
                                  </p:stCondLst>
                                  <p:childTnLst>
                                    <p:set>
                                      <p:cBhvr>
                                        <p:cTn dur="1" fill="hold" id="34">
                                          <p:stCondLst>
                                            <p:cond delay="0"/>
                                          </p:stCondLst>
                                        </p:cTn>
                                        <p:tgtEl>
                                          <p:spTgt spid="16"/>
                                        </p:tgtEl>
                                        <p:attrNameLst>
                                          <p:attrName>style.visibility</p:attrName>
                                        </p:attrNameLst>
                                      </p:cBhvr>
                                      <p:to>
                                        <p:strVal val="visible"/>
                                      </p:to>
                                    </p:set>
                                    <p:animEffect filter="fade" transition="in">
                                      <p:cBhvr>
                                        <p:cTn dur="1000" id="35"/>
                                        <p:tgtEl>
                                          <p:spTgt spid="16"/>
                                        </p:tgtEl>
                                      </p:cBhvr>
                                    </p:animEffect>
                                    <p:anim calcmode="lin" valueType="num">
                                      <p:cBhvr>
                                        <p:cTn dur="1000" fill="hold" id="36"/>
                                        <p:tgtEl>
                                          <p:spTgt spid="16"/>
                                        </p:tgtEl>
                                        <p:attrNameLst>
                                          <p:attrName>ppt_x</p:attrName>
                                        </p:attrNameLst>
                                      </p:cBhvr>
                                      <p:tavLst>
                                        <p:tav tm="0">
                                          <p:val>
                                            <p:strVal val="#ppt_x"/>
                                          </p:val>
                                        </p:tav>
                                        <p:tav tm="100000">
                                          <p:val>
                                            <p:strVal val="#ppt_x"/>
                                          </p:val>
                                        </p:tav>
                                      </p:tavLst>
                                    </p:anim>
                                    <p:anim calcmode="lin" valueType="num">
                                      <p:cBhvr>
                                        <p:cTn decel="100000" dur="900" fill="hold" id="37"/>
                                        <p:tgtEl>
                                          <p:spTgt spid="16"/>
                                        </p:tgtEl>
                                        <p:attrNameLst>
                                          <p:attrName>ppt_y</p:attrName>
                                        </p:attrNameLst>
                                      </p:cBhvr>
                                      <p:tavLst>
                                        <p:tav tm="0">
                                          <p:val>
                                            <p:strVal val="#ppt_y+1"/>
                                          </p:val>
                                        </p:tav>
                                        <p:tav tm="100000">
                                          <p:val>
                                            <p:strVal val="#ppt_y-.03"/>
                                          </p:val>
                                        </p:tav>
                                      </p:tavLst>
                                    </p:anim>
                                    <p:anim calcmode="lin" valueType="num">
                                      <p:cBhvr>
                                        <p:cTn accel="100000" dur="100" fill="hold" id="38">
                                          <p:stCondLst>
                                            <p:cond delay="900"/>
                                          </p:stCondLst>
                                        </p:cTn>
                                        <p:tgtEl>
                                          <p:spTgt spid="16"/>
                                        </p:tgtEl>
                                        <p:attrNameLst>
                                          <p:attrName>ppt_y</p:attrName>
                                        </p:attrNameLst>
                                      </p:cBhvr>
                                      <p:tavLst>
                                        <p:tav tm="0">
                                          <p:val>
                                            <p:strVal val="#ppt_y-.03"/>
                                          </p:val>
                                        </p:tav>
                                        <p:tav tm="100000">
                                          <p:val>
                                            <p:strVal val="#ppt_y"/>
                                          </p:val>
                                        </p:tav>
                                      </p:tavLst>
                                    </p:anim>
                                  </p:childTnLst>
                                </p:cTn>
                              </p:par>
                              <p:par>
                                <p:cTn fill="hold" id="39" nodeType="withEffect" presetClass="entr" presetID="37" presetSubtype="0">
                                  <p:stCondLst>
                                    <p:cond delay="75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ecel="100000" dur="900" fill="hold" id="43"/>
                                        <p:tgtEl>
                                          <p:spTgt spid="19"/>
                                        </p:tgtEl>
                                        <p:attrNameLst>
                                          <p:attrName>ppt_y</p:attrName>
                                        </p:attrNameLst>
                                      </p:cBhvr>
                                      <p:tavLst>
                                        <p:tav tm="0">
                                          <p:val>
                                            <p:strVal val="#ppt_y+1"/>
                                          </p:val>
                                        </p:tav>
                                        <p:tav tm="100000">
                                          <p:val>
                                            <p:strVal val="#ppt_y-.03"/>
                                          </p:val>
                                        </p:tav>
                                      </p:tavLst>
                                    </p:anim>
                                    <p:anim calcmode="lin" valueType="num">
                                      <p:cBhvr>
                                        <p:cTn accel="100000" dur="100" fill="hold" id="44">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ges-hand-drawn-interface-symbol_35670"/>
          <p:cNvSpPr>
            <a:spLocks noChangeAspect="1"/>
          </p:cNvSpPr>
          <p:nvPr/>
        </p:nvSpPr>
        <p:spPr bwMode="auto">
          <a:xfrm>
            <a:off x="5515429" y="1412725"/>
            <a:ext cx="1161142" cy="1454846"/>
          </a:xfrm>
          <a:custGeom>
            <a:gdLst>
              <a:gd fmla="*/ 231061 w 268928" name="connsiteX0"/>
              <a:gd fmla="*/ 230188 h 336952" name="connsiteY0"/>
              <a:gd fmla="*/ 227013 w 268928" name="connsiteX1"/>
              <a:gd fmla="*/ 268288 h 336952" name="connsiteY1"/>
              <a:gd fmla="*/ 254001 w 268928" name="connsiteX2"/>
              <a:gd fmla="*/ 235443 h 336952" name="connsiteY2"/>
              <a:gd fmla="*/ 252652 w 268928" name="connsiteX3"/>
              <a:gd fmla="*/ 235443 h 336952" name="connsiteY3"/>
              <a:gd fmla="*/ 231061 w 268928" name="connsiteX4"/>
              <a:gd fmla="*/ 230188 h 336952" name="connsiteY4"/>
              <a:gd fmla="*/ 215992 w 268928" name="connsiteX5"/>
              <a:gd fmla="*/ 153780 h 336952" name="connsiteY5"/>
              <a:gd fmla="*/ 219938 w 268928" name="connsiteX6"/>
              <a:gd fmla="*/ 173107 h 336952" name="connsiteY6"/>
              <a:gd fmla="*/ 106817 w 268928" name="connsiteX7"/>
              <a:gd fmla="*/ 184150 h 336952" name="connsiteY7"/>
              <a:gd fmla="*/ 106817 w 268928" name="connsiteX8"/>
              <a:gd fmla="*/ 164824 h 336952" name="connsiteY8"/>
              <a:gd fmla="*/ 215992 w 268928" name="connsiteX9"/>
              <a:gd fmla="*/ 153780 h 336952" name="connsiteY9"/>
              <a:gd fmla="*/ 207092 w 268928" name="connsiteX10"/>
              <a:gd fmla="*/ 120386 h 336952" name="connsiteY10"/>
              <a:gd fmla="*/ 207092 w 268928" name="connsiteX11"/>
              <a:gd fmla="*/ 138907 h 336952" name="connsiteY11"/>
              <a:gd fmla="*/ 107233 w 268928" name="connsiteX12"/>
              <a:gd fmla="*/ 142876 h 336952" name="connsiteY12"/>
              <a:gd fmla="*/ 107233 w 268928" name="connsiteX13"/>
              <a:gd fmla="*/ 124355 h 336952" name="connsiteY13"/>
              <a:gd fmla="*/ 207092 w 268928" name="connsiteX14"/>
              <a:gd fmla="*/ 120386 h 336952" name="connsiteY14"/>
              <a:gd fmla="*/ 210460 w 268928" name="connsiteX15"/>
              <a:gd fmla="*/ 85391 h 336952" name="connsiteY15"/>
              <a:gd fmla="*/ 210460 w 268928" name="connsiteX16"/>
              <a:gd fmla="*/ 102938 h 336952" name="connsiteY16"/>
              <a:gd fmla="*/ 99104 w 268928" name="connsiteX17"/>
              <a:gd fmla="*/ 107951 h 336952" name="connsiteY17"/>
              <a:gd fmla="*/ 99104 w 268928" name="connsiteX18"/>
              <a:gd fmla="*/ 89151 h 336952" name="connsiteY18"/>
              <a:gd fmla="*/ 210460 w 268928" name="connsiteX19"/>
              <a:gd fmla="*/ 85391 h 336952" name="connsiteY19"/>
              <a:gd fmla="*/ 9236 w 268928" name="connsiteX20"/>
              <a:gd fmla="*/ 63500 h 336952" name="connsiteY20"/>
              <a:gd fmla="*/ 11875 w 268928" name="connsiteX21"/>
              <a:gd fmla="*/ 63500 h 336952" name="connsiteY21"/>
              <a:gd fmla="*/ 32987 w 268928" name="connsiteX22"/>
              <a:gd fmla="*/ 63500 h 336952" name="connsiteY22"/>
              <a:gd fmla="*/ 32987 w 268928" name="connsiteX23"/>
              <a:gd fmla="*/ 81915 h 336952" name="connsiteY23"/>
              <a:gd fmla="*/ 18473 w 268928" name="connsiteX24"/>
              <a:gd fmla="*/ 81915 h 336952" name="connsiteY24"/>
              <a:gd fmla="*/ 22431 w 268928" name="connsiteX25"/>
              <a:gd fmla="*/ 317364 h 336952" name="connsiteY25"/>
              <a:gd fmla="*/ 184727 w 268928" name="connsiteX26"/>
              <a:gd fmla="*/ 314733 h 336952" name="connsiteY26"/>
              <a:gd fmla="*/ 184727 w 268928" name="connsiteX27"/>
              <a:gd fmla="*/ 308156 h 336952" name="connsiteY27"/>
              <a:gd fmla="*/ 193964 w 268928" name="connsiteX28"/>
              <a:gd fmla="*/ 298949 h 336952" name="connsiteY28"/>
              <a:gd fmla="*/ 203200 w 268928" name="connsiteX29"/>
              <a:gd fmla="*/ 308156 h 336952" name="connsiteY29"/>
              <a:gd fmla="*/ 203200 w 268928" name="connsiteX30"/>
              <a:gd fmla="*/ 322625 h 336952" name="connsiteY30"/>
              <a:gd fmla="*/ 201881 w 268928" name="connsiteX31"/>
              <a:gd fmla="*/ 327887 h 336952" name="connsiteY31"/>
              <a:gd fmla="*/ 193964 w 268928" name="connsiteX32"/>
              <a:gd fmla="*/ 333148 h 336952" name="connsiteY32"/>
              <a:gd fmla="*/ 13195 w 268928" name="connsiteX33"/>
              <a:gd fmla="*/ 335779 h 336952" name="connsiteY33"/>
              <a:gd fmla="*/ 5278 w 268928" name="connsiteX34"/>
              <a:gd fmla="*/ 326572 h 336952" name="connsiteY34"/>
              <a:gd fmla="*/ 3958 w 268928" name="connsiteX35"/>
              <a:gd fmla="*/ 323941 h 336952" name="connsiteY35"/>
              <a:gd fmla="*/ 0 w 268928" name="connsiteX36"/>
              <a:gd fmla="*/ 72707 h 336952" name="connsiteY36"/>
              <a:gd fmla="*/ 9236 w 268928" name="connsiteX37"/>
              <a:gd fmla="*/ 63500 h 336952" name="connsiteY37"/>
              <a:gd fmla="*/ 63500 w 268928" name="connsiteX38"/>
              <a:gd fmla="*/ 15875 h 336952" name="connsiteY38"/>
              <a:gd fmla="*/ 67436 w 268928" name="connsiteX39"/>
              <a:gd fmla="*/ 279400 h 336952" name="connsiteY39"/>
              <a:gd fmla="*/ 154021 w 268928" name="connsiteX40"/>
              <a:gd fmla="*/ 276765 h 336952" name="connsiteY40"/>
              <a:gd fmla="*/ 178947 w 268928" name="connsiteX41"/>
              <a:gd fmla="*/ 276765 h 336952" name="connsiteY41"/>
              <a:gd fmla="*/ 213056 w 268928" name="connsiteX42"/>
              <a:gd fmla="*/ 262271 h 336952" name="connsiteY42"/>
              <a:gd fmla="*/ 214368 w 268928" name="connsiteX43"/>
              <a:gd fmla="*/ 225377 h 336952" name="connsiteY43"/>
              <a:gd fmla="*/ 220928 w 268928" name="connsiteX44"/>
              <a:gd fmla="*/ 216154 h 336952" name="connsiteY44"/>
              <a:gd fmla="*/ 223551 w 268928" name="connsiteX45"/>
              <a:gd fmla="*/ 216154 h 336952" name="connsiteY45"/>
              <a:gd fmla="*/ 252413 w 268928" name="connsiteX46"/>
              <a:gd fmla="*/ 220107 h 336952" name="connsiteY46"/>
              <a:gd fmla="*/ 247165 w 268928" name="connsiteX47"/>
              <a:gd fmla="*/ 17193 h 336952" name="connsiteY47"/>
              <a:gd fmla="*/ 63500 w 268928" name="connsiteX48"/>
              <a:gd fmla="*/ 15875 h 336952" name="connsiteY48"/>
              <a:gd fmla="*/ 55515 w 268928" name="connsiteX49"/>
              <a:gd fmla="*/ 0 h 336952" name="connsiteY49"/>
              <a:gd fmla="*/ 255409 w 268928" name="connsiteX50"/>
              <a:gd fmla="*/ 1318 h 336952" name="connsiteY50"/>
              <a:gd fmla="*/ 261985 w 268928" name="connsiteX51"/>
              <a:gd fmla="*/ 9227 h 336952" name="connsiteY51"/>
              <a:gd fmla="*/ 261985 w 268928" name="connsiteX52"/>
              <a:gd fmla="*/ 11864 h 336952" name="connsiteY52"/>
              <a:gd fmla="*/ 263300 w 268928" name="connsiteX53"/>
              <a:gd fmla="*/ 75137 h 336952" name="connsiteY53"/>
              <a:gd fmla="*/ 267245 w 268928" name="connsiteX54"/>
              <a:gd fmla="*/ 180592 h 336952" name="connsiteY54"/>
              <a:gd fmla="*/ 268560 w 268928" name="connsiteX55"/>
              <a:gd fmla="*/ 226729 h 336952" name="connsiteY55"/>
              <a:gd fmla="*/ 251464 w 268928" name="connsiteX56"/>
              <a:gd fmla="*/ 270229 h 336952" name="connsiteY56"/>
              <a:gd fmla="*/ 227792 w 268928" name="connsiteX57"/>
              <a:gd fmla="*/ 284730 h 336952" name="connsiteY57"/>
              <a:gd fmla="*/ 146257 w 268928" name="connsiteX58"/>
              <a:gd fmla="*/ 292639 h 336952" name="connsiteY58"/>
              <a:gd fmla="*/ 60776 w 268928" name="connsiteX59"/>
              <a:gd fmla="*/ 295275 h 336952" name="connsiteY59"/>
              <a:gd fmla="*/ 52885 w 268928" name="connsiteX60"/>
              <a:gd fmla="*/ 288684 h 336952" name="connsiteY60"/>
              <a:gd fmla="*/ 51570 w 268928" name="connsiteX61"/>
              <a:gd fmla="*/ 284730 h 336952" name="connsiteY61"/>
              <a:gd fmla="*/ 47625 w 268928" name="connsiteX62"/>
              <a:gd fmla="*/ 11864 h 336952" name="connsiteY62"/>
              <a:gd fmla="*/ 48940 w 268928" name="connsiteX63"/>
              <a:gd fmla="*/ 9227 h 336952" name="connsiteY63"/>
              <a:gd fmla="*/ 55515 w 268928" name="connsiteX64"/>
              <a:gd fmla="*/ 0 h 336952"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336952" w="268928">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txBody>
          <a:bodyPr/>
          <a:lstStyle/>
          <a:p/>
        </p:txBody>
      </p:sp>
      <p:sp>
        <p:nvSpPr>
          <p:cNvPr id="3" name="任意多边形: 形状 2"/>
          <p:cNvSpPr/>
          <p:nvPr/>
        </p:nvSpPr>
        <p:spPr>
          <a:xfrm>
            <a:off x="3792000" y="3808162"/>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4" name="文本框 3"/>
          <p:cNvSpPr txBox="1"/>
          <p:nvPr/>
        </p:nvSpPr>
        <p:spPr>
          <a:xfrm>
            <a:off x="4156310" y="3101080"/>
            <a:ext cx="3879380" cy="5791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5" name="文本框 4"/>
          <p:cNvSpPr txBox="1"/>
          <p:nvPr/>
        </p:nvSpPr>
        <p:spPr>
          <a:xfrm>
            <a:off x="3192635" y="4142480"/>
            <a:ext cx="3302050"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6" name="文本框 5"/>
          <p:cNvSpPr txBox="1"/>
          <p:nvPr/>
        </p:nvSpPr>
        <p:spPr>
          <a:xfrm>
            <a:off x="6293468" y="4142480"/>
            <a:ext cx="3002932"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7" name="文本框 6"/>
          <p:cNvSpPr txBox="1"/>
          <p:nvPr/>
        </p:nvSpPr>
        <p:spPr>
          <a:xfrm>
            <a:off x="3192635" y="4754108"/>
            <a:ext cx="3302050"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8" name="文本框 7"/>
          <p:cNvSpPr txBox="1"/>
          <p:nvPr/>
        </p:nvSpPr>
        <p:spPr>
          <a:xfrm>
            <a:off x="6293468" y="4754108"/>
            <a:ext cx="3002932"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Tree>
    <p:extLst>
      <p:ext uri="{BB962C8B-B14F-4D97-AF65-F5344CB8AC3E}">
        <p14:creationId val="402323237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5"/>
                                        </p:tgtEl>
                                        <p:attrNameLst>
                                          <p:attrName>style.visibility</p:attrName>
                                        </p:attrNameLst>
                                      </p:cBhvr>
                                      <p:to>
                                        <p:strVal val="visible"/>
                                      </p:to>
                                    </p:set>
                                    <p:animScale>
                                      <p:cBhvr>
                                        <p:cTn decel="50000" dur="1000" fill="hold" id="7">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5"/>
                                        </p:tgtEl>
                                        <p:attrNameLst>
                                          <p:attrName>ppt_x</p:attrName>
                                          <p:attrName>ppt_y</p:attrName>
                                        </p:attrNameLst>
                                      </p:cBhvr>
                                    </p:animMotion>
                                    <p:animEffect filter="fade" transition="in">
                                      <p:cBhvr>
                                        <p:cTn dur="1000" id="9"/>
                                        <p:tgtEl>
                                          <p:spTgt spid="5"/>
                                        </p:tgtEl>
                                      </p:cBhvr>
                                    </p:animEffect>
                                  </p:childTnLst>
                                </p:cTn>
                              </p:par>
                              <p:par>
                                <p:cTn fill="hold" grpId="0" id="10" nodeType="withEffect" presetClass="entr" presetID="52" presetSubtype="0">
                                  <p:stCondLst>
                                    <p:cond delay="250"/>
                                  </p:stCondLst>
                                  <p:childTnLst>
                                    <p:set>
                                      <p:cBhvr>
                                        <p:cTn dur="1" fill="hold" id="11">
                                          <p:stCondLst>
                                            <p:cond delay="0"/>
                                          </p:stCondLst>
                                        </p:cTn>
                                        <p:tgtEl>
                                          <p:spTgt spid="6"/>
                                        </p:tgtEl>
                                        <p:attrNameLst>
                                          <p:attrName>style.visibility</p:attrName>
                                        </p:attrNameLst>
                                      </p:cBhvr>
                                      <p:to>
                                        <p:strVal val="visible"/>
                                      </p:to>
                                    </p:set>
                                    <p:animScale>
                                      <p:cBhvr>
                                        <p:cTn decel="50000" dur="1000" fill="hold" id="12">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6"/>
                                        </p:tgtEl>
                                        <p:attrNameLst>
                                          <p:attrName>ppt_x</p:attrName>
                                          <p:attrName>ppt_y</p:attrName>
                                        </p:attrNameLst>
                                      </p:cBhvr>
                                    </p:animMotion>
                                    <p:animEffect filter="fade" transition="in">
                                      <p:cBhvr>
                                        <p:cTn dur="1000" id="14"/>
                                        <p:tgtEl>
                                          <p:spTgt spid="6"/>
                                        </p:tgtEl>
                                      </p:cBhvr>
                                    </p:animEffect>
                                  </p:childTnLst>
                                </p:cTn>
                              </p:par>
                              <p:par>
                                <p:cTn fill="hold" grpId="0" id="15" nodeType="withEffect" presetClass="entr" presetID="52" presetSubtype="0">
                                  <p:stCondLst>
                                    <p:cond delay="500"/>
                                  </p:stCondLst>
                                  <p:childTnLst>
                                    <p:set>
                                      <p:cBhvr>
                                        <p:cTn dur="1" fill="hold" id="16">
                                          <p:stCondLst>
                                            <p:cond delay="0"/>
                                          </p:stCondLst>
                                        </p:cTn>
                                        <p:tgtEl>
                                          <p:spTgt spid="7"/>
                                        </p:tgtEl>
                                        <p:attrNameLst>
                                          <p:attrName>style.visibility</p:attrName>
                                        </p:attrNameLst>
                                      </p:cBhvr>
                                      <p:to>
                                        <p:strVal val="visible"/>
                                      </p:to>
                                    </p:set>
                                    <p:animScale>
                                      <p:cBhvr>
                                        <p:cTn decel="50000" dur="1000" fill="hold" id="1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7"/>
                                        </p:tgtEl>
                                        <p:attrNameLst>
                                          <p:attrName>ppt_x</p:attrName>
                                          <p:attrName>ppt_y</p:attrName>
                                        </p:attrNameLst>
                                      </p:cBhvr>
                                    </p:animMotion>
                                    <p:animEffect filter="fade" transition="in">
                                      <p:cBhvr>
                                        <p:cTn dur="1000" id="19"/>
                                        <p:tgtEl>
                                          <p:spTgt spid="7"/>
                                        </p:tgtEl>
                                      </p:cBhvr>
                                    </p:animEffect>
                                  </p:childTnLst>
                                </p:cTn>
                              </p:par>
                              <p:par>
                                <p:cTn fill="hold" grpId="0" id="20" nodeType="withEffect" presetClass="entr" presetID="52" presetSubtype="0">
                                  <p:stCondLst>
                                    <p:cond delay="750"/>
                                  </p:stCondLst>
                                  <p:childTnLst>
                                    <p:set>
                                      <p:cBhvr>
                                        <p:cTn dur="1" fill="hold" id="21">
                                          <p:stCondLst>
                                            <p:cond delay="0"/>
                                          </p:stCondLst>
                                        </p:cTn>
                                        <p:tgtEl>
                                          <p:spTgt spid="8"/>
                                        </p:tgtEl>
                                        <p:attrNameLst>
                                          <p:attrName>style.visibility</p:attrName>
                                        </p:attrNameLst>
                                      </p:cBhvr>
                                      <p:to>
                                        <p:strVal val="visible"/>
                                      </p:to>
                                    </p:set>
                                    <p:animScale>
                                      <p:cBhvr>
                                        <p:cTn decel="50000" dur="1000" fill="hold" id="2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8"/>
                                        </p:tgtEl>
                                        <p:attrNameLst>
                                          <p:attrName>ppt_x</p:attrName>
                                          <p:attrName>ppt_y</p:attrName>
                                        </p:attrNameLst>
                                      </p:cBhvr>
                                    </p:animMotion>
                                    <p:animEffect filter="fade" transition="in">
                                      <p:cBhvr>
                                        <p:cTn dur="1000" id="2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 name="组合 1"/>
          <p:cNvGrpSpPr/>
          <p:nvPr/>
        </p:nvGrpSpPr>
        <p:grpSpPr>
          <a:xfrm>
            <a:off x="5094514" y="1678285"/>
            <a:ext cx="4441369" cy="752644"/>
            <a:chOff x="5094514" y="1678285"/>
            <a:chExt cx="4441369" cy="752644"/>
          </a:xfrm>
        </p:grpSpPr>
        <p:sp>
          <p:nvSpPr>
            <p:cNvPr id="11" name="MH_SubTitle_1"/>
            <p:cNvSpPr/>
            <p:nvPr>
              <p:custDataLst>
                <p:tags r:id="rId4"/>
              </p:custDataLst>
            </p:nvPr>
          </p:nvSpPr>
          <p:spPr>
            <a:xfrm>
              <a:off x="5152593" y="1678285"/>
              <a:ext cx="4383290" cy="711501"/>
            </a:xfrm>
            <a:custGeom>
              <a:gdLst>
                <a:gd fmla="*/ 0 w 3260035" name="connsiteX0"/>
                <a:gd fmla="*/ 688338 h 803190" name="connsiteY0"/>
                <a:gd fmla="*/ 995362 w 3260035" name="connsiteX1"/>
                <a:gd fmla="*/ 800909 h 803190" name="connsiteY1"/>
                <a:gd fmla="*/ 2519362 w 3260035" name="connsiteX2"/>
                <a:gd fmla="*/ 743759 h 803190" name="connsiteY2"/>
                <a:gd fmla="*/ 3167062 w 3260035" name="connsiteX3"/>
                <a:gd fmla="*/ 515159 h 803190" name="connsiteY3"/>
                <a:gd fmla="*/ 3224212 w 3260035" name="connsiteX4"/>
                <a:gd fmla="*/ 286559 h 803190" name="connsiteY4"/>
                <a:gd fmla="*/ 2862262 w 3260035" name="connsiteX5"/>
                <a:gd fmla="*/ 809 h 803190" name="connsiteY5"/>
                <a:gd fmla="*/ 881062 w 3260035" name="connsiteX6"/>
                <a:gd fmla="*/ 210359 h 803190" name="connsiteY6"/>
                <a:gd fmla="*/ 328612 w 3260035" name="connsiteX7"/>
                <a:gd fmla="*/ 496109 h 803190" name="connsiteY7"/>
                <a:gd fmla="*/ 576262 w 3260035" name="connsiteX8"/>
                <a:gd fmla="*/ 751026 h 8031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3190" w="3260034">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algn="ctr" cap="flat" cmpd="sng" w="28575">
              <a:solidFill>
                <a:schemeClr val="accent1"/>
              </a:solidFill>
              <a:prstDash val="solid"/>
              <a:miter lim="800000"/>
            </a:ln>
            <a:effectLst/>
          </p:spPr>
          <p:txBody>
            <a:bodyPr anchor="ctr" wrap="square">
              <a:normAutofit/>
              <a:scene3d>
                <a:camera prst="orthographicFront">
                  <a:rot lat="0" lon="0" rev="180000"/>
                </a:camera>
                <a:lightRig dir="t" rig="threePt"/>
              </a:scene3d>
            </a:bodyPr>
            <a:lstStyle/>
            <a:p>
              <a:pPr algn="ctr">
                <a:defRPr/>
              </a:pPr>
              <a:r>
                <a:rPr altLang="en-US" kern="0" lang="zh-CN" sz="2000">
                  <a:solidFill>
                    <a:schemeClr val="accent1"/>
                  </a:solidFill>
                </a:rPr>
                <a:t>内容添加此处</a:t>
              </a:r>
            </a:p>
          </p:txBody>
        </p:sp>
        <p:sp>
          <p:nvSpPr>
            <p:cNvPr id="2052" name="MH_Other_1"/>
            <p:cNvSpPr txBox="1">
              <a:spLocks noChangeArrowheads="1"/>
            </p:cNvSpPr>
            <p:nvPr>
              <p:custDataLst>
                <p:tags r:id="rId5"/>
              </p:custDataLst>
            </p:nvPr>
          </p:nvSpPr>
          <p:spPr bwMode="auto">
            <a:xfrm>
              <a:off x="5166750" y="1728686"/>
              <a:ext cx="40195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2800">
                  <a:solidFill>
                    <a:schemeClr val="accent1"/>
                  </a:solidFill>
                  <a:latin charset="-122" panose="020b0503020204020204" pitchFamily="34" typeface="微软雅黑"/>
                  <a:ea charset="-122" panose="020b0503020204020204" pitchFamily="34" typeface="微软雅黑"/>
                </a:rPr>
                <a:t>1</a:t>
              </a:r>
            </a:p>
          </p:txBody>
        </p:sp>
      </p:grpSp>
      <p:grpSp>
        <p:nvGrpSpPr>
          <p:cNvPr id="3" name="组合 2"/>
          <p:cNvGrpSpPr/>
          <p:nvPr/>
        </p:nvGrpSpPr>
        <p:grpSpPr>
          <a:xfrm>
            <a:off x="5152593" y="2731449"/>
            <a:ext cx="4383290" cy="711501"/>
            <a:chOff x="5152593" y="2731449"/>
            <a:chExt cx="4383290" cy="711501"/>
          </a:xfrm>
        </p:grpSpPr>
        <p:sp>
          <p:nvSpPr>
            <p:cNvPr id="13" name="MH_SubTitle_2"/>
            <p:cNvSpPr/>
            <p:nvPr>
              <p:custDataLst>
                <p:tags r:id="rId6"/>
              </p:custDataLst>
            </p:nvPr>
          </p:nvSpPr>
          <p:spPr>
            <a:xfrm>
              <a:off x="5152593" y="2731449"/>
              <a:ext cx="4383290" cy="711501"/>
            </a:xfrm>
            <a:custGeom>
              <a:gdLst>
                <a:gd fmla="*/ 0 w 3260035" name="connsiteX0"/>
                <a:gd fmla="*/ 688338 h 803190" name="connsiteY0"/>
                <a:gd fmla="*/ 995362 w 3260035" name="connsiteX1"/>
                <a:gd fmla="*/ 800909 h 803190" name="connsiteY1"/>
                <a:gd fmla="*/ 2519362 w 3260035" name="connsiteX2"/>
                <a:gd fmla="*/ 743759 h 803190" name="connsiteY2"/>
                <a:gd fmla="*/ 3167062 w 3260035" name="connsiteX3"/>
                <a:gd fmla="*/ 515159 h 803190" name="connsiteY3"/>
                <a:gd fmla="*/ 3224212 w 3260035" name="connsiteX4"/>
                <a:gd fmla="*/ 286559 h 803190" name="connsiteY4"/>
                <a:gd fmla="*/ 2862262 w 3260035" name="connsiteX5"/>
                <a:gd fmla="*/ 809 h 803190" name="connsiteY5"/>
                <a:gd fmla="*/ 881062 w 3260035" name="connsiteX6"/>
                <a:gd fmla="*/ 210359 h 803190" name="connsiteY6"/>
                <a:gd fmla="*/ 328612 w 3260035" name="connsiteX7"/>
                <a:gd fmla="*/ 496109 h 803190" name="connsiteY7"/>
                <a:gd fmla="*/ 576262 w 3260035" name="connsiteX8"/>
                <a:gd fmla="*/ 751026 h 8031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3190" w="3260034">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algn="ctr" cap="flat" cmpd="sng" w="28575">
              <a:solidFill>
                <a:schemeClr val="accent2"/>
              </a:solidFill>
              <a:prstDash val="solid"/>
              <a:miter lim="800000"/>
            </a:ln>
            <a:effectLst/>
          </p:spPr>
          <p:txBody>
            <a:bodyPr anchor="ctr" wrap="square">
              <a:normAutofit/>
              <a:scene3d>
                <a:camera prst="orthographicFront">
                  <a:rot lat="0" lon="0" rev="180000"/>
                </a:camera>
                <a:lightRig dir="t" rig="threePt"/>
              </a:scene3d>
            </a:bodyPr>
            <a:lstStyle/>
            <a:p>
              <a:pPr algn="ctr">
                <a:defRPr/>
              </a:pPr>
              <a:r>
                <a:rPr altLang="en-US" kern="0" lang="zh-CN" sz="2000">
                  <a:solidFill>
                    <a:schemeClr val="accent2"/>
                  </a:solidFill>
                </a:rPr>
                <a:t>内容添加此处</a:t>
              </a:r>
            </a:p>
          </p:txBody>
        </p:sp>
        <p:sp>
          <p:nvSpPr>
            <p:cNvPr id="2054" name="MH_Other_2"/>
            <p:cNvSpPr txBox="1">
              <a:spLocks noChangeArrowheads="1"/>
            </p:cNvSpPr>
            <p:nvPr>
              <p:custDataLst>
                <p:tags r:id="rId7"/>
              </p:custDataLst>
            </p:nvPr>
          </p:nvSpPr>
          <p:spPr bwMode="auto">
            <a:xfrm>
              <a:off x="5166750" y="2780982"/>
              <a:ext cx="40195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2800">
                  <a:solidFill>
                    <a:schemeClr val="accent2"/>
                  </a:solidFill>
                  <a:latin charset="-122" panose="020b0503020204020204" pitchFamily="34" typeface="微软雅黑"/>
                  <a:ea charset="-122" panose="020b0503020204020204" pitchFamily="34" typeface="微软雅黑"/>
                </a:rPr>
                <a:t>2</a:t>
              </a:r>
            </a:p>
          </p:txBody>
        </p:sp>
      </p:grpSp>
      <p:grpSp>
        <p:nvGrpSpPr>
          <p:cNvPr id="4" name="组合 3"/>
          <p:cNvGrpSpPr/>
          <p:nvPr/>
        </p:nvGrpSpPr>
        <p:grpSpPr>
          <a:xfrm>
            <a:off x="5152593" y="3691030"/>
            <a:ext cx="4383290" cy="711501"/>
            <a:chOff x="5152593" y="3691030"/>
            <a:chExt cx="4383290" cy="711501"/>
          </a:xfrm>
        </p:grpSpPr>
        <p:sp>
          <p:nvSpPr>
            <p:cNvPr id="15" name="MH_SubTitle_3"/>
            <p:cNvSpPr/>
            <p:nvPr>
              <p:custDataLst>
                <p:tags r:id="rId8"/>
              </p:custDataLst>
            </p:nvPr>
          </p:nvSpPr>
          <p:spPr>
            <a:xfrm>
              <a:off x="5152593" y="3691030"/>
              <a:ext cx="4383290" cy="711501"/>
            </a:xfrm>
            <a:custGeom>
              <a:gdLst>
                <a:gd fmla="*/ 0 w 3260035" name="connsiteX0"/>
                <a:gd fmla="*/ 688338 h 803190" name="connsiteY0"/>
                <a:gd fmla="*/ 995362 w 3260035" name="connsiteX1"/>
                <a:gd fmla="*/ 800909 h 803190" name="connsiteY1"/>
                <a:gd fmla="*/ 2519362 w 3260035" name="connsiteX2"/>
                <a:gd fmla="*/ 743759 h 803190" name="connsiteY2"/>
                <a:gd fmla="*/ 3167062 w 3260035" name="connsiteX3"/>
                <a:gd fmla="*/ 515159 h 803190" name="connsiteY3"/>
                <a:gd fmla="*/ 3224212 w 3260035" name="connsiteX4"/>
                <a:gd fmla="*/ 286559 h 803190" name="connsiteY4"/>
                <a:gd fmla="*/ 2862262 w 3260035" name="connsiteX5"/>
                <a:gd fmla="*/ 809 h 803190" name="connsiteY5"/>
                <a:gd fmla="*/ 881062 w 3260035" name="connsiteX6"/>
                <a:gd fmla="*/ 210359 h 803190" name="connsiteY6"/>
                <a:gd fmla="*/ 328612 w 3260035" name="connsiteX7"/>
                <a:gd fmla="*/ 496109 h 803190" name="connsiteY7"/>
                <a:gd fmla="*/ 576262 w 3260035" name="connsiteX8"/>
                <a:gd fmla="*/ 751026 h 8031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3190" w="3260034">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algn="ctr" cap="flat" cmpd="sng" w="28575">
              <a:solidFill>
                <a:schemeClr val="accent3"/>
              </a:solidFill>
              <a:prstDash val="solid"/>
              <a:miter lim="800000"/>
            </a:ln>
            <a:effectLst/>
          </p:spPr>
          <p:txBody>
            <a:bodyPr anchor="ctr" wrap="square">
              <a:normAutofit/>
              <a:scene3d>
                <a:camera prst="orthographicFront">
                  <a:rot lat="0" lon="0" rev="180000"/>
                </a:camera>
                <a:lightRig dir="t" rig="threePt"/>
              </a:scene3d>
            </a:bodyPr>
            <a:lstStyle/>
            <a:p>
              <a:pPr algn="ctr">
                <a:defRPr/>
              </a:pPr>
              <a:r>
                <a:rPr altLang="en-US" kern="0" lang="zh-CN" sz="2000">
                  <a:solidFill>
                    <a:schemeClr val="accent3"/>
                  </a:solidFill>
                </a:rPr>
                <a:t>内容添加此处</a:t>
              </a:r>
            </a:p>
          </p:txBody>
        </p:sp>
        <p:sp>
          <p:nvSpPr>
            <p:cNvPr id="2056" name="MH_Other_3"/>
            <p:cNvSpPr txBox="1">
              <a:spLocks noChangeArrowheads="1"/>
            </p:cNvSpPr>
            <p:nvPr>
              <p:custDataLst>
                <p:tags r:id="rId9"/>
              </p:custDataLst>
            </p:nvPr>
          </p:nvSpPr>
          <p:spPr bwMode="auto">
            <a:xfrm>
              <a:off x="5166750" y="3741496"/>
              <a:ext cx="40195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2800">
                  <a:solidFill>
                    <a:schemeClr val="accent3"/>
                  </a:solidFill>
                  <a:latin charset="-122" panose="020b0503020204020204" pitchFamily="34" typeface="微软雅黑"/>
                  <a:ea charset="-122" panose="020b0503020204020204" pitchFamily="34" typeface="微软雅黑"/>
                </a:rPr>
                <a:t>3</a:t>
              </a:r>
            </a:p>
          </p:txBody>
        </p:sp>
      </p:grpSp>
      <p:grpSp>
        <p:nvGrpSpPr>
          <p:cNvPr id="5" name="组合 4"/>
          <p:cNvGrpSpPr/>
          <p:nvPr/>
        </p:nvGrpSpPr>
        <p:grpSpPr>
          <a:xfrm>
            <a:off x="5152595" y="4816226"/>
            <a:ext cx="4383290" cy="711501"/>
            <a:chOff x="5152595" y="4816226"/>
            <a:chExt cx="4383290" cy="711501"/>
          </a:xfrm>
        </p:grpSpPr>
        <p:sp>
          <p:nvSpPr>
            <p:cNvPr id="17" name="MH_SubTitle_4"/>
            <p:cNvSpPr/>
            <p:nvPr>
              <p:custDataLst>
                <p:tags r:id="rId10"/>
              </p:custDataLst>
            </p:nvPr>
          </p:nvSpPr>
          <p:spPr>
            <a:xfrm>
              <a:off x="5152595" y="4816226"/>
              <a:ext cx="4383290" cy="711501"/>
            </a:xfrm>
            <a:custGeom>
              <a:gdLst>
                <a:gd fmla="*/ 0 w 3260035" name="connsiteX0"/>
                <a:gd fmla="*/ 688338 h 803190" name="connsiteY0"/>
                <a:gd fmla="*/ 995362 w 3260035" name="connsiteX1"/>
                <a:gd fmla="*/ 800909 h 803190" name="connsiteY1"/>
                <a:gd fmla="*/ 2519362 w 3260035" name="connsiteX2"/>
                <a:gd fmla="*/ 743759 h 803190" name="connsiteY2"/>
                <a:gd fmla="*/ 3167062 w 3260035" name="connsiteX3"/>
                <a:gd fmla="*/ 515159 h 803190" name="connsiteY3"/>
                <a:gd fmla="*/ 3224212 w 3260035" name="connsiteX4"/>
                <a:gd fmla="*/ 286559 h 803190" name="connsiteY4"/>
                <a:gd fmla="*/ 2862262 w 3260035" name="connsiteX5"/>
                <a:gd fmla="*/ 809 h 803190" name="connsiteY5"/>
                <a:gd fmla="*/ 881062 w 3260035" name="connsiteX6"/>
                <a:gd fmla="*/ 210359 h 803190" name="connsiteY6"/>
                <a:gd fmla="*/ 328612 w 3260035" name="connsiteX7"/>
                <a:gd fmla="*/ 496109 h 803190" name="connsiteY7"/>
                <a:gd fmla="*/ 576262 w 3260035" name="connsiteX8"/>
                <a:gd fmla="*/ 751026 h 8031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3190" w="3260034">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algn="ctr" cap="flat" cmpd="sng" w="28575">
              <a:solidFill>
                <a:schemeClr val="accent4"/>
              </a:solidFill>
              <a:prstDash val="solid"/>
              <a:miter lim="800000"/>
            </a:ln>
            <a:effectLst/>
          </p:spPr>
          <p:txBody>
            <a:bodyPr anchor="ctr" wrap="square">
              <a:normAutofit/>
              <a:scene3d>
                <a:camera prst="orthographicFront">
                  <a:rot lat="0" lon="0" rev="180000"/>
                </a:camera>
                <a:lightRig dir="t" rig="threePt"/>
              </a:scene3d>
            </a:bodyPr>
            <a:lstStyle/>
            <a:p>
              <a:pPr algn="ctr">
                <a:defRPr/>
              </a:pPr>
              <a:r>
                <a:rPr altLang="en-US" kern="0" lang="zh-CN" sz="2000">
                  <a:solidFill>
                    <a:schemeClr val="accent4"/>
                  </a:solidFill>
                </a:rPr>
                <a:t>内容添加此处</a:t>
              </a:r>
            </a:p>
          </p:txBody>
        </p:sp>
        <p:sp>
          <p:nvSpPr>
            <p:cNvPr id="2058" name="MH_Other_4"/>
            <p:cNvSpPr txBox="1">
              <a:spLocks noChangeArrowheads="1"/>
            </p:cNvSpPr>
            <p:nvPr>
              <p:custDataLst>
                <p:tags r:id="rId11"/>
              </p:custDataLst>
            </p:nvPr>
          </p:nvSpPr>
          <p:spPr bwMode="auto">
            <a:xfrm>
              <a:off x="5166750" y="4866368"/>
              <a:ext cx="40195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2800">
                  <a:solidFill>
                    <a:schemeClr val="accent4"/>
                  </a:solidFill>
                  <a:latin charset="-122" panose="020b0503020204020204" pitchFamily="34" typeface="微软雅黑"/>
                  <a:ea charset="-122" panose="020b0503020204020204" pitchFamily="34" typeface="微软雅黑"/>
                </a:rPr>
                <a:t>4</a:t>
              </a:r>
            </a:p>
          </p:txBody>
        </p:sp>
      </p:grpSp>
      <p:sp>
        <p:nvSpPr>
          <p:cNvPr id="14" name="air-balloon_57430"/>
          <p:cNvSpPr>
            <a:spLocks noChangeAspect="1"/>
          </p:cNvSpPr>
          <p:nvPr/>
        </p:nvSpPr>
        <p:spPr bwMode="auto">
          <a:xfrm>
            <a:off x="1771051" y="2443886"/>
            <a:ext cx="2108926" cy="3021902"/>
          </a:xfrm>
          <a:custGeom>
            <a:gdLst>
              <a:gd fmla="*/ 103454 w 233956" name="connsiteX0"/>
              <a:gd fmla="*/ 322537 h 335238" name="connsiteY0"/>
              <a:gd fmla="*/ 103454 w 233956" name="connsiteX1"/>
              <a:gd fmla="*/ 325077 h 335238" name="connsiteY1"/>
              <a:gd fmla="*/ 106629 w 233956" name="connsiteX2"/>
              <a:gd fmla="*/ 328887 h 335238" name="connsiteY2"/>
              <a:gd fmla="*/ 103454 w 233956" name="connsiteX3"/>
              <a:gd fmla="*/ 322537 h 335238" name="connsiteY3"/>
              <a:gd fmla="*/ 103102 w 233956" name="connsiteX4"/>
              <a:gd fmla="*/ 317775 h 335238" name="connsiteY4"/>
              <a:gd fmla="*/ 101867 w 233956" name="connsiteX5"/>
              <a:gd fmla="*/ 320315 h 335238" name="connsiteY5"/>
              <a:gd fmla="*/ 109275 w 233956" name="connsiteX6"/>
              <a:gd fmla="*/ 330475 h 335238" name="connsiteY6"/>
              <a:gd fmla="*/ 111745 w 233956" name="connsiteX7"/>
              <a:gd fmla="*/ 330475 h 335238" name="connsiteY7"/>
              <a:gd fmla="*/ 112980 w 233956" name="connsiteX8"/>
              <a:gd fmla="*/ 330475 h 335238" name="connsiteY8"/>
              <a:gd fmla="*/ 103102 w 233956" name="connsiteX9"/>
              <a:gd fmla="*/ 317775 h 335238" name="connsiteY9"/>
              <a:gd fmla="*/ 104724 w 233956" name="connsiteX10"/>
              <a:gd fmla="*/ 314600 h 335238" name="connsiteY10"/>
              <a:gd fmla="*/ 103454 w 233956" name="connsiteX11"/>
              <a:gd fmla="*/ 315899 h 335238" name="connsiteY11"/>
              <a:gd fmla="*/ 114884 w 233956" name="connsiteX12"/>
              <a:gd fmla="*/ 328888 h 335238" name="connsiteY12"/>
              <a:gd fmla="*/ 116154 w 233956" name="connsiteX13"/>
              <a:gd fmla="*/ 328888 h 335238" name="connsiteY13"/>
              <a:gd fmla="*/ 104724 w 233956" name="connsiteX14"/>
              <a:gd fmla="*/ 314600 h 335238" name="connsiteY14"/>
              <a:gd fmla="*/ 117742 w 233956" name="connsiteX15"/>
              <a:gd fmla="*/ 313012 h 335238" name="connsiteY15"/>
              <a:gd fmla="*/ 119330 w 233956" name="connsiteX16"/>
              <a:gd fmla="*/ 316187 h 335238" name="connsiteY16"/>
              <a:gd fmla="*/ 119330 w 233956" name="connsiteX17"/>
              <a:gd fmla="*/ 313012 h 335238" name="connsiteY17"/>
              <a:gd fmla="*/ 117742 w 233956" name="connsiteX18"/>
              <a:gd fmla="*/ 313012 h 335238" name="connsiteY18"/>
              <a:gd fmla="*/ 111392 w 233956" name="connsiteX19"/>
              <a:gd fmla="*/ 313012 h 335238" name="connsiteY19"/>
              <a:gd fmla="*/ 119330 w 233956" name="connsiteX20"/>
              <a:gd fmla="*/ 319362 h 335238" name="connsiteY20"/>
              <a:gd fmla="*/ 119330 w 233956" name="connsiteX21"/>
              <a:gd fmla="*/ 316822 h 335238" name="connsiteY21"/>
              <a:gd fmla="*/ 115361 w 233956" name="connsiteX22"/>
              <a:gd fmla="*/ 313012 h 335238" name="connsiteY22"/>
              <a:gd fmla="*/ 111392 w 233956" name="connsiteX23"/>
              <a:gd fmla="*/ 313012 h 335238" name="connsiteY23"/>
              <a:gd fmla="*/ 109804 w 233956" name="connsiteX24"/>
              <a:gd fmla="*/ 313012 h 335238" name="connsiteY24"/>
              <a:gd fmla="*/ 119329 w 233956" name="connsiteX25"/>
              <a:gd fmla="*/ 324125 h 335238" name="connsiteY25"/>
              <a:gd fmla="*/ 119329 w 233956" name="connsiteX26"/>
              <a:gd fmla="*/ 322736 h 335238" name="connsiteY26"/>
              <a:gd fmla="*/ 111164 w 233956" name="connsiteX27"/>
              <a:gd fmla="*/ 313012 h 335238" name="connsiteY27"/>
              <a:gd fmla="*/ 109804 w 233956" name="connsiteX28"/>
              <a:gd fmla="*/ 313012 h 335238" name="connsiteY28"/>
              <a:gd fmla="*/ 105042 w 233956" name="connsiteX29"/>
              <a:gd fmla="*/ 313012 h 335238" name="connsiteY29"/>
              <a:gd fmla="*/ 116472 w 233956" name="connsiteX30"/>
              <a:gd fmla="*/ 327300 h 335238" name="connsiteY30"/>
              <a:gd fmla="*/ 119330 w 233956" name="connsiteX31"/>
              <a:gd fmla="*/ 324702 h 335238" name="connsiteY31"/>
              <a:gd fmla="*/ 107899 w 233956" name="connsiteX32"/>
              <a:gd fmla="*/ 313012 h 335238" name="connsiteY32"/>
              <a:gd fmla="*/ 105042 w 233956" name="connsiteX33"/>
              <a:gd fmla="*/ 313012 h 335238" name="connsiteY33"/>
              <a:gd fmla="*/ 112979 w 233956" name="connsiteX34"/>
              <a:gd fmla="*/ 289200 h 335238" name="connsiteY34"/>
              <a:gd fmla="*/ 112979 w 233956" name="connsiteX35"/>
              <a:gd fmla="*/ 295550 h 335238" name="connsiteY35"/>
              <a:gd fmla="*/ 114567 w 233956" name="connsiteX36"/>
              <a:gd fmla="*/ 289200 h 335238" name="connsiteY36"/>
              <a:gd fmla="*/ 112979 w 233956" name="connsiteX37"/>
              <a:gd fmla="*/ 289200 h 335238" name="connsiteY37"/>
              <a:gd fmla="*/ 106713 w 233956" name="connsiteX38"/>
              <a:gd fmla="*/ 289200 h 335238" name="connsiteY38"/>
              <a:gd fmla="*/ 108050 w 233956" name="connsiteX39"/>
              <a:gd fmla="*/ 296820 h 335238" name="connsiteY39"/>
              <a:gd fmla="*/ 104039 w 233956" name="connsiteX40"/>
              <a:gd fmla="*/ 299360 h 335238" name="connsiteY40"/>
              <a:gd fmla="*/ 101365 w 233956" name="connsiteX41"/>
              <a:gd fmla="*/ 290470 h 335238" name="connsiteY41"/>
              <a:gd fmla="*/ 98692 w 233956" name="connsiteX42"/>
              <a:gd fmla="*/ 290470 h 335238" name="connsiteY42"/>
              <a:gd fmla="*/ 104039 w 233956" name="connsiteX43"/>
              <a:gd fmla="*/ 308250 h 335238" name="connsiteY43"/>
              <a:gd fmla="*/ 118744 w 233956" name="connsiteX44"/>
              <a:gd fmla="*/ 308250 h 335238" name="connsiteY44"/>
              <a:gd fmla="*/ 124092 w 233956" name="connsiteX45"/>
              <a:gd fmla="*/ 291740 h 335238" name="connsiteY45"/>
              <a:gd fmla="*/ 120081 w 233956" name="connsiteX46"/>
              <a:gd fmla="*/ 290470 h 335238" name="connsiteY46"/>
              <a:gd fmla="*/ 117408 w 233956" name="connsiteX47"/>
              <a:gd fmla="*/ 299360 h 335238" name="connsiteY47"/>
              <a:gd fmla="*/ 113397 w 233956" name="connsiteX48"/>
              <a:gd fmla="*/ 300630 h 335238" name="connsiteY48"/>
              <a:gd fmla="*/ 109386 w 233956" name="connsiteX49"/>
              <a:gd fmla="*/ 298090 h 335238" name="connsiteY49"/>
              <a:gd fmla="*/ 108050 w 233956" name="connsiteX50"/>
              <a:gd fmla="*/ 289200 h 335238" name="connsiteY50"/>
              <a:gd fmla="*/ 106713 w 233956" name="connsiteX51"/>
              <a:gd fmla="*/ 289200 h 335238" name="connsiteY51"/>
              <a:gd fmla="*/ 122306 w 233956" name="connsiteX52"/>
              <a:gd fmla="*/ 273325 h 335238" name="connsiteY52"/>
              <a:gd fmla="*/ 120917 w 233956" name="connsiteX53"/>
              <a:gd fmla="*/ 279675 h 335238" name="connsiteY53"/>
              <a:gd fmla="*/ 120917 w 233956" name="connsiteX54"/>
              <a:gd fmla="*/ 284755 h 335238" name="connsiteY54"/>
              <a:gd fmla="*/ 125084 w 233956" name="connsiteX55"/>
              <a:gd fmla="*/ 286025 h 335238" name="connsiteY55"/>
              <a:gd fmla="*/ 132030 w 233956" name="connsiteX56"/>
              <a:gd fmla="*/ 274595 h 335238" name="connsiteY56"/>
              <a:gd fmla="*/ 122306 w 233956" name="connsiteX57"/>
              <a:gd fmla="*/ 273325 h 335238" name="connsiteY57"/>
              <a:gd fmla="*/ 96311 w 233956" name="connsiteX58"/>
              <a:gd fmla="*/ 271737 h 335238" name="connsiteY58"/>
              <a:gd fmla="*/ 92342 w 233956" name="connsiteX59"/>
              <a:gd fmla="*/ 273036 h 335238" name="connsiteY59"/>
              <a:gd fmla="*/ 97634 w 233956" name="connsiteX60"/>
              <a:gd fmla="*/ 286025 h 335238" name="connsiteY60"/>
              <a:gd fmla="*/ 100280 w 233956" name="connsiteX61"/>
              <a:gd fmla="*/ 284726 h 335238" name="connsiteY61"/>
              <a:gd fmla="*/ 100280 w 233956" name="connsiteX62"/>
              <a:gd fmla="*/ 283427 h 335238" name="connsiteY62"/>
              <a:gd fmla="*/ 96311 w 233956" name="connsiteX63"/>
              <a:gd fmla="*/ 271737 h 335238" name="connsiteY63"/>
              <a:gd fmla="*/ 112979 w 233956" name="connsiteX64"/>
              <a:gd fmla="*/ 270150 h 335238" name="connsiteY64"/>
              <a:gd fmla="*/ 112979 w 233956" name="connsiteX65"/>
              <a:gd fmla="*/ 282850 h 335238" name="connsiteY65"/>
              <a:gd fmla="*/ 116154 w 233956" name="connsiteX66"/>
              <a:gd fmla="*/ 282850 h 335238" name="connsiteY66"/>
              <a:gd fmla="*/ 116154 w 233956" name="connsiteX67"/>
              <a:gd fmla="*/ 277770 h 335238" name="connsiteY67"/>
              <a:gd fmla="*/ 117742 w 233956" name="connsiteX68"/>
              <a:gd fmla="*/ 271420 h 335238" name="connsiteY68"/>
              <a:gd fmla="*/ 112979 w 233956" name="connsiteX69"/>
              <a:gd fmla="*/ 270150 h 335238" name="connsiteY69"/>
              <a:gd fmla="*/ 108217 w 233956" name="connsiteX70"/>
              <a:gd fmla="*/ 270150 h 335238" name="connsiteY70"/>
              <a:gd fmla="*/ 101867 w 233956" name="connsiteX71"/>
              <a:gd fmla="*/ 271420 h 335238" name="connsiteY71"/>
              <a:gd fmla="*/ 104407 w 233956" name="connsiteX72"/>
              <a:gd fmla="*/ 279040 h 335238" name="connsiteY72"/>
              <a:gd fmla="*/ 105677 w 233956" name="connsiteX73"/>
              <a:gd fmla="*/ 282850 h 335238" name="connsiteY73"/>
              <a:gd fmla="*/ 108217 w 233956" name="connsiteX74"/>
              <a:gd fmla="*/ 282850 h 335238" name="connsiteY74"/>
              <a:gd fmla="*/ 108217 w 233956" name="connsiteX75"/>
              <a:gd fmla="*/ 270150 h 335238" name="connsiteY75"/>
              <a:gd fmla="*/ 135204 w 233956" name="connsiteX76"/>
              <a:gd fmla="*/ 265387 h 335238" name="connsiteY76"/>
              <a:gd fmla="*/ 132029 w 233956" name="connsiteX77"/>
              <a:gd fmla="*/ 268562 h 335238" name="connsiteY77"/>
              <a:gd fmla="*/ 133087 w 233956" name="connsiteX78"/>
              <a:gd fmla="*/ 270150 h 335238" name="connsiteY78"/>
              <a:gd fmla="*/ 135204 w 233956" name="connsiteX79"/>
              <a:gd fmla="*/ 265387 h 335238" name="connsiteY79"/>
              <a:gd fmla="*/ 132559 w 233956" name="connsiteX80"/>
              <a:gd fmla="*/ 263800 h 335238" name="connsiteY80"/>
              <a:gd fmla="*/ 127267 w 233956" name="connsiteX81"/>
              <a:gd fmla="*/ 268563 h 335238" name="connsiteY81"/>
              <a:gd fmla="*/ 131236 w 233956" name="connsiteX82"/>
              <a:gd fmla="*/ 268563 h 335238" name="connsiteY82"/>
              <a:gd fmla="*/ 135205 w 233956" name="connsiteX83"/>
              <a:gd fmla="*/ 264991 h 335238" name="connsiteY83"/>
              <a:gd fmla="*/ 132559 w 233956" name="connsiteX84"/>
              <a:gd fmla="*/ 263800 h 335238" name="connsiteY84"/>
              <a:gd fmla="*/ 108217 w 233956" name="connsiteX85"/>
              <a:gd fmla="*/ 263800 h 335238" name="connsiteY85"/>
              <a:gd fmla="*/ 106629 w 233956" name="connsiteX86"/>
              <a:gd fmla="*/ 265388 h 335238" name="connsiteY86"/>
              <a:gd fmla="*/ 108217 w 233956" name="connsiteX87"/>
              <a:gd fmla="*/ 265388 h 335238" name="connsiteY87"/>
              <a:gd fmla="*/ 108217 w 233956" name="connsiteX88"/>
              <a:gd fmla="*/ 263800 h 335238" name="connsiteY88"/>
              <a:gd fmla="*/ 129251 w 233956" name="connsiteX89"/>
              <a:gd fmla="*/ 262212 h 335238" name="connsiteY89"/>
              <a:gd fmla="*/ 125679 w 233956" name="connsiteX90"/>
              <a:gd fmla="*/ 265784 h 335238" name="connsiteY90"/>
              <a:gd fmla="*/ 125679 w 233956" name="connsiteX91"/>
              <a:gd fmla="*/ 266975 h 335238" name="connsiteY91"/>
              <a:gd fmla="*/ 130442 w 233956" name="connsiteX92"/>
              <a:gd fmla="*/ 263403 h 335238" name="connsiteY92"/>
              <a:gd fmla="*/ 129251 w 233956" name="connsiteX93"/>
              <a:gd fmla="*/ 262212 h 335238" name="connsiteY93"/>
              <a:gd fmla="*/ 92342 w 233956" name="connsiteX94"/>
              <a:gd fmla="*/ 262212 h 335238" name="connsiteY94"/>
              <a:gd fmla="*/ 89167 w 233956" name="connsiteX95"/>
              <a:gd fmla="*/ 266975 h 335238" name="connsiteY95"/>
              <a:gd fmla="*/ 91548 w 233956" name="connsiteX96"/>
              <a:gd fmla="*/ 266380 h 335238" name="connsiteY96"/>
              <a:gd fmla="*/ 92342 w 233956" name="connsiteX97"/>
              <a:gd fmla="*/ 266975 h 335238" name="connsiteY97"/>
              <a:gd fmla="*/ 92977 w 233956" name="connsiteX98"/>
              <a:gd fmla="*/ 266022 h 335238" name="connsiteY98"/>
              <a:gd fmla="*/ 93930 w 233956" name="connsiteX99"/>
              <a:gd fmla="*/ 265784 h 335238" name="connsiteY99"/>
              <a:gd fmla="*/ 93930 w 233956" name="connsiteX100"/>
              <a:gd fmla="*/ 264594 h 335238" name="connsiteY100"/>
              <a:gd fmla="*/ 92977 w 233956" name="connsiteX101"/>
              <a:gd fmla="*/ 266022 h 335238" name="connsiteY101"/>
              <a:gd fmla="*/ 91548 w 233956" name="connsiteX102"/>
              <a:gd fmla="*/ 266380 h 335238" name="connsiteY102"/>
              <a:gd fmla="*/ 90754 w 233956" name="connsiteX103"/>
              <a:gd fmla="*/ 265784 h 335238" name="connsiteY103"/>
              <a:gd fmla="*/ 92342 w 233956" name="connsiteX104"/>
              <a:gd fmla="*/ 263403 h 335238" name="connsiteY104"/>
              <a:gd fmla="*/ 92342 w 233956" name="connsiteX105"/>
              <a:gd fmla="*/ 262212 h 335238" name="connsiteY105"/>
              <a:gd fmla="*/ 89166 w 233956" name="connsiteX106"/>
              <a:gd fmla="*/ 260625 h 335238" name="connsiteY106"/>
              <a:gd fmla="*/ 87579 w 233956" name="connsiteX107"/>
              <a:gd fmla="*/ 264197 h 335238" name="connsiteY107"/>
              <a:gd fmla="*/ 87579 w 233956" name="connsiteX108"/>
              <a:gd fmla="*/ 265388 h 335238" name="connsiteY108"/>
              <a:gd fmla="*/ 92342 w 233956" name="connsiteX109"/>
              <a:gd fmla="*/ 260625 h 335238" name="connsiteY109"/>
              <a:gd fmla="*/ 89166 w 233956" name="connsiteX110"/>
              <a:gd fmla="*/ 260625 h 335238" name="connsiteY110"/>
              <a:gd fmla="*/ 119647 w 233956" name="connsiteX111"/>
              <a:gd fmla="*/ 259037 h 335238" name="connsiteY111"/>
              <a:gd fmla="*/ 119647 w 233956" name="connsiteX112"/>
              <a:gd fmla="*/ 260307 h 335238" name="connsiteY112"/>
              <a:gd fmla="*/ 117107 w 233956" name="connsiteX113"/>
              <a:gd fmla="*/ 262847 h 335238" name="connsiteY113"/>
              <a:gd fmla="*/ 114567 w 233956" name="connsiteX114"/>
              <a:gd fmla="*/ 265387 h 335238" name="connsiteY114"/>
              <a:gd fmla="*/ 117107 w 233956" name="connsiteX115"/>
              <a:gd fmla="*/ 265387 h 335238" name="connsiteY115"/>
              <a:gd fmla="*/ 120917 w 233956" name="connsiteX116"/>
              <a:gd fmla="*/ 261577 h 335238" name="connsiteY116"/>
              <a:gd fmla="*/ 120917 w 233956" name="connsiteX117"/>
              <a:gd fmla="*/ 259037 h 335238" name="connsiteY117"/>
              <a:gd fmla="*/ 119647 w 233956" name="connsiteX118"/>
              <a:gd fmla="*/ 259037 h 335238" name="connsiteY118"/>
              <a:gd fmla="*/ 115519 w 233956" name="connsiteX119"/>
              <a:gd fmla="*/ 259037 h 335238" name="connsiteY119"/>
              <a:gd fmla="*/ 112979 w 233956" name="connsiteX120"/>
              <a:gd fmla="*/ 261577 h 335238" name="connsiteY120"/>
              <a:gd fmla="*/ 112979 w 233956" name="connsiteX121"/>
              <a:gd fmla="*/ 264117 h 335238" name="connsiteY121"/>
              <a:gd fmla="*/ 112979 w 233956" name="connsiteX122"/>
              <a:gd fmla="*/ 265387 h 335238" name="connsiteY122"/>
              <a:gd fmla="*/ 115519 w 233956" name="connsiteX123"/>
              <a:gd fmla="*/ 261577 h 335238" name="connsiteY123"/>
              <a:gd fmla="*/ 119329 w 233956" name="connsiteX124"/>
              <a:gd fmla="*/ 259037 h 335238" name="connsiteY124"/>
              <a:gd fmla="*/ 115519 w 233956" name="connsiteX125"/>
              <a:gd fmla="*/ 259037 h 335238" name="connsiteY125"/>
              <a:gd fmla="*/ 112979 w 233956" name="connsiteX126"/>
              <a:gd fmla="*/ 259037 h 335238" name="connsiteY126"/>
              <a:gd fmla="*/ 112979 w 233956" name="connsiteX127"/>
              <a:gd fmla="*/ 260625 h 335238" name="connsiteY127"/>
              <a:gd fmla="*/ 114567 w 233956" name="connsiteX128"/>
              <a:gd fmla="*/ 259037 h 335238" name="connsiteY128"/>
              <a:gd fmla="*/ 112979 w 233956" name="connsiteX129"/>
              <a:gd fmla="*/ 259037 h 335238" name="connsiteY129"/>
              <a:gd fmla="*/ 106947 w 233956" name="connsiteX130"/>
              <a:gd fmla="*/ 259037 h 335238" name="connsiteY130"/>
              <a:gd fmla="*/ 101867 w 233956" name="connsiteX131"/>
              <a:gd fmla="*/ 265387 h 335238" name="connsiteY131"/>
              <a:gd fmla="*/ 104407 w 233956" name="connsiteX132"/>
              <a:gd fmla="*/ 265387 h 335238" name="connsiteY132"/>
              <a:gd fmla="*/ 108217 w 233956" name="connsiteX133"/>
              <a:gd fmla="*/ 260625 h 335238" name="connsiteY133"/>
              <a:gd fmla="*/ 108217 w 233956" name="connsiteX134"/>
              <a:gd fmla="*/ 259037 h 335238" name="connsiteY134"/>
              <a:gd fmla="*/ 106947 w 233956" name="connsiteX135"/>
              <a:gd fmla="*/ 259037 h 335238" name="connsiteY135"/>
              <a:gd fmla="*/ 103851 w 233956" name="connsiteX136"/>
              <a:gd fmla="*/ 259037 h 335238" name="connsiteY136"/>
              <a:gd fmla="*/ 100279 w 233956" name="connsiteX137"/>
              <a:gd fmla="*/ 264117 h 335238" name="connsiteY137"/>
              <a:gd fmla="*/ 105042 w 233956" name="connsiteX138"/>
              <a:gd fmla="*/ 259037 h 335238" name="connsiteY138"/>
              <a:gd fmla="*/ 103851 w 233956" name="connsiteX139"/>
              <a:gd fmla="*/ 259037 h 335238" name="connsiteY139"/>
              <a:gd fmla="*/ 100279 w 233956" name="connsiteX140"/>
              <a:gd fmla="*/ 259037 h 335238" name="connsiteY140"/>
              <a:gd fmla="*/ 98692 w 233956" name="connsiteX141"/>
              <a:gd fmla="*/ 262212 h 335238" name="connsiteY141"/>
              <a:gd fmla="*/ 98692 w 233956" name="connsiteX142"/>
              <a:gd fmla="*/ 263800 h 335238" name="connsiteY142"/>
              <a:gd fmla="*/ 103455 w 233956" name="connsiteX143"/>
              <a:gd fmla="*/ 259037 h 335238" name="connsiteY143"/>
              <a:gd fmla="*/ 100279 w 233956" name="connsiteX144"/>
              <a:gd fmla="*/ 259037 h 335238" name="connsiteY144"/>
              <a:gd fmla="*/ 97104 w 233956" name="connsiteX145"/>
              <a:gd fmla="*/ 259037 h 335238" name="connsiteY145"/>
              <a:gd fmla="*/ 97104 w 233956" name="connsiteX146"/>
              <a:gd fmla="*/ 260625 h 335238" name="connsiteY146"/>
              <a:gd fmla="*/ 98692 w 233956" name="connsiteX147"/>
              <a:gd fmla="*/ 259037 h 335238" name="connsiteY147"/>
              <a:gd fmla="*/ 97104 w 233956" name="connsiteX148"/>
              <a:gd fmla="*/ 259037 h 335238" name="connsiteY148"/>
              <a:gd fmla="*/ 150996 w 233956" name="connsiteX149"/>
              <a:gd fmla="*/ 225247 h 335238" name="connsiteY149"/>
              <a:gd fmla="*/ 153636 w 233956" name="connsiteX150"/>
              <a:gd fmla="*/ 227887 h 335238" name="connsiteY150"/>
              <a:gd fmla="*/ 152316 w 233956" name="connsiteX151"/>
              <a:gd fmla="*/ 229208 h 335238" name="connsiteY151"/>
              <a:gd fmla="*/ 150996 w 233956" name="connsiteX152"/>
              <a:gd fmla="*/ 225247 h 335238" name="connsiteY152"/>
              <a:gd fmla="*/ 159947 w 233956" name="connsiteX153"/>
              <a:gd fmla="*/ 215778 h 335238" name="connsiteY153"/>
              <a:gd fmla="*/ 160605 w 233956" name="connsiteX154"/>
              <a:gd fmla="*/ 215778 h 335238" name="connsiteY154"/>
              <a:gd fmla="*/ 163780 w 233956" name="connsiteX155"/>
              <a:gd fmla="*/ 218159 h 335238" name="connsiteY155"/>
              <a:gd fmla="*/ 162193 w 233956" name="connsiteX156"/>
              <a:gd fmla="*/ 219350 h 335238" name="connsiteY156"/>
              <a:gd fmla="*/ 159549 w 233956" name="connsiteX157"/>
              <a:gd fmla="*/ 216376 h 335238" name="connsiteY157"/>
              <a:gd fmla="*/ 111401 w 233956" name="connsiteX158"/>
              <a:gd fmla="*/ 206764 h 335238" name="connsiteY158"/>
              <a:gd fmla="*/ 114040 w 233956" name="connsiteX159"/>
              <a:gd fmla="*/ 206764 h 335238" name="connsiteY159"/>
              <a:gd fmla="*/ 114040 w 233956" name="connsiteX160"/>
              <a:gd fmla="*/ 208084 h 335238" name="connsiteY160"/>
              <a:gd fmla="*/ 111401 w 233956" name="connsiteX161"/>
              <a:gd fmla="*/ 206764 h 335238" name="connsiteY161"/>
              <a:gd fmla="*/ 173434 w 233956" name="connsiteX162"/>
              <a:gd fmla="*/ 194882 h 335238" name="connsiteY162"/>
              <a:gd fmla="*/ 177393 w 233956" name="connsiteX163"/>
              <a:gd fmla="*/ 197522 h 335238" name="connsiteY163"/>
              <a:gd fmla="*/ 176074 w 233956" name="connsiteX164"/>
              <a:gd fmla="*/ 197522 h 335238" name="connsiteY164"/>
              <a:gd fmla="*/ 173434 w 233956" name="connsiteX165"/>
              <a:gd fmla="*/ 194882 h 335238" name="connsiteY165"/>
              <a:gd fmla="*/ 46728 w 233956" name="connsiteX166"/>
              <a:gd fmla="*/ 169798 h 335238" name="connsiteY166"/>
              <a:gd fmla="*/ 44089 w 233956" name="connsiteX167"/>
              <a:gd fmla="*/ 172438 h 335238" name="connsiteY167"/>
              <a:gd fmla="*/ 42769 w 233956" name="connsiteX168"/>
              <a:gd fmla="*/ 172438 h 335238" name="connsiteY168"/>
              <a:gd fmla="*/ 46728 w 233956" name="connsiteX169"/>
              <a:gd fmla="*/ 169798 h 335238" name="connsiteY169"/>
              <a:gd fmla="*/ 36170 w 233956" name="connsiteX170"/>
              <a:gd fmla="*/ 147354 h 335238" name="connsiteY170"/>
              <a:gd fmla="*/ 33530 w 233956" name="connsiteX171"/>
              <a:gd fmla="*/ 149994 h 335238" name="connsiteY171"/>
              <a:gd fmla="*/ 33530 w 233956" name="connsiteX172"/>
              <a:gd fmla="*/ 148674 h 335238" name="connsiteY172"/>
              <a:gd fmla="*/ 36170 w 233956" name="connsiteX173"/>
              <a:gd fmla="*/ 147354 h 335238" name="connsiteY173"/>
              <a:gd fmla="*/ 34850 w 233956" name="connsiteX174"/>
              <a:gd fmla="*/ 144713 h 335238" name="connsiteY174"/>
              <a:gd fmla="*/ 32210 w 233956" name="connsiteX175"/>
              <a:gd fmla="*/ 147354 h 335238" name="connsiteY175"/>
              <a:gd fmla="*/ 32210 w 233956" name="connsiteX176"/>
              <a:gd fmla="*/ 146034 h 335238" name="connsiteY176"/>
              <a:gd fmla="*/ 34850 w 233956" name="connsiteX177"/>
              <a:gd fmla="*/ 144713 h 335238" name="connsiteY177"/>
              <a:gd fmla="*/ 198511 w 233956" name="connsiteX178"/>
              <a:gd fmla="*/ 140753 h 335238" name="connsiteY178"/>
              <a:gd fmla="*/ 203790 w 233956" name="connsiteX179"/>
              <a:gd fmla="*/ 143393 h 335238" name="connsiteY179"/>
              <a:gd fmla="*/ 203790 w 233956" name="connsiteX180"/>
              <a:gd fmla="*/ 144713 h 335238" name="connsiteY180"/>
              <a:gd fmla="*/ 198511 w 233956" name="connsiteX181"/>
              <a:gd fmla="*/ 140753 h 335238" name="connsiteY181"/>
              <a:gd fmla="*/ 61247 w 233956" name="connsiteX182"/>
              <a:gd fmla="*/ 27214 h 335238" name="connsiteY182"/>
              <a:gd fmla="*/ 62567 w 233956" name="connsiteX183"/>
              <a:gd fmla="*/ 28534 h 335238" name="connsiteY183"/>
              <a:gd fmla="*/ 61247 w 233956" name="connsiteX184"/>
              <a:gd fmla="*/ 28534 h 335238" name="connsiteY184"/>
              <a:gd fmla="*/ 61247 w 233956" name="connsiteX185"/>
              <a:gd fmla="*/ 27214 h 335238" name="connsiteY185"/>
              <a:gd fmla="*/ 157595 w 233956" name="connsiteX186"/>
              <a:gd fmla="*/ 24573 h 335238" name="connsiteY186"/>
              <a:gd fmla="*/ 158915 w 233956" name="connsiteX187"/>
              <a:gd fmla="*/ 24573 h 335238" name="connsiteY187"/>
              <a:gd fmla="*/ 156275 w 233956" name="connsiteX188"/>
              <a:gd fmla="*/ 25894 h 335238" name="connsiteY188"/>
              <a:gd fmla="*/ 157595 w 233956" name="connsiteX189"/>
              <a:gd fmla="*/ 24573 h 335238" name="connsiteY189"/>
              <a:gd fmla="*/ 94243 w 233956" name="connsiteX190"/>
              <a:gd fmla="*/ 3450 h 335238" name="connsiteY190"/>
              <a:gd fmla="*/ 77085 w 233956" name="connsiteX191"/>
              <a:gd fmla="*/ 11371 h 335238" name="connsiteY191"/>
              <a:gd fmla="*/ 67846 w 233956" name="connsiteX192"/>
              <a:gd fmla="*/ 31174 h 335238" name="connsiteY192"/>
              <a:gd fmla="*/ 78405 w 233956" name="connsiteX193"/>
              <a:gd fmla="*/ 140753 h 335238" name="connsiteY193"/>
              <a:gd fmla="*/ 85004 w 233956" name="connsiteX194"/>
              <a:gd fmla="*/ 169798 h 335238" name="connsiteY194"/>
              <a:gd fmla="*/ 88963 w 233956" name="connsiteX195"/>
              <a:gd fmla="*/ 198842 h 335238" name="connsiteY195"/>
              <a:gd fmla="*/ 96882 w 233956" name="connsiteX196"/>
              <a:gd fmla="*/ 249011 h 335238" name="connsiteY196"/>
              <a:gd fmla="*/ 91603 w 233956" name="connsiteX197"/>
              <a:gd fmla="*/ 247691 h 335238" name="connsiteY197"/>
              <a:gd fmla="*/ 91603 w 233956" name="connsiteX198"/>
              <a:gd fmla="*/ 246371 h 335238" name="connsiteY198"/>
              <a:gd fmla="*/ 90283 w 233956" name="connsiteX199"/>
              <a:gd fmla="*/ 246371 h 335238" name="connsiteY199"/>
              <a:gd fmla="*/ 91603 w 233956" name="connsiteX200"/>
              <a:gd fmla="*/ 245050 h 335238" name="connsiteY200"/>
              <a:gd fmla="*/ 91603 w 233956" name="connsiteX201"/>
              <a:gd fmla="*/ 242410 h 335238" name="connsiteY201"/>
              <a:gd fmla="*/ 90283 w 233956" name="connsiteX202"/>
              <a:gd fmla="*/ 242410 h 335238" name="connsiteY202"/>
              <a:gd fmla="*/ 88963 w 233956" name="connsiteX203"/>
              <a:gd fmla="*/ 242410 h 335238" name="connsiteY203"/>
              <a:gd fmla="*/ 91603 w 233956" name="connsiteX204"/>
              <a:gd fmla="*/ 241090 h 335238" name="connsiteY204"/>
              <a:gd fmla="*/ 91603 w 233956" name="connsiteX205"/>
              <a:gd fmla="*/ 235809 h 335238" name="connsiteY205"/>
              <a:gd fmla="*/ 90283 w 233956" name="connsiteX206"/>
              <a:gd fmla="*/ 238449 h 335238" name="connsiteY206"/>
              <a:gd fmla="*/ 88963 w 233956" name="connsiteX207"/>
              <a:gd fmla="*/ 237129 h 335238" name="connsiteY207"/>
              <a:gd fmla="*/ 91603 w 233956" name="connsiteX208"/>
              <a:gd fmla="*/ 234489 h 335238" name="connsiteY208"/>
              <a:gd fmla="*/ 91603 w 233956" name="connsiteX209"/>
              <a:gd fmla="*/ 231848 h 335238" name="connsiteY209"/>
              <a:gd fmla="*/ 88963 w 233956" name="connsiteX210"/>
              <a:gd fmla="*/ 233168 h 335238" name="connsiteY210"/>
              <a:gd fmla="*/ 87644 w 233956" name="connsiteX211"/>
              <a:gd fmla="*/ 231848 h 335238" name="connsiteY211"/>
              <a:gd fmla="*/ 90283 w 233956" name="connsiteX212"/>
              <a:gd fmla="*/ 230528 h 335238" name="connsiteY212"/>
              <a:gd fmla="*/ 90283 w 233956" name="connsiteX213"/>
              <a:gd fmla="*/ 226567 h 335238" name="connsiteY213"/>
              <a:gd fmla="*/ 87644 w 233956" name="connsiteX214"/>
              <a:gd fmla="*/ 229208 h 335238" name="connsiteY214"/>
              <a:gd fmla="*/ 86324 w 233956" name="connsiteX215"/>
              <a:gd fmla="*/ 227887 h 335238" name="connsiteY215"/>
              <a:gd fmla="*/ 90283 w 233956" name="connsiteX216"/>
              <a:gd fmla="*/ 225247 h 335238" name="connsiteY216"/>
              <a:gd fmla="*/ 88963 w 233956" name="connsiteX217"/>
              <a:gd fmla="*/ 221286 h 335238" name="connsiteY217"/>
              <a:gd fmla="*/ 85004 w 233956" name="connsiteX218"/>
              <a:gd fmla="*/ 223927 h 335238" name="connsiteY218"/>
              <a:gd fmla="*/ 85004 w 233956" name="connsiteX219"/>
              <a:gd fmla="*/ 222607 h 335238" name="connsiteY219"/>
              <a:gd fmla="*/ 88963 w 233956" name="connsiteX220"/>
              <a:gd fmla="*/ 219966 h 335238" name="connsiteY220"/>
              <a:gd fmla="*/ 87644 w 233956" name="connsiteX221"/>
              <a:gd fmla="*/ 218646 h 335238" name="connsiteY221"/>
              <a:gd fmla="*/ 86324 w 233956" name="connsiteX222"/>
              <a:gd fmla="*/ 219966 h 335238" name="connsiteY222"/>
              <a:gd fmla="*/ 85004 w 233956" name="connsiteX223"/>
              <a:gd fmla="*/ 218646 h 335238" name="connsiteY223"/>
              <a:gd fmla="*/ 87644 w 233956" name="connsiteX224"/>
              <a:gd fmla="*/ 217326 h 335238" name="connsiteY224"/>
              <a:gd fmla="*/ 87644 w 233956" name="connsiteX225"/>
              <a:gd fmla="*/ 214685 h 335238" name="connsiteY225"/>
              <a:gd fmla="*/ 86324 w 233956" name="connsiteX226"/>
              <a:gd fmla="*/ 214685 h 335238" name="connsiteY226"/>
              <a:gd fmla="*/ 85004 w 233956" name="connsiteX227"/>
              <a:gd fmla="*/ 214685 h 335238" name="connsiteY227"/>
              <a:gd fmla="*/ 86324 w 233956" name="connsiteX228"/>
              <a:gd fmla="*/ 213365 h 335238" name="connsiteY228"/>
              <a:gd fmla="*/ 86324 w 233956" name="connsiteX229"/>
              <a:gd fmla="*/ 209404 h 335238" name="connsiteY229"/>
              <a:gd fmla="*/ 82364 w 233956" name="connsiteX230"/>
              <a:gd fmla="*/ 210724 h 335238" name="connsiteY230"/>
              <a:gd fmla="*/ 82364 w 233956" name="connsiteX231"/>
              <a:gd fmla="*/ 209404 h 335238" name="connsiteY231"/>
              <a:gd fmla="*/ 85004 w 233956" name="connsiteX232"/>
              <a:gd fmla="*/ 208084 h 335238" name="connsiteY232"/>
              <a:gd fmla="*/ 85004 w 233956" name="connsiteX233"/>
              <a:gd fmla="*/ 206764 h 335238" name="connsiteY233"/>
              <a:gd fmla="*/ 83684 w 233956" name="connsiteX234"/>
              <a:gd fmla="*/ 206764 h 335238" name="connsiteY234"/>
              <a:gd fmla="*/ 85004 w 233956" name="connsiteX235"/>
              <a:gd fmla="*/ 205443 h 335238" name="connsiteY235"/>
              <a:gd fmla="*/ 85004 w 233956" name="connsiteX236"/>
              <a:gd fmla="*/ 204123 h 335238" name="connsiteY236"/>
              <a:gd fmla="*/ 83684 w 233956" name="connsiteX237"/>
              <a:gd fmla="*/ 205443 h 335238" name="connsiteY237"/>
              <a:gd fmla="*/ 82364 w 233956" name="connsiteX238"/>
              <a:gd fmla="*/ 204123 h 335238" name="connsiteY238"/>
              <a:gd fmla="*/ 83684 w 233956" name="connsiteX239"/>
              <a:gd fmla="*/ 202803 h 335238" name="connsiteY239"/>
              <a:gd fmla="*/ 83684 w 233956" name="connsiteX240"/>
              <a:gd fmla="*/ 200163 h 335238" name="connsiteY240"/>
              <a:gd fmla="*/ 82364 w 233956" name="connsiteX241"/>
              <a:gd fmla="*/ 201483 h 335238" name="connsiteY241"/>
              <a:gd fmla="*/ 81044 w 233956" name="connsiteX242"/>
              <a:gd fmla="*/ 200163 h 335238" name="connsiteY242"/>
              <a:gd fmla="*/ 83684 w 233956" name="connsiteX243"/>
              <a:gd fmla="*/ 198842 h 335238" name="connsiteY243"/>
              <a:gd fmla="*/ 83684 w 233956" name="connsiteX244"/>
              <a:gd fmla="*/ 196202 h 335238" name="connsiteY244"/>
              <a:gd fmla="*/ 81044 w 233956" name="connsiteX245"/>
              <a:gd fmla="*/ 197522 h 335238" name="connsiteY245"/>
              <a:gd fmla="*/ 81044 w 233956" name="connsiteX246"/>
              <a:gd fmla="*/ 196202 h 335238" name="connsiteY246"/>
              <a:gd fmla="*/ 83684 w 233956" name="connsiteX247"/>
              <a:gd fmla="*/ 194882 h 335238" name="connsiteY247"/>
              <a:gd fmla="*/ 82364 w 233956" name="connsiteX248"/>
              <a:gd fmla="*/ 192241 h 335238" name="connsiteY248"/>
              <a:gd fmla="*/ 81044 w 233956" name="connsiteX249"/>
              <a:gd fmla="*/ 193561 h 335238" name="connsiteY249"/>
              <a:gd fmla="*/ 79724 w 233956" name="connsiteX250"/>
              <a:gd fmla="*/ 192241 h 335238" name="connsiteY250"/>
              <a:gd fmla="*/ 82364 w 233956" name="connsiteX251"/>
              <a:gd fmla="*/ 190921 h 335238" name="connsiteY251"/>
              <a:gd fmla="*/ 82364 w 233956" name="connsiteX252"/>
              <a:gd fmla="*/ 188281 h 335238" name="connsiteY252"/>
              <a:gd fmla="*/ 79724 w 233956" name="connsiteX253"/>
              <a:gd fmla="*/ 190921 h 335238" name="connsiteY253"/>
              <a:gd fmla="*/ 79724 w 233956" name="connsiteX254"/>
              <a:gd fmla="*/ 189601 h 335238" name="connsiteY254"/>
              <a:gd fmla="*/ 82364 w 233956" name="connsiteX255"/>
              <a:gd fmla="*/ 186960 h 335238" name="connsiteY255"/>
              <a:gd fmla="*/ 81044 w 233956" name="connsiteX256"/>
              <a:gd fmla="*/ 184320 h 335238" name="connsiteY256"/>
              <a:gd fmla="*/ 79724 w 233956" name="connsiteX257"/>
              <a:gd fmla="*/ 185640 h 335238" name="connsiteY257"/>
              <a:gd fmla="*/ 78405 w 233956" name="connsiteX258"/>
              <a:gd fmla="*/ 184320 h 335238" name="connsiteY258"/>
              <a:gd fmla="*/ 81044 w 233956" name="connsiteX259"/>
              <a:gd fmla="*/ 183000 h 335238" name="connsiteY259"/>
              <a:gd fmla="*/ 81044 w 233956" name="connsiteX260"/>
              <a:gd fmla="*/ 180359 h 335238" name="connsiteY260"/>
              <a:gd fmla="*/ 79724 w 233956" name="connsiteX261"/>
              <a:gd fmla="*/ 181679 h 335238" name="connsiteY261"/>
              <a:gd fmla="*/ 78405 w 233956" name="connsiteX262"/>
              <a:gd fmla="*/ 180359 h 335238" name="connsiteY262"/>
              <a:gd fmla="*/ 81044 w 233956" name="connsiteX263"/>
              <a:gd fmla="*/ 179039 h 335238" name="connsiteY263"/>
              <a:gd fmla="*/ 79724 w 233956" name="connsiteX264"/>
              <a:gd fmla="*/ 176399 h 335238" name="connsiteY264"/>
              <a:gd fmla="*/ 78405 w 233956" name="connsiteX265"/>
              <a:gd fmla="*/ 177719 h 335238" name="connsiteY265"/>
              <a:gd fmla="*/ 77085 w 233956" name="connsiteX266"/>
              <a:gd fmla="*/ 176399 h 335238" name="connsiteY266"/>
              <a:gd fmla="*/ 79724 w 233956" name="connsiteX267"/>
              <a:gd fmla="*/ 175078 h 335238" name="connsiteY267"/>
              <a:gd fmla="*/ 79724 w 233956" name="connsiteX268"/>
              <a:gd fmla="*/ 173758 h 335238" name="connsiteY268"/>
              <a:gd fmla="*/ 79724 w 233956" name="connsiteX269"/>
              <a:gd fmla="*/ 172438 h 335238" name="connsiteY269"/>
              <a:gd fmla="*/ 78405 w 233956" name="connsiteX270"/>
              <a:gd fmla="*/ 173758 h 335238" name="connsiteY270"/>
              <a:gd fmla="*/ 77085 w 233956" name="connsiteX271"/>
              <a:gd fmla="*/ 172438 h 335238" name="connsiteY271"/>
              <a:gd fmla="*/ 79724 w 233956" name="connsiteX272"/>
              <a:gd fmla="*/ 171118 h 335238" name="connsiteY272"/>
              <a:gd fmla="*/ 79724 w 233956" name="connsiteX273"/>
              <a:gd fmla="*/ 169798 h 335238" name="connsiteY273"/>
              <a:gd fmla="*/ 77085 w 233956" name="connsiteX274"/>
              <a:gd fmla="*/ 171118 h 335238" name="connsiteY274"/>
              <a:gd fmla="*/ 75765 w 233956" name="connsiteX275"/>
              <a:gd fmla="*/ 171118 h 335238" name="connsiteY275"/>
              <a:gd fmla="*/ 78405 w 233956" name="connsiteX276"/>
              <a:gd fmla="*/ 168477 h 335238" name="connsiteY276"/>
              <a:gd fmla="*/ 78405 w 233956" name="connsiteX277"/>
              <a:gd fmla="*/ 167157 h 335238" name="connsiteY277"/>
              <a:gd fmla="*/ 77085 w 233956" name="connsiteX278"/>
              <a:gd fmla="*/ 168477 h 335238" name="connsiteY278"/>
              <a:gd fmla="*/ 75765 w 233956" name="connsiteX279"/>
              <a:gd fmla="*/ 167157 h 335238" name="connsiteY279"/>
              <a:gd fmla="*/ 78405 w 233956" name="connsiteX280"/>
              <a:gd fmla="*/ 165837 h 335238" name="connsiteY280"/>
              <a:gd fmla="*/ 78405 w 233956" name="connsiteX281"/>
              <a:gd fmla="*/ 164517 h 335238" name="connsiteY281"/>
              <a:gd fmla="*/ 75765 w 233956" name="connsiteX282"/>
              <a:gd fmla="*/ 165837 h 335238" name="connsiteY282"/>
              <a:gd fmla="*/ 75765 w 233956" name="connsiteX283"/>
              <a:gd fmla="*/ 164517 h 335238" name="connsiteY283"/>
              <a:gd fmla="*/ 75765 w 233956" name="connsiteX284"/>
              <a:gd fmla="*/ 163196 h 335238" name="connsiteY284"/>
              <a:gd fmla="*/ 78405 w 233956" name="connsiteX285"/>
              <a:gd fmla="*/ 161876 h 335238" name="connsiteY285"/>
              <a:gd fmla="*/ 77085 w 233956" name="connsiteX286"/>
              <a:gd fmla="*/ 157916 h 335238" name="connsiteY286"/>
              <a:gd fmla="*/ 74445 w 233956" name="connsiteX287"/>
              <a:gd fmla="*/ 160556 h 335238" name="connsiteY287"/>
              <a:gd fmla="*/ 73125 w 233956" name="connsiteX288"/>
              <a:gd fmla="*/ 159236 h 335238" name="connsiteY288"/>
              <a:gd fmla="*/ 77085 w 233956" name="connsiteX289"/>
              <a:gd fmla="*/ 156595 h 335238" name="connsiteY289"/>
              <a:gd fmla="*/ 77085 w 233956" name="connsiteX290"/>
              <a:gd fmla="*/ 155275 h 335238" name="connsiteY290"/>
              <a:gd fmla="*/ 74445 w 233956" name="connsiteX291"/>
              <a:gd fmla="*/ 156595 h 335238" name="connsiteY291"/>
              <a:gd fmla="*/ 73125 w 233956" name="connsiteX292"/>
              <a:gd fmla="*/ 156595 h 335238" name="connsiteY292"/>
              <a:gd fmla="*/ 75765 w 233956" name="connsiteX293"/>
              <a:gd fmla="*/ 152635 h 335238" name="connsiteY293"/>
              <a:gd fmla="*/ 75765 w 233956" name="connsiteX294"/>
              <a:gd fmla="*/ 151314 h 335238" name="connsiteY294"/>
              <a:gd fmla="*/ 71805 w 233956" name="connsiteX295"/>
              <a:gd fmla="*/ 152635 h 335238" name="connsiteY295"/>
              <a:gd fmla="*/ 71805 w 233956" name="connsiteX296"/>
              <a:gd fmla="*/ 151314 h 335238" name="connsiteY296"/>
              <a:gd fmla="*/ 75765 w 233956" name="connsiteX297"/>
              <a:gd fmla="*/ 149994 h 335238" name="connsiteY297"/>
              <a:gd fmla="*/ 74445 w 233956" name="connsiteX298"/>
              <a:gd fmla="*/ 148674 h 335238" name="connsiteY298"/>
              <a:gd fmla="*/ 71805 w 233956" name="connsiteX299"/>
              <a:gd fmla="*/ 149994 h 335238" name="connsiteY299"/>
              <a:gd fmla="*/ 71805 w 233956" name="connsiteX300"/>
              <a:gd fmla="*/ 148674 h 335238" name="connsiteY300"/>
              <a:gd fmla="*/ 74445 w 233956" name="connsiteX301"/>
              <a:gd fmla="*/ 147354 h 335238" name="connsiteY301"/>
              <a:gd fmla="*/ 74445 w 233956" name="connsiteX302"/>
              <a:gd fmla="*/ 144713 h 335238" name="connsiteY302"/>
              <a:gd fmla="*/ 70486 w 233956" name="connsiteX303"/>
              <a:gd fmla="*/ 144713 h 335238" name="connsiteY303"/>
              <a:gd fmla="*/ 69166 w 233956" name="connsiteX304"/>
              <a:gd fmla="*/ 143393 h 335238" name="connsiteY304"/>
              <a:gd fmla="*/ 73125 w 233956" name="connsiteX305"/>
              <a:gd fmla="*/ 143393 h 335238" name="connsiteY305"/>
              <a:gd fmla="*/ 73125 w 233956" name="connsiteX306"/>
              <a:gd fmla="*/ 140753 h 335238" name="connsiteY306"/>
              <a:gd fmla="*/ 69166 w 233956" name="connsiteX307"/>
              <a:gd fmla="*/ 140753 h 335238" name="connsiteY307"/>
              <a:gd fmla="*/ 67846 w 233956" name="connsiteX308"/>
              <a:gd fmla="*/ 139432 h 335238" name="connsiteY308"/>
              <a:gd fmla="*/ 71805 w 233956" name="connsiteX309"/>
              <a:gd fmla="*/ 139432 h 335238" name="connsiteY309"/>
              <a:gd fmla="*/ 71805 w 233956" name="connsiteX310"/>
              <a:gd fmla="*/ 136792 h 335238" name="connsiteY310"/>
              <a:gd fmla="*/ 67846 w 233956" name="connsiteX311"/>
              <a:gd fmla="*/ 136792 h 335238" name="connsiteY311"/>
              <a:gd fmla="*/ 67846 w 233956" name="connsiteX312"/>
              <a:gd fmla="*/ 135472 h 335238" name="connsiteY312"/>
              <a:gd fmla="*/ 71805 w 233956" name="connsiteX313"/>
              <a:gd fmla="*/ 135472 h 335238" name="connsiteY313"/>
              <a:gd fmla="*/ 70486 w 233956" name="connsiteX314"/>
              <a:gd fmla="*/ 131511 h 335238" name="connsiteY314"/>
              <a:gd fmla="*/ 66526 w 233956" name="connsiteX315"/>
              <a:gd fmla="*/ 131511 h 335238" name="connsiteY315"/>
              <a:gd fmla="*/ 66526 w 233956" name="connsiteX316"/>
              <a:gd fmla="*/ 130191 h 335238" name="connsiteY316"/>
              <a:gd fmla="*/ 70486 w 233956" name="connsiteX317"/>
              <a:gd fmla="*/ 130191 h 335238" name="connsiteY317"/>
              <a:gd fmla="*/ 69166 w 233956" name="connsiteX318"/>
              <a:gd fmla="*/ 124910 h 335238" name="connsiteY318"/>
              <a:gd fmla="*/ 66526 w 233956" name="connsiteX319"/>
              <a:gd fmla="*/ 126230 h 335238" name="connsiteY319"/>
              <a:gd fmla="*/ 66526 w 233956" name="connsiteX320"/>
              <a:gd fmla="*/ 124910 h 335238" name="connsiteY320"/>
              <a:gd fmla="*/ 69166 w 233956" name="connsiteX321"/>
              <a:gd fmla="*/ 123590 h 335238" name="connsiteY321"/>
              <a:gd fmla="*/ 67846 w 233956" name="connsiteX322"/>
              <a:gd fmla="*/ 120949 h 335238" name="connsiteY322"/>
              <a:gd fmla="*/ 65206 w 233956" name="connsiteX323"/>
              <a:gd fmla="*/ 120949 h 335238" name="connsiteY323"/>
              <a:gd fmla="*/ 65206 w 233956" name="connsiteX324"/>
              <a:gd fmla="*/ 119629 h 335238" name="connsiteY324"/>
              <a:gd fmla="*/ 67846 w 233956" name="connsiteX325"/>
              <a:gd fmla="*/ 119629 h 335238" name="connsiteY325"/>
              <a:gd fmla="*/ 66526 w 233956" name="connsiteX326"/>
              <a:gd fmla="*/ 115669 h 335238" name="connsiteY326"/>
              <a:gd fmla="*/ 63886 w 233956" name="connsiteX327"/>
              <a:gd fmla="*/ 116989 h 335238" name="connsiteY327"/>
              <a:gd fmla="*/ 62567 w 233956" name="connsiteX328"/>
              <a:gd fmla="*/ 116989 h 335238" name="connsiteY328"/>
              <a:gd fmla="*/ 66526 w 233956" name="connsiteX329"/>
              <a:gd fmla="*/ 114348 h 335238" name="connsiteY329"/>
              <a:gd fmla="*/ 65206 w 233956" name="connsiteX330"/>
              <a:gd fmla="*/ 111708 h 335238" name="connsiteY330"/>
              <a:gd fmla="*/ 62567 w 233956" name="connsiteX331"/>
              <a:gd fmla="*/ 113028 h 335238" name="connsiteY331"/>
              <a:gd fmla="*/ 62567 w 233956" name="connsiteX332"/>
              <a:gd fmla="*/ 111708 h 335238" name="connsiteY332"/>
              <a:gd fmla="*/ 65206 w 233956" name="connsiteX333"/>
              <a:gd fmla="*/ 110388 h 335238" name="connsiteY333"/>
              <a:gd fmla="*/ 65206 w 233956" name="connsiteX334"/>
              <a:gd fmla="*/ 109067 h 335238" name="connsiteY334"/>
              <a:gd fmla="*/ 61247 w 233956" name="connsiteX335"/>
              <a:gd fmla="*/ 109067 h 335238" name="connsiteY335"/>
              <a:gd fmla="*/ 61247 w 233956" name="connsiteX336"/>
              <a:gd fmla="*/ 107747 h 335238" name="connsiteY336"/>
              <a:gd fmla="*/ 65206 w 233956" name="connsiteX337"/>
              <a:gd fmla="*/ 107747 h 335238" name="connsiteY337"/>
              <a:gd fmla="*/ 63886 w 233956" name="connsiteX338"/>
              <a:gd fmla="*/ 106427 h 335238" name="connsiteY338"/>
              <a:gd fmla="*/ 62567 w 233956" name="connsiteX339"/>
              <a:gd fmla="*/ 106427 h 335238" name="connsiteY339"/>
              <a:gd fmla="*/ 62567 w 233956" name="connsiteX340"/>
              <a:gd fmla="*/ 105107 h 335238" name="connsiteY340"/>
              <a:gd fmla="*/ 63886 w 233956" name="connsiteX341"/>
              <a:gd fmla="*/ 105107 h 335238" name="connsiteY341"/>
              <a:gd fmla="*/ 63886 w 233956" name="connsiteX342"/>
              <a:gd fmla="*/ 102466 h 335238" name="connsiteY342"/>
              <a:gd fmla="*/ 59927 w 233956" name="connsiteX343"/>
              <a:gd fmla="*/ 103787 h 335238" name="connsiteY343"/>
              <a:gd fmla="*/ 59927 w 233956" name="connsiteX344"/>
              <a:gd fmla="*/ 102466 h 335238" name="connsiteY344"/>
              <a:gd fmla="*/ 63886 w 233956" name="connsiteX345"/>
              <a:gd fmla="*/ 101146 h 335238" name="connsiteY345"/>
              <a:gd fmla="*/ 62567 w 233956" name="connsiteX346"/>
              <a:gd fmla="*/ 97185 h 335238" name="connsiteY346"/>
              <a:gd fmla="*/ 58607 w 233956" name="connsiteX347"/>
              <a:gd fmla="*/ 98506 h 335238" name="connsiteY347"/>
              <a:gd fmla="*/ 58607 w 233956" name="connsiteX348"/>
              <a:gd fmla="*/ 97185 h 335238" name="connsiteY348"/>
              <a:gd fmla="*/ 62567 w 233956" name="connsiteX349"/>
              <a:gd fmla="*/ 95865 h 335238" name="connsiteY349"/>
              <a:gd fmla="*/ 62567 w 233956" name="connsiteX350"/>
              <a:gd fmla="*/ 93225 h 335238" name="connsiteY350"/>
              <a:gd fmla="*/ 58607 w 233956" name="connsiteX351"/>
              <a:gd fmla="*/ 93225 h 335238" name="connsiteY351"/>
              <a:gd fmla="*/ 58607 w 233956" name="connsiteX352"/>
              <a:gd fmla="*/ 91905 h 335238" name="connsiteY352"/>
              <a:gd fmla="*/ 61247 w 233956" name="connsiteX353"/>
              <a:gd fmla="*/ 91905 h 335238" name="connsiteY353"/>
              <a:gd fmla="*/ 61247 w 233956" name="connsiteX354"/>
              <a:gd fmla="*/ 89264 h 335238" name="connsiteY354"/>
              <a:gd fmla="*/ 58607 w 233956" name="connsiteX355"/>
              <a:gd fmla="*/ 89264 h 335238" name="connsiteY355"/>
              <a:gd fmla="*/ 58607 w 233956" name="connsiteX356"/>
              <a:gd fmla="*/ 87944 h 335238" name="connsiteY356"/>
              <a:gd fmla="*/ 61247 w 233956" name="connsiteX357"/>
              <a:gd fmla="*/ 87944 h 335238" name="connsiteY357"/>
              <a:gd fmla="*/ 61247 w 233956" name="connsiteX358"/>
              <a:gd fmla="*/ 85303 h 335238" name="connsiteY358"/>
              <a:gd fmla="*/ 57287 w 233956" name="connsiteX359"/>
              <a:gd fmla="*/ 85303 h 335238" name="connsiteY359"/>
              <a:gd fmla="*/ 57287 w 233956" name="connsiteX360"/>
              <a:gd fmla="*/ 83983 h 335238" name="connsiteY360"/>
              <a:gd fmla="*/ 61247 w 233956" name="connsiteX361"/>
              <a:gd fmla="*/ 83983 h 335238" name="connsiteY361"/>
              <a:gd fmla="*/ 59927 w 233956" name="connsiteX362"/>
              <a:gd fmla="*/ 81343 h 335238" name="connsiteY362"/>
              <a:gd fmla="*/ 57287 w 233956" name="connsiteX363"/>
              <a:gd fmla="*/ 80023 h 335238" name="connsiteY363"/>
              <a:gd fmla="*/ 57287 w 233956" name="connsiteX364"/>
              <a:gd fmla="*/ 78702 h 335238" name="connsiteY364"/>
              <a:gd fmla="*/ 59927 w 233956" name="connsiteX365"/>
              <a:gd fmla="*/ 78702 h 335238" name="connsiteY365"/>
              <a:gd fmla="*/ 59927 w 233956" name="connsiteX366"/>
              <a:gd fmla="*/ 76062 h 335238" name="connsiteY366"/>
              <a:gd fmla="*/ 55967 w 233956" name="connsiteX367"/>
              <a:gd fmla="*/ 74742 h 335238" name="connsiteY367"/>
              <a:gd fmla="*/ 57287 w 233956" name="connsiteX368"/>
              <a:gd fmla="*/ 73421 h 335238" name="connsiteY368"/>
              <a:gd fmla="*/ 59927 w 233956" name="connsiteX369"/>
              <a:gd fmla="*/ 74742 h 335238" name="connsiteY369"/>
              <a:gd fmla="*/ 59927 w 233956" name="connsiteX370"/>
              <a:gd fmla="*/ 73421 h 335238" name="connsiteY370"/>
              <a:gd fmla="*/ 58607 w 233956" name="connsiteX371"/>
              <a:gd fmla="*/ 73421 h 335238" name="connsiteY371"/>
              <a:gd fmla="*/ 55967 w 233956" name="connsiteX372"/>
              <a:gd fmla="*/ 72101 h 335238" name="connsiteY372"/>
              <a:gd fmla="*/ 55967 w 233956" name="connsiteX373"/>
              <a:gd fmla="*/ 70781 h 335238" name="connsiteY373"/>
              <a:gd fmla="*/ 58607 w 233956" name="connsiteX374"/>
              <a:gd fmla="*/ 72101 h 335238" name="connsiteY374"/>
              <a:gd fmla="*/ 58607 w 233956" name="connsiteX375"/>
              <a:gd fmla="*/ 69461 h 335238" name="connsiteY375"/>
              <a:gd fmla="*/ 55967 w 233956" name="connsiteX376"/>
              <a:gd fmla="*/ 68141 h 335238" name="connsiteY376"/>
              <a:gd fmla="*/ 55967 w 233956" name="connsiteX377"/>
              <a:gd fmla="*/ 66820 h 335238" name="connsiteY377"/>
              <a:gd fmla="*/ 58607 w 233956" name="connsiteX378"/>
              <a:gd fmla="*/ 68141 h 335238" name="connsiteY378"/>
              <a:gd fmla="*/ 58607 w 233956" name="connsiteX379"/>
              <a:gd fmla="*/ 65500 h 335238" name="connsiteY379"/>
              <a:gd fmla="*/ 55967 w 233956" name="connsiteX380"/>
              <a:gd fmla="*/ 64180 h 335238" name="connsiteY380"/>
              <a:gd fmla="*/ 55967 w 233956" name="connsiteX381"/>
              <a:gd fmla="*/ 62860 h 335238" name="connsiteY381"/>
              <a:gd fmla="*/ 58607 w 233956" name="connsiteX382"/>
              <a:gd fmla="*/ 64180 h 335238" name="connsiteY382"/>
              <a:gd fmla="*/ 58607 w 233956" name="connsiteX383"/>
              <a:gd fmla="*/ 60219 h 335238" name="connsiteY383"/>
              <a:gd fmla="*/ 55967 w 233956" name="connsiteX384"/>
              <a:gd fmla="*/ 60219 h 335238" name="connsiteY384"/>
              <a:gd fmla="*/ 55967 w 233956" name="connsiteX385"/>
              <a:gd fmla="*/ 58899 h 335238" name="connsiteY385"/>
              <a:gd fmla="*/ 58607 w 233956" name="connsiteX386"/>
              <a:gd fmla="*/ 58899 h 335238" name="connsiteY386"/>
              <a:gd fmla="*/ 58607 w 233956" name="connsiteX387"/>
              <a:gd fmla="*/ 54938 h 335238" name="connsiteY387"/>
              <a:gd fmla="*/ 55967 w 233956" name="connsiteX388"/>
              <a:gd fmla="*/ 54938 h 335238" name="connsiteY388"/>
              <a:gd fmla="*/ 55967 w 233956" name="connsiteX389"/>
              <a:gd fmla="*/ 53618 h 335238" name="connsiteY389"/>
              <a:gd fmla="*/ 58607 w 233956" name="connsiteX390"/>
              <a:gd fmla="*/ 53618 h 335238" name="connsiteY390"/>
              <a:gd fmla="*/ 58607 w 233956" name="connsiteX391"/>
              <a:gd fmla="*/ 49658 h 335238" name="connsiteY391"/>
              <a:gd fmla="*/ 54647 w 233956" name="connsiteX392"/>
              <a:gd fmla="*/ 49658 h 335238" name="connsiteY392"/>
              <a:gd fmla="*/ 55967 w 233956" name="connsiteX393"/>
              <a:gd fmla="*/ 48337 h 335238" name="connsiteY393"/>
              <a:gd fmla="*/ 58607 w 233956" name="connsiteX394"/>
              <a:gd fmla="*/ 48337 h 335238" name="connsiteY394"/>
              <a:gd fmla="*/ 59927 w 233956" name="connsiteX395"/>
              <a:gd fmla="*/ 47017 h 335238" name="connsiteY395"/>
              <a:gd fmla="*/ 55967 w 233956" name="connsiteX396"/>
              <a:gd fmla="*/ 45697 h 335238" name="connsiteY396"/>
              <a:gd fmla="*/ 55967 w 233956" name="connsiteX397"/>
              <a:gd fmla="*/ 44377 h 335238" name="connsiteY397"/>
              <a:gd fmla="*/ 59927 w 233956" name="connsiteX398"/>
              <a:gd fmla="*/ 45697 h 335238" name="connsiteY398"/>
              <a:gd fmla="*/ 59927 w 233956" name="connsiteX399"/>
              <a:gd fmla="*/ 41736 h 335238" name="connsiteY399"/>
              <a:gd fmla="*/ 57287 w 233956" name="connsiteX400"/>
              <a:gd fmla="*/ 40416 h 335238" name="connsiteY400"/>
              <a:gd fmla="*/ 57287 w 233956" name="connsiteX401"/>
              <a:gd fmla="*/ 39096 h 335238" name="connsiteY401"/>
              <a:gd fmla="*/ 59927 w 233956" name="connsiteX402"/>
              <a:gd fmla="*/ 40416 h 335238" name="connsiteY402"/>
              <a:gd fmla="*/ 61247 w 233956" name="connsiteX403"/>
              <a:gd fmla="*/ 37776 h 335238" name="connsiteY403"/>
              <a:gd fmla="*/ 57287 w 233956" name="connsiteX404"/>
              <a:gd fmla="*/ 36455 h 335238" name="connsiteY404"/>
              <a:gd fmla="*/ 58607 w 233956" name="connsiteX405"/>
              <a:gd fmla="*/ 35135 h 335238" name="connsiteY405"/>
              <a:gd fmla="*/ 61247 w 233956" name="connsiteX406"/>
              <a:gd fmla="*/ 36455 h 335238" name="connsiteY406"/>
              <a:gd fmla="*/ 61247 w 233956" name="connsiteX407"/>
              <a:gd fmla="*/ 32495 h 335238" name="connsiteY407"/>
              <a:gd fmla="*/ 58607 w 233956" name="connsiteX408"/>
              <a:gd fmla="*/ 32495 h 335238" name="connsiteY408"/>
              <a:gd fmla="*/ 59927 w 233956" name="connsiteX409"/>
              <a:gd fmla="*/ 31174 h 335238" name="connsiteY409"/>
              <a:gd fmla="*/ 62567 w 233956" name="connsiteX410"/>
              <a:gd fmla="*/ 32495 h 335238" name="connsiteY410"/>
              <a:gd fmla="*/ 62567 w 233956" name="connsiteX411"/>
              <a:gd fmla="*/ 28534 h 335238" name="connsiteY411"/>
              <a:gd fmla="*/ 63886 w 233956" name="connsiteX412"/>
              <a:gd fmla="*/ 23253 h 335238" name="connsiteY412"/>
              <a:gd fmla="*/ 61247 w 233956" name="connsiteX413"/>
              <a:gd fmla="*/ 21933 h 335238" name="connsiteY413"/>
              <a:gd fmla="*/ 61247 w 233956" name="connsiteX414"/>
              <a:gd fmla="*/ 20613 h 335238" name="connsiteY414"/>
              <a:gd fmla="*/ 65206 w 233956" name="connsiteX415"/>
              <a:gd fmla="*/ 21933 h 335238" name="connsiteY415"/>
              <a:gd fmla="*/ 65206 w 233956" name="connsiteX416"/>
              <a:gd fmla="*/ 20613 h 335238" name="connsiteY416"/>
              <a:gd fmla="*/ 62567 w 233956" name="connsiteX417"/>
              <a:gd fmla="*/ 19293 h 335238" name="connsiteY417"/>
              <a:gd fmla="*/ 62567 w 233956" name="connsiteX418"/>
              <a:gd fmla="*/ 17972 h 335238" name="connsiteY418"/>
              <a:gd fmla="*/ 66526 w 233956" name="connsiteX419"/>
              <a:gd fmla="*/ 19293 h 335238" name="connsiteY419"/>
              <a:gd fmla="*/ 67846 w 233956" name="connsiteX420"/>
              <a:gd fmla="*/ 15332 h 335238" name="connsiteY420"/>
              <a:gd fmla="*/ 63886 w 233956" name="connsiteX421"/>
              <a:gd fmla="*/ 14012 h 335238" name="connsiteY421"/>
              <a:gd fmla="*/ 65206 w 233956" name="connsiteX422"/>
              <a:gd fmla="*/ 12691 h 335238" name="connsiteY422"/>
              <a:gd fmla="*/ 67846 w 233956" name="connsiteX423"/>
              <a:gd fmla="*/ 14012 h 335238" name="connsiteY423"/>
              <a:gd fmla="*/ 69166 w 233956" name="connsiteX424"/>
              <a:gd fmla="*/ 12691 h 335238" name="connsiteY424"/>
              <a:gd fmla="*/ 66526 w 233956" name="connsiteX425"/>
              <a:gd fmla="*/ 11371 h 335238" name="connsiteY425"/>
              <a:gd fmla="*/ 66526 w 233956" name="connsiteX426"/>
              <a:gd fmla="*/ 10051 h 335238" name="connsiteY426"/>
              <a:gd fmla="*/ 70486 w 233956" name="connsiteX427"/>
              <a:gd fmla="*/ 11371 h 335238" name="connsiteY427"/>
              <a:gd fmla="*/ 73125 w 233956" name="connsiteX428"/>
              <a:gd fmla="*/ 8731 h 335238" name="connsiteY428"/>
              <a:gd fmla="*/ 53328 w 233956" name="connsiteX429"/>
              <a:gd fmla="*/ 12691 h 335238" name="connsiteY429"/>
              <a:gd fmla="*/ 34850 w 233956" name="connsiteX430"/>
              <a:gd fmla="*/ 28534 h 335238" name="connsiteY430"/>
              <a:gd fmla="*/ 26931 w 233956" name="connsiteX431"/>
              <a:gd fmla="*/ 53618 h 335238" name="connsiteY431"/>
              <a:gd fmla="*/ 26931 w 233956" name="connsiteX432"/>
              <a:gd fmla="*/ 82663 h 335238" name="connsiteY432"/>
              <a:gd fmla="*/ 37490 w 233956" name="connsiteX433"/>
              <a:gd fmla="*/ 138112 h 335238" name="connsiteY433"/>
              <a:gd fmla="*/ 50688 w 233956" name="connsiteX434"/>
              <a:gd fmla="*/ 164517 h 335238" name="connsiteY434"/>
              <a:gd fmla="*/ 62567 w 233956" name="connsiteX435"/>
              <a:gd fmla="*/ 190921 h 335238" name="connsiteY435"/>
              <a:gd fmla="*/ 87644 w 233956" name="connsiteX436"/>
              <a:gd fmla="*/ 245050 h 335238" name="connsiteY436"/>
              <a:gd fmla="*/ 82364 w 233956" name="connsiteX437"/>
              <a:gd fmla="*/ 247691 h 335238" name="connsiteY437"/>
              <a:gd fmla="*/ 82364 w 233956" name="connsiteX438"/>
              <a:gd fmla="*/ 249011 h 335238" name="connsiteY438"/>
              <a:gd fmla="*/ 81044 w 233956" name="connsiteX439"/>
              <a:gd fmla="*/ 249011 h 335238" name="connsiteY439"/>
              <a:gd fmla="*/ 82364 w 233956" name="connsiteX440"/>
              <a:gd fmla="*/ 246371 h 335238" name="connsiteY440"/>
              <a:gd fmla="*/ 81044 w 233956" name="connsiteX441"/>
              <a:gd fmla="*/ 243730 h 335238" name="connsiteY441"/>
              <a:gd fmla="*/ 81044 w 233956" name="connsiteX442"/>
              <a:gd fmla="*/ 246371 h 335238" name="connsiteY442"/>
              <a:gd fmla="*/ 79724 w 233956" name="connsiteX443"/>
              <a:gd fmla="*/ 246371 h 335238" name="connsiteY443"/>
              <a:gd fmla="*/ 79724 w 233956" name="connsiteX444"/>
              <a:gd fmla="*/ 242410 h 335238" name="connsiteY444"/>
              <a:gd fmla="*/ 78405 w 233956" name="connsiteX445"/>
              <a:gd fmla="*/ 241090 h 335238" name="connsiteY445"/>
              <a:gd fmla="*/ 78405 w 233956" name="connsiteX446"/>
              <a:gd fmla="*/ 242410 h 335238" name="connsiteY446"/>
              <a:gd fmla="*/ 77085 w 233956" name="connsiteX447"/>
              <a:gd fmla="*/ 242410 h 335238" name="connsiteY447"/>
              <a:gd fmla="*/ 78405 w 233956" name="connsiteX448"/>
              <a:gd fmla="*/ 238449 h 335238" name="connsiteY448"/>
              <a:gd fmla="*/ 77085 w 233956" name="connsiteX449"/>
              <a:gd fmla="*/ 237129 h 335238" name="connsiteY449"/>
              <a:gd fmla="*/ 75765 w 233956" name="connsiteX450"/>
              <a:gd fmla="*/ 238449 h 335238" name="connsiteY450"/>
              <a:gd fmla="*/ 74445 w 233956" name="connsiteX451"/>
              <a:gd fmla="*/ 237129 h 335238" name="connsiteY451"/>
              <a:gd fmla="*/ 75765 w 233956" name="connsiteX452"/>
              <a:gd fmla="*/ 234489 h 335238" name="connsiteY452"/>
              <a:gd fmla="*/ 74445 w 233956" name="connsiteX453"/>
              <a:gd fmla="*/ 233168 h 335238" name="connsiteY453"/>
              <a:gd fmla="*/ 74445 w 233956" name="connsiteX454"/>
              <a:gd fmla="*/ 234489 h 335238" name="connsiteY454"/>
              <a:gd fmla="*/ 73125 w 233956" name="connsiteX455"/>
              <a:gd fmla="*/ 234489 h 335238" name="connsiteY455"/>
              <a:gd fmla="*/ 74445 w 233956" name="connsiteX456"/>
              <a:gd fmla="*/ 231848 h 335238" name="connsiteY456"/>
              <a:gd fmla="*/ 73125 w 233956" name="connsiteX457"/>
              <a:gd fmla="*/ 229208 h 335238" name="connsiteY457"/>
              <a:gd fmla="*/ 71805 w 233956" name="connsiteX458"/>
              <a:gd fmla="*/ 230528 h 335238" name="connsiteY458"/>
              <a:gd fmla="*/ 70486 w 233956" name="connsiteX459"/>
              <a:gd fmla="*/ 230528 h 335238" name="connsiteY459"/>
              <a:gd fmla="*/ 71805 w 233956" name="connsiteX460"/>
              <a:gd fmla="*/ 227887 h 335238" name="connsiteY460"/>
              <a:gd fmla="*/ 71805 w 233956" name="connsiteX461"/>
              <a:gd fmla="*/ 226567 h 335238" name="connsiteY461"/>
              <a:gd fmla="*/ 70486 w 233956" name="connsiteX462"/>
              <a:gd fmla="*/ 227887 h 335238" name="connsiteY462"/>
              <a:gd fmla="*/ 69166 w 233956" name="connsiteX463"/>
              <a:gd fmla="*/ 226567 h 335238" name="connsiteY463"/>
              <a:gd fmla="*/ 70486 w 233956" name="connsiteX464"/>
              <a:gd fmla="*/ 223927 h 335238" name="connsiteY464"/>
              <a:gd fmla="*/ 69166 w 233956" name="connsiteX465"/>
              <a:gd fmla="*/ 221286 h 335238" name="connsiteY465"/>
              <a:gd fmla="*/ 69166 w 233956" name="connsiteX466"/>
              <a:gd fmla="*/ 223927 h 335238" name="connsiteY466"/>
              <a:gd fmla="*/ 67846 w 233956" name="connsiteX467"/>
              <a:gd fmla="*/ 222607 h 335238" name="connsiteY467"/>
              <a:gd fmla="*/ 69166 w 233956" name="connsiteX468"/>
              <a:gd fmla="*/ 219966 h 335238" name="connsiteY468"/>
              <a:gd fmla="*/ 67846 w 233956" name="connsiteX469"/>
              <a:gd fmla="*/ 217326 h 335238" name="connsiteY469"/>
              <a:gd fmla="*/ 66526 w 233956" name="connsiteX470"/>
              <a:gd fmla="*/ 219966 h 335238" name="connsiteY470"/>
              <a:gd fmla="*/ 65206 w 233956" name="connsiteX471"/>
              <a:gd fmla="*/ 219966 h 335238" name="connsiteY471"/>
              <a:gd fmla="*/ 66526 w 233956" name="connsiteX472"/>
              <a:gd fmla="*/ 216005 h 335238" name="connsiteY472"/>
              <a:gd fmla="*/ 65206 w 233956" name="connsiteX473"/>
              <a:gd fmla="*/ 212045 h 335238" name="connsiteY473"/>
              <a:gd fmla="*/ 63886 w 233956" name="connsiteX474"/>
              <a:gd fmla="*/ 216005 h 335238" name="connsiteY474"/>
              <a:gd fmla="*/ 62567 w 233956" name="connsiteX475"/>
              <a:gd fmla="*/ 216005 h 335238" name="connsiteY475"/>
              <a:gd fmla="*/ 63886 w 233956" name="connsiteX476"/>
              <a:gd fmla="*/ 210724 h 335238" name="connsiteY476"/>
              <a:gd fmla="*/ 63886 w 233956" name="connsiteX477"/>
              <a:gd fmla="*/ 208084 h 335238" name="connsiteY477"/>
              <a:gd fmla="*/ 61247 w 233956" name="connsiteX478"/>
              <a:gd fmla="*/ 212045 h 335238" name="connsiteY478"/>
              <a:gd fmla="*/ 59927 w 233956" name="connsiteX479"/>
              <a:gd fmla="*/ 210724 h 335238" name="connsiteY479"/>
              <a:gd fmla="*/ 62567 w 233956" name="connsiteX480"/>
              <a:gd fmla="*/ 206764 h 335238" name="connsiteY480"/>
              <a:gd fmla="*/ 61247 w 233956" name="connsiteX481"/>
              <a:gd fmla="*/ 204123 h 335238" name="connsiteY481"/>
              <a:gd fmla="*/ 61247 w 233956" name="connsiteX482"/>
              <a:gd fmla="*/ 206764 h 335238" name="connsiteY482"/>
              <a:gd fmla="*/ 59927 w 233956" name="connsiteX483"/>
              <a:gd fmla="*/ 206764 h 335238" name="connsiteY483"/>
              <a:gd fmla="*/ 61247 w 233956" name="connsiteX484"/>
              <a:gd fmla="*/ 202803 h 335238" name="connsiteY484"/>
              <a:gd fmla="*/ 59927 w 233956" name="connsiteX485"/>
              <a:gd fmla="*/ 200163 h 335238" name="connsiteY485"/>
              <a:gd fmla="*/ 58607 w 233956" name="connsiteX486"/>
              <a:gd fmla="*/ 202803 h 335238" name="connsiteY486"/>
              <a:gd fmla="*/ 57287 w 233956" name="connsiteX487"/>
              <a:gd fmla="*/ 202803 h 335238" name="connsiteY487"/>
              <a:gd fmla="*/ 59927 w 233956" name="connsiteX488"/>
              <a:gd fmla="*/ 198842 h 335238" name="connsiteY488"/>
              <a:gd fmla="*/ 58607 w 233956" name="connsiteX489"/>
              <a:gd fmla="*/ 196202 h 335238" name="connsiteY489"/>
              <a:gd fmla="*/ 55967 w 233956" name="connsiteX490"/>
              <a:gd fmla="*/ 197522 h 335238" name="connsiteY490"/>
              <a:gd fmla="*/ 55967 w 233956" name="connsiteX491"/>
              <a:gd fmla="*/ 196202 h 335238" name="connsiteY491"/>
              <a:gd fmla="*/ 57287 w 233956" name="connsiteX492"/>
              <a:gd fmla="*/ 194882 h 335238" name="connsiteY492"/>
              <a:gd fmla="*/ 55967 w 233956" name="connsiteX493"/>
              <a:gd fmla="*/ 190921 h 335238" name="connsiteY493"/>
              <a:gd fmla="*/ 54647 w 233956" name="connsiteX494"/>
              <a:gd fmla="*/ 193561 h 335238" name="connsiteY494"/>
              <a:gd fmla="*/ 53328 w 233956" name="connsiteX495"/>
              <a:gd fmla="*/ 192241 h 335238" name="connsiteY495"/>
              <a:gd fmla="*/ 55967 w 233956" name="connsiteX496"/>
              <a:gd fmla="*/ 189601 h 335238" name="connsiteY496"/>
              <a:gd fmla="*/ 54647 w 233956" name="connsiteX497"/>
              <a:gd fmla="*/ 186960 h 335238" name="connsiteY497"/>
              <a:gd fmla="*/ 53328 w 233956" name="connsiteX498"/>
              <a:gd fmla="*/ 189601 h 335238" name="connsiteY498"/>
              <a:gd fmla="*/ 52008 w 233956" name="connsiteX499"/>
              <a:gd fmla="*/ 189601 h 335238" name="connsiteY499"/>
              <a:gd fmla="*/ 53328 w 233956" name="connsiteX500"/>
              <a:gd fmla="*/ 185640 h 335238" name="connsiteY500"/>
              <a:gd fmla="*/ 53328 w 233956" name="connsiteX501"/>
              <a:gd fmla="*/ 184320 h 335238" name="connsiteY501"/>
              <a:gd fmla="*/ 50688 w 233956" name="connsiteX502"/>
              <a:gd fmla="*/ 185640 h 335238" name="connsiteY502"/>
              <a:gd fmla="*/ 49368 w 233956" name="connsiteX503"/>
              <a:gd fmla="*/ 185640 h 335238" name="connsiteY503"/>
              <a:gd fmla="*/ 53328 w 233956" name="connsiteX504"/>
              <a:gd fmla="*/ 183000 h 335238" name="connsiteY504"/>
              <a:gd fmla="*/ 52008 w 233956" name="connsiteX505"/>
              <a:gd fmla="*/ 180359 h 335238" name="connsiteY505"/>
              <a:gd fmla="*/ 50688 w 233956" name="connsiteX506"/>
              <a:gd fmla="*/ 183000 h 335238" name="connsiteY506"/>
              <a:gd fmla="*/ 49368 w 233956" name="connsiteX507"/>
              <a:gd fmla="*/ 181679 h 335238" name="connsiteY507"/>
              <a:gd fmla="*/ 52008 w 233956" name="connsiteX508"/>
              <a:gd fmla="*/ 179039 h 335238" name="connsiteY508"/>
              <a:gd fmla="*/ 50688 w 233956" name="connsiteX509"/>
              <a:gd fmla="*/ 177719 h 335238" name="connsiteY509"/>
              <a:gd fmla="*/ 48048 w 233956" name="connsiteX510"/>
              <a:gd fmla="*/ 179039 h 335238" name="connsiteY510"/>
              <a:gd fmla="*/ 46728 w 233956" name="connsiteX511"/>
              <a:gd fmla="*/ 177719 h 335238" name="connsiteY511"/>
              <a:gd fmla="*/ 49368 w 233956" name="connsiteX512"/>
              <a:gd fmla="*/ 176399 h 335238" name="connsiteY512"/>
              <a:gd fmla="*/ 49368 w 233956" name="connsiteX513"/>
              <a:gd fmla="*/ 173758 h 335238" name="connsiteY513"/>
              <a:gd fmla="*/ 45409 w 233956" name="connsiteX514"/>
              <a:gd fmla="*/ 176399 h 335238" name="connsiteY514"/>
              <a:gd fmla="*/ 45409 w 233956" name="connsiteX515"/>
              <a:gd fmla="*/ 175078 h 335238" name="connsiteY515"/>
              <a:gd fmla="*/ 48048 w 233956" name="connsiteX516"/>
              <a:gd fmla="*/ 172438 h 335238" name="connsiteY516"/>
              <a:gd fmla="*/ 46728 w 233956" name="connsiteX517"/>
              <a:gd fmla="*/ 169798 h 335238" name="connsiteY517"/>
              <a:gd fmla="*/ 45409 w 233956" name="connsiteX518"/>
              <a:gd fmla="*/ 165837 h 335238" name="connsiteY518"/>
              <a:gd fmla="*/ 42769 w 233956" name="connsiteX519"/>
              <a:gd fmla="*/ 167157 h 335238" name="connsiteY519"/>
              <a:gd fmla="*/ 41449 w 233956" name="connsiteX520"/>
              <a:gd fmla="*/ 167157 h 335238" name="connsiteY520"/>
              <a:gd fmla="*/ 44089 w 233956" name="connsiteX521"/>
              <a:gd fmla="*/ 164517 h 335238" name="connsiteY521"/>
              <a:gd fmla="*/ 42769 w 233956" name="connsiteX522"/>
              <a:gd fmla="*/ 161876 h 335238" name="connsiteY522"/>
              <a:gd fmla="*/ 41449 w 233956" name="connsiteX523"/>
              <a:gd fmla="*/ 163196 h 335238" name="connsiteY523"/>
              <a:gd fmla="*/ 40129 w 233956" name="connsiteX524"/>
              <a:gd fmla="*/ 161876 h 335238" name="connsiteY524"/>
              <a:gd fmla="*/ 42769 w 233956" name="connsiteX525"/>
              <a:gd fmla="*/ 160556 h 335238" name="connsiteY525"/>
              <a:gd fmla="*/ 41449 w 233956" name="connsiteX526"/>
              <a:gd fmla="*/ 159236 h 335238" name="connsiteY526"/>
              <a:gd fmla="*/ 38809 w 233956" name="connsiteX527"/>
              <a:gd fmla="*/ 160556 h 335238" name="connsiteY527"/>
              <a:gd fmla="*/ 37490 w 233956" name="connsiteX528"/>
              <a:gd fmla="*/ 160556 h 335238" name="connsiteY528"/>
              <a:gd fmla="*/ 41449 w 233956" name="connsiteX529"/>
              <a:gd fmla="*/ 157916 h 335238" name="connsiteY529"/>
              <a:gd fmla="*/ 40129 w 233956" name="connsiteX530"/>
              <a:gd fmla="*/ 155275 h 335238" name="connsiteY530"/>
              <a:gd fmla="*/ 37490 w 233956" name="connsiteX531"/>
              <a:gd fmla="*/ 156595 h 335238" name="connsiteY531"/>
              <a:gd fmla="*/ 36170 w 233956" name="connsiteX532"/>
              <a:gd fmla="*/ 156595 h 335238" name="connsiteY532"/>
              <a:gd fmla="*/ 38809 w 233956" name="connsiteX533"/>
              <a:gd fmla="*/ 153955 h 335238" name="connsiteY533"/>
              <a:gd fmla="*/ 37490 w 233956" name="connsiteX534"/>
              <a:gd fmla="*/ 152635 h 335238" name="connsiteY534"/>
              <a:gd fmla="*/ 36170 w 233956" name="connsiteX535"/>
              <a:gd fmla="*/ 153955 h 335238" name="connsiteY535"/>
              <a:gd fmla="*/ 36170 w 233956" name="connsiteX536"/>
              <a:gd fmla="*/ 152635 h 335238" name="connsiteY536"/>
              <a:gd fmla="*/ 37490 w 233956" name="connsiteX537"/>
              <a:gd fmla="*/ 151314 h 335238" name="connsiteY537"/>
              <a:gd fmla="*/ 36170 w 233956" name="connsiteX538"/>
              <a:gd fmla="*/ 147354 h 335238" name="connsiteY538"/>
              <a:gd fmla="*/ 34850 w 233956" name="connsiteX539"/>
              <a:gd fmla="*/ 144713 h 335238" name="connsiteY539"/>
              <a:gd fmla="*/ 33530 w 233956" name="connsiteX540"/>
              <a:gd fmla="*/ 142073 h 335238" name="connsiteY540"/>
              <a:gd fmla="*/ 32210 w 233956" name="connsiteX541"/>
              <a:gd fmla="*/ 143393 h 335238" name="connsiteY541"/>
              <a:gd fmla="*/ 30890 w 233956" name="connsiteX542"/>
              <a:gd fmla="*/ 142073 h 335238" name="connsiteY542"/>
              <a:gd fmla="*/ 33530 w 233956" name="connsiteX543"/>
              <a:gd fmla="*/ 140753 h 335238" name="connsiteY543"/>
              <a:gd fmla="*/ 32210 w 233956" name="connsiteX544"/>
              <a:gd fmla="*/ 136792 h 335238" name="connsiteY544"/>
              <a:gd fmla="*/ 29570 w 233956" name="connsiteX545"/>
              <a:gd fmla="*/ 139432 h 335238" name="connsiteY545"/>
              <a:gd fmla="*/ 28251 w 233956" name="connsiteX546"/>
              <a:gd fmla="*/ 138112 h 335238" name="connsiteY546"/>
              <a:gd fmla="*/ 32210 w 233956" name="connsiteX547"/>
              <a:gd fmla="*/ 135472 h 335238" name="connsiteY547"/>
              <a:gd fmla="*/ 30890 w 233956" name="connsiteX548"/>
              <a:gd fmla="*/ 134152 h 335238" name="connsiteY548"/>
              <a:gd fmla="*/ 28251 w 233956" name="connsiteX549"/>
              <a:gd fmla="*/ 135472 h 335238" name="connsiteY549"/>
              <a:gd fmla="*/ 30890 w 233956" name="connsiteX550"/>
              <a:gd fmla="*/ 132831 h 335238" name="connsiteY550"/>
              <a:gd fmla="*/ 29570 w 233956" name="connsiteX551"/>
              <a:gd fmla="*/ 128871 h 335238" name="connsiteY551"/>
              <a:gd fmla="*/ 25611 w 233956" name="connsiteX552"/>
              <a:gd fmla="*/ 130191 h 335238" name="connsiteY552"/>
              <a:gd fmla="*/ 29570 w 233956" name="connsiteX553"/>
              <a:gd fmla="*/ 127550 h 335238" name="connsiteY553"/>
              <a:gd fmla="*/ 28251 w 233956" name="connsiteX554"/>
              <a:gd fmla="*/ 124910 h 335238" name="connsiteY554"/>
              <a:gd fmla="*/ 25611 w 233956" name="connsiteX555"/>
              <a:gd fmla="*/ 126230 h 335238" name="connsiteY555"/>
              <a:gd fmla="*/ 25611 w 233956" name="connsiteX556"/>
              <a:gd fmla="*/ 124910 h 335238" name="connsiteY556"/>
              <a:gd fmla="*/ 28251 w 233956" name="connsiteX557"/>
              <a:gd fmla="*/ 123590 h 335238" name="connsiteY557"/>
              <a:gd fmla="*/ 26931 w 233956" name="connsiteX558"/>
              <a:gd fmla="*/ 120949 h 335238" name="connsiteY558"/>
              <a:gd fmla="*/ 24291 w 233956" name="connsiteX559"/>
              <a:gd fmla="*/ 122270 h 335238" name="connsiteY559"/>
              <a:gd fmla="*/ 24291 w 233956" name="connsiteX560"/>
              <a:gd fmla="*/ 120949 h 335238" name="connsiteY560"/>
              <a:gd fmla="*/ 26931 w 233956" name="connsiteX561"/>
              <a:gd fmla="*/ 119629 h 335238" name="connsiteY561"/>
              <a:gd fmla="*/ 25611 w 233956" name="connsiteX562"/>
              <a:gd fmla="*/ 116989 h 335238" name="connsiteY562"/>
              <a:gd fmla="*/ 24291 w 233956" name="connsiteX563"/>
              <a:gd fmla="*/ 118309 h 335238" name="connsiteY563"/>
              <a:gd fmla="*/ 22971 w 233956" name="connsiteX564"/>
              <a:gd fmla="*/ 116989 h 335238" name="connsiteY564"/>
              <a:gd fmla="*/ 25611 w 233956" name="connsiteX565"/>
              <a:gd fmla="*/ 115669 h 335238" name="connsiteY565"/>
              <a:gd fmla="*/ 25611 w 233956" name="connsiteX566"/>
              <a:gd fmla="*/ 111708 h 335238" name="connsiteY566"/>
              <a:gd fmla="*/ 22971 w 233956" name="connsiteX567"/>
              <a:gd fmla="*/ 113028 h 335238" name="connsiteY567"/>
              <a:gd fmla="*/ 21651 w 233956" name="connsiteX568"/>
              <a:gd fmla="*/ 113028 h 335238" name="connsiteY568"/>
              <a:gd fmla="*/ 24291 w 233956" name="connsiteX569"/>
              <a:gd fmla="*/ 110388 h 335238" name="connsiteY569"/>
              <a:gd fmla="*/ 24291 w 233956" name="connsiteX570"/>
              <a:gd fmla="*/ 107747 h 335238" name="connsiteY570"/>
              <a:gd fmla="*/ 21651 w 233956" name="connsiteX571"/>
              <a:gd fmla="*/ 109067 h 335238" name="connsiteY571"/>
              <a:gd fmla="*/ 20332 w 233956" name="connsiteX572"/>
              <a:gd fmla="*/ 107747 h 335238" name="connsiteY572"/>
              <a:gd fmla="*/ 24291 w 233956" name="connsiteX573"/>
              <a:gd fmla="*/ 106427 h 335238" name="connsiteY573"/>
              <a:gd fmla="*/ 24291 w 233956" name="connsiteX574"/>
              <a:gd fmla="*/ 103787 h 335238" name="connsiteY574"/>
              <a:gd fmla="*/ 21651 w 233956" name="connsiteX575"/>
              <a:gd fmla="*/ 105107 h 335238" name="connsiteY575"/>
              <a:gd fmla="*/ 20332 w 233956" name="connsiteX576"/>
              <a:gd fmla="*/ 103787 h 335238" name="connsiteY576"/>
              <a:gd fmla="*/ 22971 w 233956" name="connsiteX577"/>
              <a:gd fmla="*/ 102466 h 335238" name="connsiteY577"/>
              <a:gd fmla="*/ 22971 w 233956" name="connsiteX578"/>
              <a:gd fmla="*/ 99826 h 335238" name="connsiteY578"/>
              <a:gd fmla="*/ 21651 w 233956" name="connsiteX579"/>
              <a:gd fmla="*/ 99826 h 335238" name="connsiteY579"/>
              <a:gd fmla="*/ 20332 w 233956" name="connsiteX580"/>
              <a:gd fmla="*/ 99826 h 335238" name="connsiteY580"/>
              <a:gd fmla="*/ 22971 w 233956" name="connsiteX581"/>
              <a:gd fmla="*/ 98506 h 335238" name="connsiteY581"/>
              <a:gd fmla="*/ 22971 w 233956" name="connsiteX582"/>
              <a:gd fmla="*/ 94545 h 335238" name="connsiteY582"/>
              <a:gd fmla="*/ 20332 w 233956" name="connsiteX583"/>
              <a:gd fmla="*/ 95865 h 335238" name="connsiteY583"/>
              <a:gd fmla="*/ 19012 w 233956" name="connsiteX584"/>
              <a:gd fmla="*/ 94545 h 335238" name="connsiteY584"/>
              <a:gd fmla="*/ 21651 w 233956" name="connsiteX585"/>
              <a:gd fmla="*/ 93225 h 335238" name="connsiteY585"/>
              <a:gd fmla="*/ 21651 w 233956" name="connsiteX586"/>
              <a:gd fmla="*/ 89264 h 335238" name="connsiteY586"/>
              <a:gd fmla="*/ 19012 w 233956" name="connsiteX587"/>
              <a:gd fmla="*/ 91905 h 335238" name="connsiteY587"/>
              <a:gd fmla="*/ 17692 w 233956" name="connsiteX588"/>
              <a:gd fmla="*/ 90584 h 335238" name="connsiteY588"/>
              <a:gd fmla="*/ 21651 w 233956" name="connsiteX589"/>
              <a:gd fmla="*/ 87944 h 335238" name="connsiteY589"/>
              <a:gd fmla="*/ 21651 w 233956" name="connsiteX590"/>
              <a:gd fmla="*/ 85303 h 335238" name="connsiteY590"/>
              <a:gd fmla="*/ 17692 w 233956" name="connsiteX591"/>
              <a:gd fmla="*/ 87944 h 335238" name="connsiteY591"/>
              <a:gd fmla="*/ 17692 w 233956" name="connsiteX592"/>
              <a:gd fmla="*/ 86624 h 335238" name="connsiteY592"/>
              <a:gd fmla="*/ 21651 w 233956" name="connsiteX593"/>
              <a:gd fmla="*/ 83983 h 335238" name="connsiteY593"/>
              <a:gd fmla="*/ 21651 w 233956" name="connsiteX594"/>
              <a:gd fmla="*/ 81343 h 335238" name="connsiteY594"/>
              <a:gd fmla="*/ 17692 w 233956" name="connsiteX595"/>
              <a:gd fmla="*/ 83983 h 335238" name="connsiteY595"/>
              <a:gd fmla="*/ 17692 w 233956" name="connsiteX596"/>
              <a:gd fmla="*/ 82663 h 335238" name="connsiteY596"/>
              <a:gd fmla="*/ 21651 w 233956" name="connsiteX597"/>
              <a:gd fmla="*/ 80023 h 335238" name="connsiteY597"/>
              <a:gd fmla="*/ 20332 w 233956" name="connsiteX598"/>
              <a:gd fmla="*/ 77382 h 335238" name="connsiteY598"/>
              <a:gd fmla="*/ 17692 w 233956" name="connsiteX599"/>
              <a:gd fmla="*/ 78702 h 335238" name="connsiteY599"/>
              <a:gd fmla="*/ 17692 w 233956" name="connsiteX600"/>
              <a:gd fmla="*/ 77382 h 335238" name="connsiteY600"/>
              <a:gd fmla="*/ 20332 w 233956" name="connsiteX601"/>
              <a:gd fmla="*/ 76062 h 335238" name="connsiteY601"/>
              <a:gd fmla="*/ 20332 w 233956" name="connsiteX602"/>
              <a:gd fmla="*/ 73421 h 335238" name="connsiteY602"/>
              <a:gd fmla="*/ 17692 w 233956" name="connsiteX603"/>
              <a:gd fmla="*/ 74742 h 335238" name="connsiteY603"/>
              <a:gd fmla="*/ 17692 w 233956" name="connsiteX604"/>
              <a:gd fmla="*/ 73421 h 335238" name="connsiteY604"/>
              <a:gd fmla="*/ 20332 w 233956" name="connsiteX605"/>
              <a:gd fmla="*/ 70781 h 335238" name="connsiteY605"/>
              <a:gd fmla="*/ 20332 w 233956" name="connsiteX606"/>
              <a:gd fmla="*/ 68141 h 335238" name="connsiteY606"/>
              <a:gd fmla="*/ 17692 w 233956" name="connsiteX607"/>
              <a:gd fmla="*/ 69461 h 335238" name="connsiteY607"/>
              <a:gd fmla="*/ 17692 w 233956" name="connsiteX608"/>
              <a:gd fmla="*/ 68141 h 335238" name="connsiteY608"/>
              <a:gd fmla="*/ 20332 w 233956" name="connsiteX609"/>
              <a:gd fmla="*/ 66820 h 335238" name="connsiteY609"/>
              <a:gd fmla="*/ 20332 w 233956" name="connsiteX610"/>
              <a:gd fmla="*/ 62860 h 335238" name="connsiteY610"/>
              <a:gd fmla="*/ 17692 w 233956" name="connsiteX611"/>
              <a:gd fmla="*/ 64180 h 335238" name="connsiteY611"/>
              <a:gd fmla="*/ 17692 w 233956" name="connsiteX612"/>
              <a:gd fmla="*/ 62860 h 335238" name="connsiteY612"/>
              <a:gd fmla="*/ 20332 w 233956" name="connsiteX613"/>
              <a:gd fmla="*/ 60219 h 335238" name="connsiteY613"/>
              <a:gd fmla="*/ 20332 w 233956" name="connsiteX614"/>
              <a:gd fmla="*/ 58899 h 335238" name="connsiteY614"/>
              <a:gd fmla="*/ 17692 w 233956" name="connsiteX615"/>
              <a:gd fmla="*/ 61540 h 335238" name="connsiteY615"/>
              <a:gd fmla="*/ 16372 w 233956" name="connsiteX616"/>
              <a:gd fmla="*/ 60219 h 335238" name="connsiteY616"/>
              <a:gd fmla="*/ 20332 w 233956" name="connsiteX617"/>
              <a:gd fmla="*/ 57579 h 335238" name="connsiteY617"/>
              <a:gd fmla="*/ 21651 w 233956" name="connsiteX618"/>
              <a:gd fmla="*/ 54938 h 335238" name="connsiteY618"/>
              <a:gd fmla="*/ 16372 w 233956" name="connsiteX619"/>
              <a:gd fmla="*/ 56259 h 335238" name="connsiteY619"/>
              <a:gd fmla="*/ 16372 w 233956" name="connsiteX620"/>
              <a:gd fmla="*/ 55888 h 335238" name="connsiteY620"/>
              <a:gd fmla="*/ 16930 w 233956" name="connsiteX621"/>
              <a:gd fmla="*/ 54799 h 335238" name="connsiteY621"/>
              <a:gd fmla="*/ 21651 w 233956" name="connsiteX622"/>
              <a:gd fmla="*/ 53618 h 335238" name="connsiteY622"/>
              <a:gd fmla="*/ 21651 w 233956" name="connsiteX623"/>
              <a:gd fmla="*/ 52298 h 335238" name="connsiteY623"/>
              <a:gd fmla="*/ 21651 w 233956" name="connsiteX624"/>
              <a:gd fmla="*/ 50978 h 335238" name="connsiteY624"/>
              <a:gd fmla="*/ 18317 w 233956" name="connsiteX625"/>
              <a:gd fmla="*/ 52090 h 335238" name="connsiteY625"/>
              <a:gd fmla="*/ 19131 w 233956" name="connsiteX626"/>
              <a:gd fmla="*/ 50498 h 335238" name="connsiteY626"/>
              <a:gd fmla="*/ 21651 w 233956" name="connsiteX627"/>
              <a:gd fmla="*/ 49658 h 335238" name="connsiteY627"/>
              <a:gd fmla="*/ 21651 w 233956" name="connsiteX628"/>
              <a:gd fmla="*/ 48337 h 335238" name="connsiteY628"/>
              <a:gd fmla="*/ 20332 w 233956" name="connsiteX629"/>
              <a:gd fmla="*/ 48337 h 335238" name="connsiteY629"/>
              <a:gd fmla="*/ 20332 w 233956" name="connsiteX630"/>
              <a:gd fmla="*/ 48152 h 335238" name="connsiteY630"/>
              <a:gd fmla="*/ 20913 w 233956" name="connsiteX631"/>
              <a:gd fmla="*/ 47017 h 335238" name="connsiteY631"/>
              <a:gd fmla="*/ 22971 w 233956" name="connsiteX632"/>
              <a:gd fmla="*/ 47017 h 335238" name="connsiteY632"/>
              <a:gd fmla="*/ 24291 w 233956" name="connsiteX633"/>
              <a:gd fmla="*/ 40416 h 335238" name="connsiteY633"/>
              <a:gd fmla="*/ 20913 w 233956" name="connsiteX634"/>
              <a:gd fmla="*/ 47017 h 335238" name="connsiteY634"/>
              <a:gd fmla="*/ 20332 w 233956" name="connsiteX635"/>
              <a:gd fmla="*/ 47017 h 335238" name="connsiteY635"/>
              <a:gd fmla="*/ 20332 w 233956" name="connsiteX636"/>
              <a:gd fmla="*/ 48152 h 335238" name="connsiteY636"/>
              <a:gd fmla="*/ 19131 w 233956" name="connsiteX637"/>
              <a:gd fmla="*/ 50498 h 335238" name="connsiteY637"/>
              <a:gd fmla="*/ 17692 w 233956" name="connsiteX638"/>
              <a:gd fmla="*/ 50978 h 335238" name="connsiteY638"/>
              <a:gd fmla="*/ 17692 w 233956" name="connsiteX639"/>
              <a:gd fmla="*/ 52298 h 335238" name="connsiteY639"/>
              <a:gd fmla="*/ 18317 w 233956" name="connsiteX640"/>
              <a:gd fmla="*/ 52090 h 335238" name="connsiteY640"/>
              <a:gd fmla="*/ 16930 w 233956" name="connsiteX641"/>
              <a:gd fmla="*/ 54799 h 335238" name="connsiteY641"/>
              <a:gd fmla="*/ 16372 w 233956" name="connsiteX642"/>
              <a:gd fmla="*/ 54938 h 335238" name="connsiteY642"/>
              <a:gd fmla="*/ 16372 w 233956" name="connsiteX643"/>
              <a:gd fmla="*/ 55888 h 335238" name="connsiteY643"/>
              <a:gd fmla="*/ 6638 w 233956" name="connsiteX644"/>
              <a:gd fmla="*/ 74907 h 335238" name="connsiteY644"/>
              <a:gd fmla="*/ 5813 w 233956" name="connsiteX645"/>
              <a:gd fmla="*/ 114348 h 335238" name="connsiteY645"/>
              <a:gd fmla="*/ 25611 w 233956" name="connsiteX646"/>
              <a:gd fmla="*/ 161876 h 335238" name="connsiteY646"/>
              <a:gd fmla="*/ 54647 w 233956" name="connsiteX647"/>
              <a:gd fmla="*/ 206764 h 335238" name="connsiteY647"/>
              <a:gd fmla="*/ 83684 w 233956" name="connsiteX648"/>
              <a:gd fmla="*/ 256932 h 335238" name="connsiteY648"/>
              <a:gd fmla="*/ 136478 w 233956" name="connsiteX649"/>
              <a:gd fmla="*/ 260893 h 335238" name="connsiteY649"/>
              <a:gd fmla="*/ 137798 w 233956" name="connsiteX650"/>
              <a:gd fmla="*/ 262213 h 335238" name="connsiteY650"/>
              <a:gd fmla="*/ 172114 w 233956" name="connsiteX651"/>
              <a:gd fmla="*/ 216005 h 335238" name="connsiteY651"/>
              <a:gd fmla="*/ 205110 w 233956" name="connsiteX652"/>
              <a:gd fmla="*/ 164517 h 335238" name="connsiteY652"/>
              <a:gd fmla="*/ 226228 w 233956" name="connsiteX653"/>
              <a:gd fmla="*/ 114348 h 335238" name="connsiteY653"/>
              <a:gd fmla="*/ 223588 w 233956" name="connsiteX654"/>
              <a:gd fmla="*/ 70781 h 335238" name="connsiteY654"/>
              <a:gd fmla="*/ 211709 w 233956" name="connsiteX655"/>
              <a:gd fmla="*/ 53618 h 335238" name="connsiteY655"/>
              <a:gd fmla="*/ 202470 w 233956" name="connsiteX656"/>
              <a:gd fmla="*/ 45697 h 335238" name="connsiteY656"/>
              <a:gd fmla="*/ 197191 w 233956" name="connsiteX657"/>
              <a:gd fmla="*/ 43056 h 335238" name="connsiteY657"/>
              <a:gd fmla="*/ 201151 w 233956" name="connsiteX658"/>
              <a:gd fmla="*/ 49658 h 335238" name="connsiteY658"/>
              <a:gd fmla="*/ 201151 w 233956" name="connsiteX659"/>
              <a:gd fmla="*/ 50978 h 335238" name="connsiteY659"/>
              <a:gd fmla="*/ 202470 w 233956" name="connsiteX660"/>
              <a:gd fmla="*/ 49658 h 335238" name="connsiteY660"/>
              <a:gd fmla="*/ 203790 w 233956" name="connsiteX661"/>
              <a:gd fmla="*/ 50978 h 335238" name="connsiteY661"/>
              <a:gd fmla="*/ 202470 w 233956" name="connsiteX662"/>
              <a:gd fmla="*/ 52298 h 335238" name="connsiteY662"/>
              <a:gd fmla="*/ 203790 w 233956" name="connsiteX663"/>
              <a:gd fmla="*/ 57579 h 335238" name="connsiteY663"/>
              <a:gd fmla="*/ 203790 w 233956" name="connsiteX664"/>
              <a:gd fmla="*/ 56259 h 335238" name="connsiteY664"/>
              <a:gd fmla="*/ 205110 w 233956" name="connsiteX665"/>
              <a:gd fmla="*/ 57579 h 335238" name="connsiteY665"/>
              <a:gd fmla="*/ 203790 w 233956" name="connsiteX666"/>
              <a:gd fmla="*/ 58899 h 335238" name="connsiteY666"/>
              <a:gd fmla="*/ 205110 w 233956" name="connsiteX667"/>
              <a:gd fmla="*/ 61540 h 335238" name="connsiteY667"/>
              <a:gd fmla="*/ 206430 w 233956" name="connsiteX668"/>
              <a:gd fmla="*/ 60219 h 335238" name="connsiteY668"/>
              <a:gd fmla="*/ 207750 w 233956" name="connsiteX669"/>
              <a:gd fmla="*/ 61540 h 335238" name="connsiteY669"/>
              <a:gd fmla="*/ 205110 w 233956" name="connsiteX670"/>
              <a:gd fmla="*/ 62860 h 335238" name="connsiteY670"/>
              <a:gd fmla="*/ 206430 w 233956" name="connsiteX671"/>
              <a:gd fmla="*/ 64180 h 335238" name="connsiteY671"/>
              <a:gd fmla="*/ 207750 w 233956" name="connsiteX672"/>
              <a:gd fmla="*/ 62860 h 335238" name="connsiteY672"/>
              <a:gd fmla="*/ 207750 w 233956" name="connsiteX673"/>
              <a:gd fmla="*/ 64180 h 335238" name="connsiteY673"/>
              <a:gd fmla="*/ 206430 w 233956" name="connsiteX674"/>
              <a:gd fmla="*/ 65500 h 335238" name="connsiteY674"/>
              <a:gd fmla="*/ 206430 w 233956" name="connsiteX675"/>
              <a:gd fmla="*/ 68141 h 335238" name="connsiteY675"/>
              <a:gd fmla="*/ 209070 w 233956" name="connsiteX676"/>
              <a:gd fmla="*/ 66820 h 335238" name="connsiteY676"/>
              <a:gd fmla="*/ 210389 w 233956" name="connsiteX677"/>
              <a:gd fmla="*/ 66820 h 335238" name="connsiteY677"/>
              <a:gd fmla="*/ 207750 w 233956" name="connsiteX678"/>
              <a:gd fmla="*/ 70781 h 335238" name="connsiteY678"/>
              <a:gd fmla="*/ 207750 w 233956" name="connsiteX679"/>
              <a:gd fmla="*/ 73421 h 335238" name="connsiteY679"/>
              <a:gd fmla="*/ 210389 w 233956" name="connsiteX680"/>
              <a:gd fmla="*/ 72101 h 335238" name="connsiteY680"/>
              <a:gd fmla="*/ 207750 w 233956" name="connsiteX681"/>
              <a:gd fmla="*/ 76062 h 335238" name="connsiteY681"/>
              <a:gd fmla="*/ 207750 w 233956" name="connsiteX682"/>
              <a:gd fmla="*/ 77382 h 335238" name="connsiteY682"/>
              <a:gd fmla="*/ 211709 w 233956" name="connsiteX683"/>
              <a:gd fmla="*/ 74742 h 335238" name="connsiteY683"/>
              <a:gd fmla="*/ 211709 w 233956" name="connsiteX684"/>
              <a:gd fmla="*/ 76062 h 335238" name="connsiteY684"/>
              <a:gd fmla="*/ 207750 w 233956" name="connsiteX685"/>
              <a:gd fmla="*/ 78702 h 335238" name="connsiteY685"/>
              <a:gd fmla="*/ 209070 w 233956" name="connsiteX686"/>
              <a:gd fmla="*/ 81343 h 335238" name="connsiteY686"/>
              <a:gd fmla="*/ 210389 w 233956" name="connsiteX687"/>
              <a:gd fmla="*/ 78702 h 335238" name="connsiteY687"/>
              <a:gd fmla="*/ 211709 w 233956" name="connsiteX688"/>
              <a:gd fmla="*/ 80023 h 335238" name="connsiteY688"/>
              <a:gd fmla="*/ 209070 w 233956" name="connsiteX689"/>
              <a:gd fmla="*/ 82663 h 335238" name="connsiteY689"/>
              <a:gd fmla="*/ 209070 w 233956" name="connsiteX690"/>
              <a:gd fmla="*/ 85303 h 335238" name="connsiteY690"/>
              <a:gd fmla="*/ 211709 w 233956" name="connsiteX691"/>
              <a:gd fmla="*/ 82663 h 335238" name="connsiteY691"/>
              <a:gd fmla="*/ 213029 w 233956" name="connsiteX692"/>
              <a:gd fmla="*/ 83983 h 335238" name="connsiteY692"/>
              <a:gd fmla="*/ 209070 w 233956" name="connsiteX693"/>
              <a:gd fmla="*/ 86624 h 335238" name="connsiteY693"/>
              <a:gd fmla="*/ 209070 w 233956" name="connsiteX694"/>
              <a:gd fmla="*/ 87944 h 335238" name="connsiteY694"/>
              <a:gd fmla="*/ 214349 w 233956" name="connsiteX695"/>
              <a:gd fmla="*/ 87944 h 335238" name="connsiteY695"/>
              <a:gd fmla="*/ 214349 w 233956" name="connsiteX696"/>
              <a:gd fmla="*/ 89264 h 335238" name="connsiteY696"/>
              <a:gd fmla="*/ 209070 w 233956" name="connsiteX697"/>
              <a:gd fmla="*/ 89264 h 335238" name="connsiteY697"/>
              <a:gd fmla="*/ 209070 w 233956" name="connsiteX698"/>
              <a:gd fmla="*/ 90584 h 335238" name="connsiteY698"/>
              <a:gd fmla="*/ 213029 w 233956" name="connsiteX699"/>
              <a:gd fmla="*/ 91905 h 335238" name="connsiteY699"/>
              <a:gd fmla="*/ 213029 w 233956" name="connsiteX700"/>
              <a:gd fmla="*/ 93225 h 335238" name="connsiteY700"/>
              <a:gd fmla="*/ 209070 w 233956" name="connsiteX701"/>
              <a:gd fmla="*/ 91905 h 335238" name="connsiteY701"/>
              <a:gd fmla="*/ 209070 w 233956" name="connsiteX702"/>
              <a:gd fmla="*/ 94545 h 335238" name="connsiteY702"/>
              <a:gd fmla="*/ 211709 w 233956" name="connsiteX703"/>
              <a:gd fmla="*/ 94545 h 335238" name="connsiteY703"/>
              <a:gd fmla="*/ 211709 w 233956" name="connsiteX704"/>
              <a:gd fmla="*/ 95865 h 335238" name="connsiteY704"/>
              <a:gd fmla="*/ 209070 w 233956" name="connsiteX705"/>
              <a:gd fmla="*/ 95865 h 335238" name="connsiteY705"/>
              <a:gd fmla="*/ 209070 w 233956" name="connsiteX706"/>
              <a:gd fmla="*/ 97185 h 335238" name="connsiteY706"/>
              <a:gd fmla="*/ 211709 w 233956" name="connsiteX707"/>
              <a:gd fmla="*/ 98506 h 335238" name="connsiteY707"/>
              <a:gd fmla="*/ 211709 w 233956" name="connsiteX708"/>
              <a:gd fmla="*/ 99826 h 335238" name="connsiteY708"/>
              <a:gd fmla="*/ 209070 w 233956" name="connsiteX709"/>
              <a:gd fmla="*/ 98506 h 335238" name="connsiteY709"/>
              <a:gd fmla="*/ 207750 w 233956" name="connsiteX710"/>
              <a:gd fmla="*/ 99826 h 335238" name="connsiteY710"/>
              <a:gd fmla="*/ 213029 w 233956" name="connsiteX711"/>
              <a:gd fmla="*/ 101146 h 335238" name="connsiteY711"/>
              <a:gd fmla="*/ 213029 w 233956" name="connsiteX712"/>
              <a:gd fmla="*/ 102466 h 335238" name="connsiteY712"/>
              <a:gd fmla="*/ 207750 w 233956" name="connsiteX713"/>
              <a:gd fmla="*/ 101146 h 335238" name="connsiteY713"/>
              <a:gd fmla="*/ 207750 w 233956" name="connsiteX714"/>
              <a:gd fmla="*/ 103787 h 335238" name="connsiteY714"/>
              <a:gd fmla="*/ 211709 w 233956" name="connsiteX715"/>
              <a:gd fmla="*/ 105107 h 335238" name="connsiteY715"/>
              <a:gd fmla="*/ 211709 w 233956" name="connsiteX716"/>
              <a:gd fmla="*/ 106427 h 335238" name="connsiteY716"/>
              <a:gd fmla="*/ 207750 w 233956" name="connsiteX717"/>
              <a:gd fmla="*/ 105107 h 335238" name="connsiteY717"/>
              <a:gd fmla="*/ 207750 w 233956" name="connsiteX718"/>
              <a:gd fmla="*/ 109067 h 335238" name="connsiteY718"/>
              <a:gd fmla="*/ 213029 w 233956" name="connsiteX719"/>
              <a:gd fmla="*/ 111708 h 335238" name="connsiteY719"/>
              <a:gd fmla="*/ 213029 w 233956" name="connsiteX720"/>
              <a:gd fmla="*/ 113028 h 335238" name="connsiteY720"/>
              <a:gd fmla="*/ 206430 w 233956" name="connsiteX721"/>
              <a:gd fmla="*/ 110388 h 335238" name="connsiteY721"/>
              <a:gd fmla="*/ 206430 w 233956" name="connsiteX722"/>
              <a:gd fmla="*/ 113028 h 335238" name="connsiteY722"/>
              <a:gd fmla="*/ 213029 w 233956" name="connsiteX723"/>
              <a:gd fmla="*/ 115669 h 335238" name="connsiteY723"/>
              <a:gd fmla="*/ 206430 w 233956" name="connsiteX724"/>
              <a:gd fmla="*/ 114348 h 335238" name="connsiteY724"/>
              <a:gd fmla="*/ 206430 w 233956" name="connsiteX725"/>
              <a:gd fmla="*/ 116989 h 335238" name="connsiteY725"/>
              <a:gd fmla="*/ 211709 w 233956" name="connsiteX726"/>
              <a:gd fmla="*/ 119629 h 335238" name="connsiteY726"/>
              <a:gd fmla="*/ 210389 w 233956" name="connsiteX727"/>
              <a:gd fmla="*/ 120949 h 335238" name="connsiteY727"/>
              <a:gd fmla="*/ 205110 w 233956" name="connsiteX728"/>
              <a:gd fmla="*/ 118309 h 335238" name="connsiteY728"/>
              <a:gd fmla="*/ 205110 w 233956" name="connsiteX729"/>
              <a:gd fmla="*/ 122270 h 335238" name="connsiteY729"/>
              <a:gd fmla="*/ 210389 w 233956" name="connsiteX730"/>
              <a:gd fmla="*/ 124910 h 335238" name="connsiteY730"/>
              <a:gd fmla="*/ 209070 w 233956" name="connsiteX731"/>
              <a:gd fmla="*/ 126230 h 335238" name="connsiteY731"/>
              <a:gd fmla="*/ 203790 w 233956" name="connsiteX732"/>
              <a:gd fmla="*/ 123590 h 335238" name="connsiteY732"/>
              <a:gd fmla="*/ 203790 w 233956" name="connsiteX733"/>
              <a:gd fmla="*/ 126230 h 335238" name="connsiteY733"/>
              <a:gd fmla="*/ 207750 w 233956" name="connsiteX734"/>
              <a:gd fmla="*/ 127550 h 335238" name="connsiteY734"/>
              <a:gd fmla="*/ 207750 w 233956" name="connsiteX735"/>
              <a:gd fmla="*/ 128871 h 335238" name="connsiteY735"/>
              <a:gd fmla="*/ 203790 w 233956" name="connsiteX736"/>
              <a:gd fmla="*/ 127550 h 335238" name="connsiteY736"/>
              <a:gd fmla="*/ 202470 w 233956" name="connsiteX737"/>
              <a:gd fmla="*/ 130191 h 335238" name="connsiteY737"/>
              <a:gd fmla="*/ 207750 w 233956" name="connsiteX738"/>
              <a:gd fmla="*/ 132831 h 335238" name="connsiteY738"/>
              <a:gd fmla="*/ 206430 w 233956" name="connsiteX739"/>
              <a:gd fmla="*/ 134152 h 335238" name="connsiteY739"/>
              <a:gd fmla="*/ 202470 w 233956" name="connsiteX740"/>
              <a:gd fmla="*/ 131511 h 335238" name="connsiteY740"/>
              <a:gd fmla="*/ 201151 w 233956" name="connsiteX741"/>
              <a:gd fmla="*/ 132831 h 335238" name="connsiteY741"/>
              <a:gd fmla="*/ 206430 w 233956" name="connsiteX742"/>
              <a:gd fmla="*/ 135472 h 335238" name="connsiteY742"/>
              <a:gd fmla="*/ 206430 w 233956" name="connsiteX743"/>
              <a:gd fmla="*/ 136792 h 335238" name="connsiteY743"/>
              <a:gd fmla="*/ 201151 w 233956" name="connsiteX744"/>
              <a:gd fmla="*/ 134152 h 335238" name="connsiteY744"/>
              <a:gd fmla="*/ 199831 w 233956" name="connsiteX745"/>
              <a:gd fmla="*/ 136792 h 335238" name="connsiteY745"/>
              <a:gd fmla="*/ 205110 w 233956" name="connsiteX746"/>
              <a:gd fmla="*/ 139432 h 335238" name="connsiteY746"/>
              <a:gd fmla="*/ 205110 w 233956" name="connsiteX747"/>
              <a:gd fmla="*/ 140753 h 335238" name="connsiteY747"/>
              <a:gd fmla="*/ 199831 w 233956" name="connsiteX748"/>
              <a:gd fmla="*/ 138112 h 335238" name="connsiteY748"/>
              <a:gd fmla="*/ 198511 w 233956" name="connsiteX749"/>
              <a:gd fmla="*/ 140753 h 335238" name="connsiteY749"/>
              <a:gd fmla="*/ 198511 w 233956" name="connsiteX750"/>
              <a:gd fmla="*/ 143393 h 335238" name="connsiteY750"/>
              <a:gd fmla="*/ 202470 w 233956" name="connsiteX751"/>
              <a:gd fmla="*/ 146034 h 335238" name="connsiteY751"/>
              <a:gd fmla="*/ 202470 w 233956" name="connsiteX752"/>
              <a:gd fmla="*/ 147354 h 335238" name="connsiteY752"/>
              <a:gd fmla="*/ 197191 w 233956" name="connsiteX753"/>
              <a:gd fmla="*/ 144713 h 335238" name="connsiteY753"/>
              <a:gd fmla="*/ 197191 w 233956" name="connsiteX754"/>
              <a:gd fmla="*/ 146034 h 335238" name="connsiteY754"/>
              <a:gd fmla="*/ 201151 w 233956" name="connsiteX755"/>
              <a:gd fmla="*/ 148674 h 335238" name="connsiteY755"/>
              <a:gd fmla="*/ 199831 w 233956" name="connsiteX756"/>
              <a:gd fmla="*/ 149994 h 335238" name="connsiteY756"/>
              <a:gd fmla="*/ 195871 w 233956" name="connsiteX757"/>
              <a:gd fmla="*/ 147354 h 335238" name="connsiteY757"/>
              <a:gd fmla="*/ 195871 w 233956" name="connsiteX758"/>
              <a:gd fmla="*/ 149994 h 335238" name="connsiteY758"/>
              <a:gd fmla="*/ 199831 w 233956" name="connsiteX759"/>
              <a:gd fmla="*/ 152635 h 335238" name="connsiteY759"/>
              <a:gd fmla="*/ 199831 w 233956" name="connsiteX760"/>
              <a:gd fmla="*/ 153955 h 335238" name="connsiteY760"/>
              <a:gd fmla="*/ 194551 w 233956" name="connsiteX761"/>
              <a:gd fmla="*/ 151314 h 335238" name="connsiteY761"/>
              <a:gd fmla="*/ 198511 w 233956" name="connsiteX762"/>
              <a:gd fmla="*/ 155275 h 335238" name="connsiteY762"/>
              <a:gd fmla="*/ 198511 w 233956" name="connsiteX763"/>
              <a:gd fmla="*/ 156595 h 335238" name="connsiteY763"/>
              <a:gd fmla="*/ 194551 w 233956" name="connsiteX764"/>
              <a:gd fmla="*/ 152635 h 335238" name="connsiteY764"/>
              <a:gd fmla="*/ 193231 w 233956" name="connsiteX765"/>
              <a:gd fmla="*/ 155275 h 335238" name="connsiteY765"/>
              <a:gd fmla="*/ 197191 w 233956" name="connsiteX766"/>
              <a:gd fmla="*/ 157916 h 335238" name="connsiteY766"/>
              <a:gd fmla="*/ 197191 w 233956" name="connsiteX767"/>
              <a:gd fmla="*/ 159236 h 335238" name="connsiteY767"/>
              <a:gd fmla="*/ 193231 w 233956" name="connsiteX768"/>
              <a:gd fmla="*/ 156595 h 335238" name="connsiteY768"/>
              <a:gd fmla="*/ 191912 w 233956" name="connsiteX769"/>
              <a:gd fmla="*/ 157916 h 335238" name="connsiteY769"/>
              <a:gd fmla="*/ 195871 w 233956" name="connsiteX770"/>
              <a:gd fmla="*/ 160556 h 335238" name="connsiteY770"/>
              <a:gd fmla="*/ 195871 w 233956" name="connsiteX771"/>
              <a:gd fmla="*/ 161876 h 335238" name="connsiteY771"/>
              <a:gd fmla="*/ 191912 w 233956" name="connsiteX772"/>
              <a:gd fmla="*/ 159236 h 335238" name="connsiteY772"/>
              <a:gd fmla="*/ 190592 w 233956" name="connsiteX773"/>
              <a:gd fmla="*/ 161876 h 335238" name="connsiteY773"/>
              <a:gd fmla="*/ 193231 w 233956" name="connsiteX774"/>
              <a:gd fmla="*/ 164517 h 335238" name="connsiteY774"/>
              <a:gd fmla="*/ 193231 w 233956" name="connsiteX775"/>
              <a:gd fmla="*/ 165837 h 335238" name="connsiteY775"/>
              <a:gd fmla="*/ 189272 w 233956" name="connsiteX776"/>
              <a:gd fmla="*/ 163196 h 335238" name="connsiteY776"/>
              <a:gd fmla="*/ 187952 w 233956" name="connsiteX777"/>
              <a:gd fmla="*/ 165837 h 335238" name="connsiteY777"/>
              <a:gd fmla="*/ 191912 w 233956" name="connsiteX778"/>
              <a:gd fmla="*/ 168477 h 335238" name="connsiteY778"/>
              <a:gd fmla="*/ 190592 w 233956" name="connsiteX779"/>
              <a:gd fmla="*/ 168477 h 335238" name="connsiteY779"/>
              <a:gd fmla="*/ 187952 w 233956" name="connsiteX780"/>
              <a:gd fmla="*/ 167157 h 335238" name="connsiteY780"/>
              <a:gd fmla="*/ 187952 w 233956" name="connsiteX781"/>
              <a:gd fmla="*/ 168477 h 335238" name="connsiteY781"/>
              <a:gd fmla="*/ 190592 w 233956" name="connsiteX782"/>
              <a:gd fmla="*/ 171118 h 335238" name="connsiteY782"/>
              <a:gd fmla="*/ 189272 w 233956" name="connsiteX783"/>
              <a:gd fmla="*/ 171118 h 335238" name="connsiteY783"/>
              <a:gd fmla="*/ 186632 w 233956" name="connsiteX784"/>
              <a:gd fmla="*/ 168477 h 335238" name="connsiteY784"/>
              <a:gd fmla="*/ 185312 w 233956" name="connsiteX785"/>
              <a:gd fmla="*/ 172438 h 335238" name="connsiteY785"/>
              <a:gd fmla="*/ 189272 w 233956" name="connsiteX786"/>
              <a:gd fmla="*/ 175078 h 335238" name="connsiteY786"/>
              <a:gd fmla="*/ 187952 w 233956" name="connsiteX787"/>
              <a:gd fmla="*/ 176399 h 335238" name="connsiteY787"/>
              <a:gd fmla="*/ 185312 w 233956" name="connsiteX788"/>
              <a:gd fmla="*/ 173758 h 335238" name="connsiteY788"/>
              <a:gd fmla="*/ 183993 w 233956" name="connsiteX789"/>
              <a:gd fmla="*/ 175078 h 335238" name="connsiteY789"/>
              <a:gd fmla="*/ 186632 w 233956" name="connsiteX790"/>
              <a:gd fmla="*/ 177719 h 335238" name="connsiteY790"/>
              <a:gd fmla="*/ 186632 w 233956" name="connsiteX791"/>
              <a:gd fmla="*/ 179039 h 335238" name="connsiteY791"/>
              <a:gd fmla="*/ 183993 w 233956" name="connsiteX792"/>
              <a:gd fmla="*/ 176399 h 335238" name="connsiteY792"/>
              <a:gd fmla="*/ 182673 w 233956" name="connsiteX793"/>
              <a:gd fmla="*/ 179039 h 335238" name="connsiteY793"/>
              <a:gd fmla="*/ 185312 w 233956" name="connsiteX794"/>
              <a:gd fmla="*/ 181679 h 335238" name="connsiteY794"/>
              <a:gd fmla="*/ 185312 w 233956" name="connsiteX795"/>
              <a:gd fmla="*/ 183000 h 335238" name="connsiteY795"/>
              <a:gd fmla="*/ 181353 w 233956" name="connsiteX796"/>
              <a:gd fmla="*/ 180359 h 335238" name="connsiteY796"/>
              <a:gd fmla="*/ 181353 w 233956" name="connsiteX797"/>
              <a:gd fmla="*/ 181679 h 335238" name="connsiteY797"/>
              <a:gd fmla="*/ 183993 w 233956" name="connsiteX798"/>
              <a:gd fmla="*/ 183000 h 335238" name="connsiteY798"/>
              <a:gd fmla="*/ 182673 w 233956" name="connsiteX799"/>
              <a:gd fmla="*/ 184320 h 335238" name="connsiteY799"/>
              <a:gd fmla="*/ 180033 w 233956" name="connsiteX800"/>
              <a:gd fmla="*/ 183000 h 335238" name="connsiteY800"/>
              <a:gd fmla="*/ 178713 w 233956" name="connsiteX801"/>
              <a:gd fmla="*/ 184320 h 335238" name="connsiteY801"/>
              <a:gd fmla="*/ 182673 w 233956" name="connsiteX802"/>
              <a:gd fmla="*/ 188281 h 335238" name="connsiteY802"/>
              <a:gd fmla="*/ 181353 w 233956" name="connsiteX803"/>
              <a:gd fmla="*/ 189601 h 335238" name="connsiteY803"/>
              <a:gd fmla="*/ 178713 w 233956" name="connsiteX804"/>
              <a:gd fmla="*/ 185640 h 335238" name="connsiteY804"/>
              <a:gd fmla="*/ 177393 w 233956" name="connsiteX805"/>
              <a:gd fmla="*/ 186960 h 335238" name="connsiteY805"/>
              <a:gd fmla="*/ 180033 w 233956" name="connsiteX806"/>
              <a:gd fmla="*/ 189601 h 335238" name="connsiteY806"/>
              <a:gd fmla="*/ 180033 w 233956" name="connsiteX807"/>
              <a:gd fmla="*/ 190921 h 335238" name="connsiteY807"/>
              <a:gd fmla="*/ 177393 w 233956" name="connsiteX808"/>
              <a:gd fmla="*/ 188281 h 335238" name="connsiteY808"/>
              <a:gd fmla="*/ 176074 w 233956" name="connsiteX809"/>
              <a:gd fmla="*/ 190921 h 335238" name="connsiteY809"/>
              <a:gd fmla="*/ 178713 w 233956" name="connsiteX810"/>
              <a:gd fmla="*/ 193561 h 335238" name="connsiteY810"/>
              <a:gd fmla="*/ 177393 w 233956" name="connsiteX811"/>
              <a:gd fmla="*/ 193561 h 335238" name="connsiteY811"/>
              <a:gd fmla="*/ 176074 w 233956" name="connsiteX812"/>
              <a:gd fmla="*/ 192241 h 335238" name="connsiteY812"/>
              <a:gd fmla="*/ 173434 w 233956" name="connsiteX813"/>
              <a:gd fmla="*/ 194882 h 335238" name="connsiteY813"/>
              <a:gd fmla="*/ 172114 w 233956" name="connsiteX814"/>
              <a:gd fmla="*/ 197522 h 335238" name="connsiteY814"/>
              <a:gd fmla="*/ 174754 w 233956" name="connsiteX815"/>
              <a:gd fmla="*/ 200163 h 335238" name="connsiteY815"/>
              <a:gd fmla="*/ 174754 w 233956" name="connsiteX816"/>
              <a:gd fmla="*/ 201483 h 335238" name="connsiteY816"/>
              <a:gd fmla="*/ 172114 w 233956" name="connsiteX817"/>
              <a:gd fmla="*/ 198842 h 335238" name="connsiteY817"/>
              <a:gd fmla="*/ 170794 w 233956" name="connsiteX818"/>
              <a:gd fmla="*/ 200163 h 335238" name="connsiteY818"/>
              <a:gd fmla="*/ 173434 w 233956" name="connsiteX819"/>
              <a:gd fmla="*/ 202803 h 335238" name="connsiteY819"/>
              <a:gd fmla="*/ 172114 w 233956" name="connsiteX820"/>
              <a:gd fmla="*/ 204123 h 335238" name="connsiteY820"/>
              <a:gd fmla="*/ 170794 w 233956" name="connsiteX821"/>
              <a:gd fmla="*/ 201483 h 335238" name="connsiteY821"/>
              <a:gd fmla="*/ 169474 w 233956" name="connsiteX822"/>
              <a:gd fmla="*/ 201483 h 335238" name="connsiteY822"/>
              <a:gd fmla="*/ 172114 w 233956" name="connsiteX823"/>
              <a:gd fmla="*/ 205443 h 335238" name="connsiteY823"/>
              <a:gd fmla="*/ 170794 w 233956" name="connsiteX824"/>
              <a:gd fmla="*/ 205443 h 335238" name="connsiteY824"/>
              <a:gd fmla="*/ 168154 w 233956" name="connsiteX825"/>
              <a:gd fmla="*/ 202803 h 335238" name="connsiteY825"/>
              <a:gd fmla="*/ 168154 w 233956" name="connsiteX826"/>
              <a:gd fmla="*/ 204123 h 335238" name="connsiteY826"/>
              <a:gd fmla="*/ 170794 w 233956" name="connsiteX827"/>
              <a:gd fmla="*/ 208084 h 335238" name="connsiteY827"/>
              <a:gd fmla="*/ 169474 w 233956" name="connsiteX828"/>
              <a:gd fmla="*/ 208084 h 335238" name="connsiteY828"/>
              <a:gd fmla="*/ 166835 w 233956" name="connsiteX829"/>
              <a:gd fmla="*/ 205443 h 335238" name="connsiteY829"/>
              <a:gd fmla="*/ 166835 w 233956" name="connsiteX830"/>
              <a:gd fmla="*/ 206764 h 335238" name="connsiteY830"/>
              <a:gd fmla="*/ 169474 w 233956" name="connsiteX831"/>
              <a:gd fmla="*/ 209404 h 335238" name="connsiteY831"/>
              <a:gd fmla="*/ 168154 w 233956" name="connsiteX832"/>
              <a:gd fmla="*/ 210724 h 335238" name="connsiteY832"/>
              <a:gd fmla="*/ 165515 w 233956" name="connsiteX833"/>
              <a:gd fmla="*/ 208084 h 335238" name="connsiteY833"/>
              <a:gd fmla="*/ 168154 w 233956" name="connsiteX834"/>
              <a:gd fmla="*/ 212045 h 335238" name="connsiteY834"/>
              <a:gd fmla="*/ 166835 w 233956" name="connsiteX835"/>
              <a:gd fmla="*/ 213365 h 335238" name="connsiteY835"/>
              <a:gd fmla="*/ 164195 w 233956" name="connsiteX836"/>
              <a:gd fmla="*/ 209404 h 335238" name="connsiteY836"/>
              <a:gd fmla="*/ 162875 w 233956" name="connsiteX837"/>
              <a:gd fmla="*/ 212045 h 335238" name="connsiteY837"/>
              <a:gd fmla="*/ 165515 w 233956" name="connsiteX838"/>
              <a:gd fmla="*/ 216005 h 335238" name="connsiteY838"/>
              <a:gd fmla="*/ 164195 w 233956" name="connsiteX839"/>
              <a:gd fmla="*/ 217326 h 335238" name="connsiteY839"/>
              <a:gd fmla="*/ 161555 w 233956" name="connsiteX840"/>
              <a:gd fmla="*/ 213365 h 335238" name="connsiteY840"/>
              <a:gd fmla="*/ 159947 w 233956" name="connsiteX841"/>
              <a:gd fmla="*/ 215778 h 335238" name="connsiteY841"/>
              <a:gd fmla="*/ 159017 w 233956" name="connsiteX842"/>
              <a:gd fmla="*/ 215778 h 335238" name="connsiteY842"/>
              <a:gd fmla="*/ 159549 w 233956" name="connsiteX843"/>
              <a:gd fmla="*/ 216376 h 335238" name="connsiteY843"/>
              <a:gd fmla="*/ 158915 w 233956" name="connsiteX844"/>
              <a:gd fmla="*/ 217326 h 335238" name="connsiteY844"/>
              <a:gd fmla="*/ 160235 w 233956" name="connsiteX845"/>
              <a:gd fmla="*/ 221286 h 335238" name="connsiteY845"/>
              <a:gd fmla="*/ 158915 w 233956" name="connsiteX846"/>
              <a:gd fmla="*/ 221286 h 335238" name="connsiteY846"/>
              <a:gd fmla="*/ 157595 w 233956" name="connsiteX847"/>
              <a:gd fmla="*/ 218646 h 335238" name="connsiteY847"/>
              <a:gd fmla="*/ 156275 w 233956" name="connsiteX848"/>
              <a:gd fmla="*/ 219966 h 335238" name="connsiteY848"/>
              <a:gd fmla="*/ 158915 w 233956" name="connsiteX849"/>
              <a:gd fmla="*/ 222607 h 335238" name="connsiteY849"/>
              <a:gd fmla="*/ 157595 w 233956" name="connsiteX850"/>
              <a:gd fmla="*/ 223927 h 335238" name="connsiteY850"/>
              <a:gd fmla="*/ 154956 w 233956" name="connsiteX851"/>
              <a:gd fmla="*/ 221286 h 335238" name="connsiteY851"/>
              <a:gd fmla="*/ 153636 w 233956" name="connsiteX852"/>
              <a:gd fmla="*/ 221286 h 335238" name="connsiteY852"/>
              <a:gd fmla="*/ 157595 w 233956" name="connsiteX853"/>
              <a:gd fmla="*/ 226567 h 335238" name="connsiteY853"/>
              <a:gd fmla="*/ 156275 w 233956" name="connsiteX854"/>
              <a:gd fmla="*/ 227887 h 335238" name="connsiteY854"/>
              <a:gd fmla="*/ 153636 w 233956" name="connsiteX855"/>
              <a:gd fmla="*/ 222607 h 335238" name="connsiteY855"/>
              <a:gd fmla="*/ 150996 w 233956" name="connsiteX856"/>
              <a:gd fmla="*/ 225247 h 335238" name="connsiteY856"/>
              <a:gd fmla="*/ 149676 w 233956" name="connsiteX857"/>
              <a:gd fmla="*/ 227887 h 335238" name="connsiteY857"/>
              <a:gd fmla="*/ 152316 w 233956" name="connsiteX858"/>
              <a:gd fmla="*/ 231848 h 335238" name="connsiteY858"/>
              <a:gd fmla="*/ 148356 w 233956" name="connsiteX859"/>
              <a:gd fmla="*/ 227887 h 335238" name="connsiteY859"/>
              <a:gd fmla="*/ 147036 w 233956" name="connsiteX860"/>
              <a:gd fmla="*/ 229208 h 335238" name="connsiteY860"/>
              <a:gd fmla="*/ 150996 w 233956" name="connsiteX861"/>
              <a:gd fmla="*/ 234489 h 335238" name="connsiteY861"/>
              <a:gd fmla="*/ 149676 w 233956" name="connsiteX862"/>
              <a:gd fmla="*/ 235809 h 335238" name="connsiteY862"/>
              <a:gd fmla="*/ 147036 w 233956" name="connsiteX863"/>
              <a:gd fmla="*/ 230528 h 335238" name="connsiteY863"/>
              <a:gd fmla="*/ 144397 w 233956" name="connsiteX864"/>
              <a:gd fmla="*/ 233168 h 335238" name="connsiteY864"/>
              <a:gd fmla="*/ 147036 w 233956" name="connsiteX865"/>
              <a:gd fmla="*/ 237129 h 335238" name="connsiteY865"/>
              <a:gd fmla="*/ 145717 w 233956" name="connsiteX866"/>
              <a:gd fmla="*/ 237129 h 335238" name="connsiteY866"/>
              <a:gd fmla="*/ 144397 w 233956" name="connsiteX867"/>
              <a:gd fmla="*/ 234489 h 335238" name="connsiteY867"/>
              <a:gd fmla="*/ 143077 w 233956" name="connsiteX868"/>
              <a:gd fmla="*/ 235809 h 335238" name="connsiteY868"/>
              <a:gd fmla="*/ 145717 w 233956" name="connsiteX869"/>
              <a:gd fmla="*/ 241090 h 335238" name="connsiteY869"/>
              <a:gd fmla="*/ 144397 w 233956" name="connsiteX870"/>
              <a:gd fmla="*/ 241090 h 335238" name="connsiteY870"/>
              <a:gd fmla="*/ 141757 w 233956" name="connsiteX871"/>
              <a:gd fmla="*/ 237129 h 335238" name="connsiteY871"/>
              <a:gd fmla="*/ 140437 w 233956" name="connsiteX872"/>
              <a:gd fmla="*/ 238449 h 335238" name="connsiteY872"/>
              <a:gd fmla="*/ 144397 w 233956" name="connsiteX873"/>
              <a:gd fmla="*/ 242410 h 335238" name="connsiteY873"/>
              <a:gd fmla="*/ 143077 w 233956" name="connsiteX874"/>
              <a:gd fmla="*/ 243730 h 335238" name="connsiteY874"/>
              <a:gd fmla="*/ 140437 w 233956" name="connsiteX875"/>
              <a:gd fmla="*/ 239769 h 335238" name="connsiteY875"/>
              <a:gd fmla="*/ 139117 w 233956" name="connsiteX876"/>
              <a:gd fmla="*/ 241090 h 335238" name="connsiteY876"/>
              <a:gd fmla="*/ 140437 w 233956" name="connsiteX877"/>
              <a:gd fmla="*/ 245050 h 335238" name="connsiteY877"/>
              <a:gd fmla="*/ 139117 w 233956" name="connsiteX878"/>
              <a:gd fmla="*/ 246371 h 335238" name="connsiteY878"/>
              <a:gd fmla="*/ 137798 w 233956" name="connsiteX879"/>
              <a:gd fmla="*/ 242410 h 335238" name="connsiteY879"/>
              <a:gd fmla="*/ 137798 w 233956" name="connsiteX880"/>
              <a:gd fmla="*/ 245050 h 335238" name="connsiteY880"/>
              <a:gd fmla="*/ 139117 w 233956" name="connsiteX881"/>
              <a:gd fmla="*/ 247691 h 335238" name="connsiteY881"/>
              <a:gd fmla="*/ 137798 w 233956" name="connsiteX882"/>
              <a:gd fmla="*/ 249011 h 335238" name="connsiteY882"/>
              <a:gd fmla="*/ 136478 w 233956" name="connsiteX883"/>
              <a:gd fmla="*/ 246371 h 335238" name="connsiteY883"/>
              <a:gd fmla="*/ 136478 w 233956" name="connsiteX884"/>
              <a:gd fmla="*/ 247691 h 335238" name="connsiteY884"/>
              <a:gd fmla="*/ 131198 w 233956" name="connsiteX885"/>
              <a:gd fmla="*/ 246371 h 335238" name="connsiteY885"/>
              <a:gd fmla="*/ 150996 w 233956" name="connsiteX886"/>
              <a:gd fmla="*/ 218646 h 335238" name="connsiteY886"/>
              <a:gd fmla="*/ 172114 w 233956" name="connsiteX887"/>
              <a:gd fmla="*/ 185640 h 335238" name="connsiteY887"/>
              <a:gd fmla="*/ 202470 w 233956" name="connsiteX888"/>
              <a:gd fmla="*/ 72101 h 335238" name="connsiteY888"/>
              <a:gd fmla="*/ 150996 w 233956" name="connsiteX889"/>
              <a:gd fmla="*/ 15332 h 335238" name="connsiteY889"/>
              <a:gd fmla="*/ 152316 w 233956" name="connsiteX890"/>
              <a:gd fmla="*/ 17972 h 335238" name="connsiteY890"/>
              <a:gd fmla="*/ 153636 w 233956" name="connsiteX891"/>
              <a:gd fmla="*/ 17972 h 335238" name="connsiteY891"/>
              <a:gd fmla="*/ 153636 w 233956" name="connsiteX892"/>
              <a:gd fmla="*/ 19293 h 335238" name="connsiteY892"/>
              <a:gd fmla="*/ 154956 w 233956" name="connsiteX893"/>
              <a:gd fmla="*/ 21933 h 335238" name="connsiteY893"/>
              <a:gd fmla="*/ 156275 w 233956" name="connsiteX894"/>
              <a:gd fmla="*/ 20613 h 335238" name="connsiteY894"/>
              <a:gd fmla="*/ 157595 w 233956" name="connsiteX895"/>
              <a:gd fmla="*/ 21933 h 335238" name="connsiteY895"/>
              <a:gd fmla="*/ 154956 w 233956" name="connsiteX896"/>
              <a:gd fmla="*/ 23253 h 335238" name="connsiteY896"/>
              <a:gd fmla="*/ 156275 w 233956" name="connsiteX897"/>
              <a:gd fmla="*/ 25894 h 335238" name="connsiteY897"/>
              <a:gd fmla="*/ 157595 w 233956" name="connsiteX898"/>
              <a:gd fmla="*/ 28534 h 335238" name="connsiteY898"/>
              <a:gd fmla="*/ 160235 w 233956" name="connsiteX899"/>
              <a:gd fmla="*/ 25894 h 335238" name="connsiteY899"/>
              <a:gd fmla="*/ 160235 w 233956" name="connsiteX900"/>
              <a:gd fmla="*/ 27214 h 335238" name="connsiteY900"/>
              <a:gd fmla="*/ 157595 w 233956" name="connsiteX901"/>
              <a:gd fmla="*/ 29854 h 335238" name="connsiteY901"/>
              <a:gd fmla="*/ 158915 w 233956" name="connsiteX902"/>
              <a:gd fmla="*/ 31174 h 335238" name="connsiteY902"/>
              <a:gd fmla="*/ 160235 w 233956" name="connsiteX903"/>
              <a:gd fmla="*/ 29854 h 335238" name="connsiteY903"/>
              <a:gd fmla="*/ 158915 w 233956" name="connsiteX904"/>
              <a:gd fmla="*/ 32495 h 335238" name="connsiteY904"/>
              <a:gd fmla="*/ 158915 w 233956" name="connsiteX905"/>
              <a:gd fmla="*/ 33815 h 335238" name="connsiteY905"/>
              <a:gd fmla="*/ 161555 w 233956" name="connsiteX906"/>
              <a:gd fmla="*/ 31174 h 335238" name="connsiteY906"/>
              <a:gd fmla="*/ 161555 w 233956" name="connsiteX907"/>
              <a:gd fmla="*/ 32495 h 335238" name="connsiteY907"/>
              <a:gd fmla="*/ 160235 w 233956" name="connsiteX908"/>
              <a:gd fmla="*/ 35135 h 335238" name="connsiteY908"/>
              <a:gd fmla="*/ 160235 w 233956" name="connsiteX909"/>
              <a:gd fmla="*/ 36455 h 335238" name="connsiteY909"/>
              <a:gd fmla="*/ 162875 w 233956" name="connsiteX910"/>
              <a:gd fmla="*/ 35135 h 335238" name="connsiteY910"/>
              <a:gd fmla="*/ 162875 w 233956" name="connsiteX911"/>
              <a:gd fmla="*/ 36455 h 335238" name="connsiteY911"/>
              <a:gd fmla="*/ 160235 w 233956" name="connsiteX912"/>
              <a:gd fmla="*/ 37776 h 335238" name="connsiteY912"/>
              <a:gd fmla="*/ 161555 w 233956" name="connsiteX913"/>
              <a:gd fmla="*/ 39096 h 335238" name="connsiteY913"/>
              <a:gd fmla="*/ 162875 w 233956" name="connsiteX914"/>
              <a:gd fmla="*/ 37776 h 335238" name="connsiteY914"/>
              <a:gd fmla="*/ 164195 w 233956" name="connsiteX915"/>
              <a:gd fmla="*/ 39096 h 335238" name="connsiteY915"/>
              <a:gd fmla="*/ 161555 w 233956" name="connsiteX916"/>
              <a:gd fmla="*/ 40416 h 335238" name="connsiteY916"/>
              <a:gd fmla="*/ 162875 w 233956" name="connsiteX917"/>
              <a:gd fmla="*/ 43056 h 335238" name="connsiteY917"/>
              <a:gd fmla="*/ 164195 w 233956" name="connsiteX918"/>
              <a:gd fmla="*/ 41736 h 335238" name="connsiteY918"/>
              <a:gd fmla="*/ 164195 w 233956" name="connsiteX919"/>
              <a:gd fmla="*/ 43056 h 335238" name="connsiteY919"/>
              <a:gd fmla="*/ 162875 w 233956" name="connsiteX920"/>
              <a:gd fmla="*/ 44377 h 335238" name="connsiteY920"/>
              <a:gd fmla="*/ 162875 w 233956" name="connsiteX921"/>
              <a:gd fmla="*/ 45697 h 335238" name="connsiteY921"/>
              <a:gd fmla="*/ 164195 w 233956" name="connsiteX922"/>
              <a:gd fmla="*/ 44377 h 335238" name="connsiteY922"/>
              <a:gd fmla="*/ 165515 w 233956" name="connsiteX923"/>
              <a:gd fmla="*/ 45697 h 335238" name="connsiteY923"/>
              <a:gd fmla="*/ 162875 w 233956" name="connsiteX924"/>
              <a:gd fmla="*/ 47017 h 335238" name="connsiteY924"/>
              <a:gd fmla="*/ 162875 w 233956" name="connsiteX925"/>
              <a:gd fmla="*/ 48337 h 335238" name="connsiteY925"/>
              <a:gd fmla="*/ 165515 w 233956" name="connsiteX926"/>
              <a:gd fmla="*/ 47017 h 335238" name="connsiteY926"/>
              <a:gd fmla="*/ 166835 w 233956" name="connsiteX927"/>
              <a:gd fmla="*/ 48337 h 335238" name="connsiteY927"/>
              <a:gd fmla="*/ 162875 w 233956" name="connsiteX928"/>
              <a:gd fmla="*/ 49658 h 335238" name="connsiteY928"/>
              <a:gd fmla="*/ 164195 w 233956" name="connsiteX929"/>
              <a:gd fmla="*/ 52298 h 335238" name="connsiteY929"/>
              <a:gd fmla="*/ 166835 w 233956" name="connsiteX930"/>
              <a:gd fmla="*/ 50978 h 335238" name="connsiteY930"/>
              <a:gd fmla="*/ 166835 w 233956" name="connsiteX931"/>
              <a:gd fmla="*/ 52298 h 335238" name="connsiteY931"/>
              <a:gd fmla="*/ 164195 w 233956" name="connsiteX932"/>
              <a:gd fmla="*/ 53618 h 335238" name="connsiteY932"/>
              <a:gd fmla="*/ 164195 w 233956" name="connsiteX933"/>
              <a:gd fmla="*/ 57579 h 335238" name="connsiteY933"/>
              <a:gd fmla="*/ 165515 w 233956" name="connsiteX934"/>
              <a:gd fmla="*/ 57579 h 335238" name="connsiteY934"/>
              <a:gd fmla="*/ 166835 w 233956" name="connsiteX935"/>
              <a:gd fmla="*/ 57579 h 335238" name="connsiteY935"/>
              <a:gd fmla="*/ 164195 w 233956" name="connsiteX936"/>
              <a:gd fmla="*/ 60219 h 335238" name="connsiteY936"/>
              <a:gd fmla="*/ 165515 w 233956" name="connsiteX937"/>
              <a:gd fmla="*/ 62860 h 335238" name="connsiteY937"/>
              <a:gd fmla="*/ 166835 w 233956" name="connsiteX938"/>
              <a:gd fmla="*/ 61540 h 335238" name="connsiteY938"/>
              <a:gd fmla="*/ 168154 w 233956" name="connsiteX939"/>
              <a:gd fmla="*/ 62860 h 335238" name="connsiteY939"/>
              <a:gd fmla="*/ 165515 w 233956" name="connsiteX940"/>
              <a:gd fmla="*/ 64180 h 335238" name="connsiteY940"/>
              <a:gd fmla="*/ 165515 w 233956" name="connsiteX941"/>
              <a:gd fmla="*/ 69461 h 335238" name="connsiteY941"/>
              <a:gd fmla="*/ 166835 w 233956" name="connsiteX942"/>
              <a:gd fmla="*/ 68141 h 335238" name="connsiteY942"/>
              <a:gd fmla="*/ 166835 w 233956" name="connsiteX943"/>
              <a:gd fmla="*/ 69461 h 335238" name="connsiteY943"/>
              <a:gd fmla="*/ 165515 w 233956" name="connsiteX944"/>
              <a:gd fmla="*/ 70781 h 335238" name="connsiteY944"/>
              <a:gd fmla="*/ 165515 w 233956" name="connsiteX945"/>
              <a:gd fmla="*/ 73421 h 335238" name="connsiteY945"/>
              <a:gd fmla="*/ 166835 w 233956" name="connsiteX946"/>
              <a:gd fmla="*/ 72101 h 335238" name="connsiteY946"/>
              <a:gd fmla="*/ 168154 w 233956" name="connsiteX947"/>
              <a:gd fmla="*/ 73421 h 335238" name="connsiteY947"/>
              <a:gd fmla="*/ 165515 w 233956" name="connsiteX948"/>
              <a:gd fmla="*/ 74742 h 335238" name="connsiteY948"/>
              <a:gd fmla="*/ 164195 w 233956" name="connsiteX949"/>
              <a:gd fmla="*/ 78702 h 335238" name="connsiteY949"/>
              <a:gd fmla="*/ 166835 w 233956" name="connsiteX950"/>
              <a:gd fmla="*/ 77382 h 335238" name="connsiteY950"/>
              <a:gd fmla="*/ 166835 w 233956" name="connsiteX951"/>
              <a:gd fmla="*/ 78702 h 335238" name="connsiteY951"/>
              <a:gd fmla="*/ 164195 w 233956" name="connsiteX952"/>
              <a:gd fmla="*/ 80023 h 335238" name="connsiteY952"/>
              <a:gd fmla="*/ 164195 w 233956" name="connsiteX953"/>
              <a:gd fmla="*/ 82663 h 335238" name="connsiteY953"/>
              <a:gd fmla="*/ 166835 w 233956" name="connsiteX954"/>
              <a:gd fmla="*/ 81343 h 335238" name="connsiteY954"/>
              <a:gd fmla="*/ 168154 w 233956" name="connsiteX955"/>
              <a:gd fmla="*/ 82663 h 335238" name="connsiteY955"/>
              <a:gd fmla="*/ 164195 w 233956" name="connsiteX956"/>
              <a:gd fmla="*/ 83983 h 335238" name="connsiteY956"/>
              <a:gd fmla="*/ 164195 w 233956" name="connsiteX957"/>
              <a:gd fmla="*/ 86624 h 335238" name="connsiteY957"/>
              <a:gd fmla="*/ 166835 w 233956" name="connsiteX958"/>
              <a:gd fmla="*/ 85303 h 335238" name="connsiteY958"/>
              <a:gd fmla="*/ 166835 w 233956" name="connsiteX959"/>
              <a:gd fmla="*/ 86624 h 335238" name="connsiteY959"/>
              <a:gd fmla="*/ 164195 w 233956" name="connsiteX960"/>
              <a:gd fmla="*/ 89264 h 335238" name="connsiteY960"/>
              <a:gd fmla="*/ 166835 w 233956" name="connsiteX961"/>
              <a:gd fmla="*/ 89264 h 335238" name="connsiteY961"/>
              <a:gd fmla="*/ 166835 w 233956" name="connsiteX962"/>
              <a:gd fmla="*/ 90584 h 335238" name="connsiteY962"/>
              <a:gd fmla="*/ 162875 w 233956" name="connsiteX963"/>
              <a:gd fmla="*/ 91905 h 335238" name="connsiteY963"/>
              <a:gd fmla="*/ 162875 w 233956" name="connsiteX964"/>
              <a:gd fmla="*/ 93225 h 335238" name="connsiteY964"/>
              <a:gd fmla="*/ 165515 w 233956" name="connsiteX965"/>
              <a:gd fmla="*/ 93225 h 335238" name="connsiteY965"/>
              <a:gd fmla="*/ 166835 w 233956" name="connsiteX966"/>
              <a:gd fmla="*/ 93225 h 335238" name="connsiteY966"/>
              <a:gd fmla="*/ 162875 w 233956" name="connsiteX967"/>
              <a:gd fmla="*/ 94545 h 335238" name="connsiteY967"/>
              <a:gd fmla="*/ 162875 w 233956" name="connsiteX968"/>
              <a:gd fmla="*/ 97185 h 335238" name="connsiteY968"/>
              <a:gd fmla="*/ 164195 w 233956" name="connsiteX969"/>
              <a:gd fmla="*/ 97185 h 335238" name="connsiteY969"/>
              <a:gd fmla="*/ 165515 w 233956" name="connsiteX970"/>
              <a:gd fmla="*/ 98506 h 335238" name="connsiteY970"/>
              <a:gd fmla="*/ 162875 w 233956" name="connsiteX971"/>
              <a:gd fmla="*/ 98506 h 335238" name="connsiteY971"/>
              <a:gd fmla="*/ 161555 w 233956" name="connsiteX972"/>
              <a:gd fmla="*/ 99826 h 335238" name="connsiteY972"/>
              <a:gd fmla="*/ 165515 w 233956" name="connsiteX973"/>
              <a:gd fmla="*/ 99826 h 335238" name="connsiteY973"/>
              <a:gd fmla="*/ 165515 w 233956" name="connsiteX974"/>
              <a:gd fmla="*/ 101146 h 335238" name="connsiteY974"/>
              <a:gd fmla="*/ 161555 w 233956" name="connsiteX975"/>
              <a:gd fmla="*/ 101146 h 335238" name="connsiteY975"/>
              <a:gd fmla="*/ 161555 w 233956" name="connsiteX976"/>
              <a:gd fmla="*/ 103787 h 335238" name="connsiteY976"/>
              <a:gd fmla="*/ 164195 w 233956" name="connsiteX977"/>
              <a:gd fmla="*/ 105107 h 335238" name="connsiteY977"/>
              <a:gd fmla="*/ 164195 w 233956" name="connsiteX978"/>
              <a:gd fmla="*/ 106427 h 335238" name="connsiteY978"/>
              <a:gd fmla="*/ 161555 w 233956" name="connsiteX979"/>
              <a:gd fmla="*/ 105107 h 335238" name="connsiteY979"/>
              <a:gd fmla="*/ 160235 w 233956" name="connsiteX980"/>
              <a:gd fmla="*/ 109067 h 335238" name="connsiteY980"/>
              <a:gd fmla="*/ 164195 w 233956" name="connsiteX981"/>
              <a:gd fmla="*/ 110388 h 335238" name="connsiteY981"/>
              <a:gd fmla="*/ 162875 w 233956" name="connsiteX982"/>
              <a:gd fmla="*/ 111708 h 335238" name="connsiteY982"/>
              <a:gd fmla="*/ 160235 w 233956" name="connsiteX983"/>
              <a:gd fmla="*/ 110388 h 335238" name="connsiteY983"/>
              <a:gd fmla="*/ 158915 w 233956" name="connsiteX984"/>
              <a:gd fmla="*/ 113028 h 335238" name="connsiteY984"/>
              <a:gd fmla="*/ 162875 w 233956" name="connsiteX985"/>
              <a:gd fmla="*/ 113028 h 335238" name="connsiteY985"/>
              <a:gd fmla="*/ 161555 w 233956" name="connsiteX986"/>
              <a:gd fmla="*/ 114348 h 335238" name="connsiteY986"/>
              <a:gd fmla="*/ 158915 w 233956" name="connsiteX987"/>
              <a:gd fmla="*/ 114348 h 335238" name="connsiteY987"/>
              <a:gd fmla="*/ 158915 w 233956" name="connsiteX988"/>
              <a:gd fmla="*/ 116989 h 335238" name="connsiteY988"/>
              <a:gd fmla="*/ 162875 w 233956" name="connsiteX989"/>
              <a:gd fmla="*/ 118309 h 335238" name="connsiteY989"/>
              <a:gd fmla="*/ 161555 w 233956" name="connsiteX990"/>
              <a:gd fmla="*/ 119629 h 335238" name="connsiteY990"/>
              <a:gd fmla="*/ 158915 w 233956" name="connsiteX991"/>
              <a:gd fmla="*/ 118309 h 335238" name="connsiteY991"/>
              <a:gd fmla="*/ 157595 w 233956" name="connsiteX992"/>
              <a:gd fmla="*/ 119629 h 335238" name="connsiteY992"/>
              <a:gd fmla="*/ 160235 w 233956" name="connsiteX993"/>
              <a:gd fmla="*/ 120949 h 335238" name="connsiteY993"/>
              <a:gd fmla="*/ 160235 w 233956" name="connsiteX994"/>
              <a:gd fmla="*/ 122270 h 335238" name="connsiteY994"/>
              <a:gd fmla="*/ 157595 w 233956" name="connsiteX995"/>
              <a:gd fmla="*/ 120949 h 335238" name="connsiteY995"/>
              <a:gd fmla="*/ 157595 w 233956" name="connsiteX996"/>
              <a:gd fmla="*/ 123590 h 335238" name="connsiteY996"/>
              <a:gd fmla="*/ 160235 w 233956" name="connsiteX997"/>
              <a:gd fmla="*/ 124910 h 335238" name="connsiteY997"/>
              <a:gd fmla="*/ 158915 w 233956" name="connsiteX998"/>
              <a:gd fmla="*/ 126230 h 335238" name="connsiteY998"/>
              <a:gd fmla="*/ 156275 w 233956" name="connsiteX999"/>
              <a:gd fmla="*/ 124910 h 335238" name="connsiteY999"/>
              <a:gd fmla="*/ 156275 w 233956" name="connsiteX1000"/>
              <a:gd fmla="*/ 126230 h 335238" name="connsiteY1000"/>
              <a:gd fmla="*/ 160235 w 233956" name="connsiteX1001"/>
              <a:gd fmla="*/ 128871 h 335238" name="connsiteY1001"/>
              <a:gd fmla="*/ 158915 w 233956" name="connsiteX1002"/>
              <a:gd fmla="*/ 128871 h 335238" name="connsiteY1002"/>
              <a:gd fmla="*/ 156275 w 233956" name="connsiteX1003"/>
              <a:gd fmla="*/ 127550 h 335238" name="connsiteY1003"/>
              <a:gd fmla="*/ 154956 w 233956" name="connsiteX1004"/>
              <a:gd fmla="*/ 130191 h 335238" name="connsiteY1004"/>
              <a:gd fmla="*/ 158915 w 233956" name="connsiteX1005"/>
              <a:gd fmla="*/ 131511 h 335238" name="connsiteY1005"/>
              <a:gd fmla="*/ 158915 w 233956" name="connsiteX1006"/>
              <a:gd fmla="*/ 132831 h 335238" name="connsiteY1006"/>
              <a:gd fmla="*/ 154956 w 233956" name="connsiteX1007"/>
              <a:gd fmla="*/ 131511 h 335238" name="connsiteY1007"/>
              <a:gd fmla="*/ 153636 w 233956" name="connsiteX1008"/>
              <a:gd fmla="*/ 134152 h 335238" name="connsiteY1008"/>
              <a:gd fmla="*/ 158915 w 233956" name="connsiteX1009"/>
              <a:gd fmla="*/ 136792 h 335238" name="connsiteY1009"/>
              <a:gd fmla="*/ 157595 w 233956" name="connsiteX1010"/>
              <a:gd fmla="*/ 138112 h 335238" name="connsiteY1010"/>
              <a:gd fmla="*/ 153636 w 233956" name="connsiteX1011"/>
              <a:gd fmla="*/ 135472 h 335238" name="connsiteY1011"/>
              <a:gd fmla="*/ 153636 w 233956" name="connsiteX1012"/>
              <a:gd fmla="*/ 138112 h 335238" name="connsiteY1012"/>
              <a:gd fmla="*/ 157595 w 233956" name="connsiteX1013"/>
              <a:gd fmla="*/ 139432 h 335238" name="connsiteY1013"/>
              <a:gd fmla="*/ 156275 w 233956" name="connsiteX1014"/>
              <a:gd fmla="*/ 140753 h 335238" name="connsiteY1014"/>
              <a:gd fmla="*/ 153636 w 233956" name="connsiteX1015"/>
              <a:gd fmla="*/ 139432 h 335238" name="connsiteY1015"/>
              <a:gd fmla="*/ 152316 w 233956" name="connsiteX1016"/>
              <a:gd fmla="*/ 140753 h 335238" name="connsiteY1016"/>
              <a:gd fmla="*/ 154956 w 233956" name="connsiteX1017"/>
              <a:gd fmla="*/ 142073 h 335238" name="connsiteY1017"/>
              <a:gd fmla="*/ 154956 w 233956" name="connsiteX1018"/>
              <a:gd fmla="*/ 143393 h 335238" name="connsiteY1018"/>
              <a:gd fmla="*/ 152316 w 233956" name="connsiteX1019"/>
              <a:gd fmla="*/ 142073 h 335238" name="connsiteY1019"/>
              <a:gd fmla="*/ 152316 w 233956" name="connsiteX1020"/>
              <a:gd fmla="*/ 143393 h 335238" name="connsiteY1020"/>
              <a:gd fmla="*/ 154956 w 233956" name="connsiteX1021"/>
              <a:gd fmla="*/ 146034 h 335238" name="connsiteY1021"/>
              <a:gd fmla="*/ 150996 w 233956" name="connsiteX1022"/>
              <a:gd fmla="*/ 144713 h 335238" name="connsiteY1022"/>
              <a:gd fmla="*/ 150996 w 233956" name="connsiteX1023"/>
              <a:gd fmla="*/ 147354 h 335238" name="connsiteY1023"/>
              <a:gd fmla="*/ 153636 w 233956" name="connsiteX1024"/>
              <a:gd fmla="*/ 148674 h 335238" name="connsiteY1024"/>
              <a:gd fmla="*/ 153636 w 233956" name="connsiteX1025"/>
              <a:gd fmla="*/ 149994 h 335238" name="connsiteY1025"/>
              <a:gd fmla="*/ 150996 w 233956" name="connsiteX1026"/>
              <a:gd fmla="*/ 148674 h 335238" name="connsiteY1026"/>
              <a:gd fmla="*/ 149676 w 233956" name="connsiteX1027"/>
              <a:gd fmla="*/ 149994 h 335238" name="connsiteY1027"/>
              <a:gd fmla="*/ 153636 w 233956" name="connsiteX1028"/>
              <a:gd fmla="*/ 151314 h 335238" name="connsiteY1028"/>
              <a:gd fmla="*/ 152316 w 233956" name="connsiteX1029"/>
              <a:gd fmla="*/ 152635 h 335238" name="connsiteY1029"/>
              <a:gd fmla="*/ 149676 w 233956" name="connsiteX1030"/>
              <a:gd fmla="*/ 151314 h 335238" name="connsiteY1030"/>
              <a:gd fmla="*/ 148356 w 233956" name="connsiteX1031"/>
              <a:gd fmla="*/ 155275 h 335238" name="connsiteY1031"/>
              <a:gd fmla="*/ 152316 w 233956" name="connsiteX1032"/>
              <a:gd fmla="*/ 156595 h 335238" name="connsiteY1032"/>
              <a:gd fmla="*/ 150996 w 233956" name="connsiteX1033"/>
              <a:gd fmla="*/ 157916 h 335238" name="connsiteY1033"/>
              <a:gd fmla="*/ 148356 w 233956" name="connsiteX1034"/>
              <a:gd fmla="*/ 156595 h 335238" name="connsiteY1034"/>
              <a:gd fmla="*/ 148356 w 233956" name="connsiteX1035"/>
              <a:gd fmla="*/ 157916 h 335238" name="connsiteY1035"/>
              <a:gd fmla="*/ 149676 w 233956" name="connsiteX1036"/>
              <a:gd fmla="*/ 159236 h 335238" name="connsiteY1036"/>
              <a:gd fmla="*/ 149676 w 233956" name="connsiteX1037"/>
              <a:gd fmla="*/ 160556 h 335238" name="connsiteY1037"/>
              <a:gd fmla="*/ 147036 w 233956" name="connsiteX1038"/>
              <a:gd fmla="*/ 159236 h 335238" name="connsiteY1038"/>
              <a:gd fmla="*/ 147036 w 233956" name="connsiteX1039"/>
              <a:gd fmla="*/ 161876 h 335238" name="connsiteY1039"/>
              <a:gd fmla="*/ 150996 w 233956" name="connsiteX1040"/>
              <a:gd fmla="*/ 163196 h 335238" name="connsiteY1040"/>
              <a:gd fmla="*/ 150996 w 233956" name="connsiteX1041"/>
              <a:gd fmla="*/ 164517 h 335238" name="connsiteY1041"/>
              <a:gd fmla="*/ 147036 w 233956" name="connsiteX1042"/>
              <a:gd fmla="*/ 163196 h 335238" name="connsiteY1042"/>
              <a:gd fmla="*/ 145717 w 233956" name="connsiteX1043"/>
              <a:gd fmla="*/ 165837 h 335238" name="connsiteY1043"/>
              <a:gd fmla="*/ 149676 w 233956" name="connsiteX1044"/>
              <a:gd fmla="*/ 168477 h 335238" name="connsiteY1044"/>
              <a:gd fmla="*/ 145717 w 233956" name="connsiteX1045"/>
              <a:gd fmla="*/ 167157 h 335238" name="connsiteY1045"/>
              <a:gd fmla="*/ 144397 w 233956" name="connsiteX1046"/>
              <a:gd fmla="*/ 168477 h 335238" name="connsiteY1046"/>
              <a:gd fmla="*/ 148356 w 233956" name="connsiteX1047"/>
              <a:gd fmla="*/ 171118 h 335238" name="connsiteY1047"/>
              <a:gd fmla="*/ 148356 w 233956" name="connsiteX1048"/>
              <a:gd fmla="*/ 172438 h 335238" name="connsiteY1048"/>
              <a:gd fmla="*/ 144397 w 233956" name="connsiteX1049"/>
              <a:gd fmla="*/ 169798 h 335238" name="connsiteY1049"/>
              <a:gd fmla="*/ 143077 w 233956" name="connsiteX1050"/>
              <a:gd fmla="*/ 172438 h 335238" name="connsiteY1050"/>
              <a:gd fmla="*/ 148356 w 233956" name="connsiteX1051"/>
              <a:gd fmla="*/ 175078 h 335238" name="connsiteY1051"/>
              <a:gd fmla="*/ 147036 w 233956" name="connsiteX1052"/>
              <a:gd fmla="*/ 176399 h 335238" name="connsiteY1052"/>
              <a:gd fmla="*/ 143077 w 233956" name="connsiteX1053"/>
              <a:gd fmla="*/ 173758 h 335238" name="connsiteY1053"/>
              <a:gd fmla="*/ 141757 w 233956" name="connsiteX1054"/>
              <a:gd fmla="*/ 176399 h 335238" name="connsiteY1054"/>
              <a:gd fmla="*/ 145717 w 233956" name="connsiteX1055"/>
              <a:gd fmla="*/ 179039 h 335238" name="connsiteY1055"/>
              <a:gd fmla="*/ 144397 w 233956" name="connsiteX1056"/>
              <a:gd fmla="*/ 180359 h 335238" name="connsiteY1056"/>
              <a:gd fmla="*/ 141757 w 233956" name="connsiteX1057"/>
              <a:gd fmla="*/ 177719 h 335238" name="connsiteY1057"/>
              <a:gd fmla="*/ 140437 w 233956" name="connsiteX1058"/>
              <a:gd fmla="*/ 180359 h 335238" name="connsiteY1058"/>
              <a:gd fmla="*/ 141757 w 233956" name="connsiteX1059"/>
              <a:gd fmla="*/ 180359 h 335238" name="connsiteY1059"/>
              <a:gd fmla="*/ 144397 w 233956" name="connsiteX1060"/>
              <a:gd fmla="*/ 183000 h 335238" name="connsiteY1060"/>
              <a:gd fmla="*/ 143077 w 233956" name="connsiteX1061"/>
              <a:gd fmla="*/ 184320 h 335238" name="connsiteY1061"/>
              <a:gd fmla="*/ 140437 w 233956" name="connsiteX1062"/>
              <a:gd fmla="*/ 181679 h 335238" name="connsiteY1062"/>
              <a:gd fmla="*/ 139117 w 233956" name="connsiteX1063"/>
              <a:gd fmla="*/ 184320 h 335238" name="connsiteY1063"/>
              <a:gd fmla="*/ 143077 w 233956" name="connsiteX1064"/>
              <a:gd fmla="*/ 188281 h 335238" name="connsiteY1064"/>
              <a:gd fmla="*/ 139117 w 233956" name="connsiteX1065"/>
              <a:gd fmla="*/ 185640 h 335238" name="connsiteY1065"/>
              <a:gd fmla="*/ 139117 w 233956" name="connsiteX1066"/>
              <a:gd fmla="*/ 188281 h 335238" name="connsiteY1066"/>
              <a:gd fmla="*/ 141757 w 233956" name="connsiteX1067"/>
              <a:gd fmla="*/ 190921 h 335238" name="connsiteY1067"/>
              <a:gd fmla="*/ 141757 w 233956" name="connsiteX1068"/>
              <a:gd fmla="*/ 192241 h 335238" name="connsiteY1068"/>
              <a:gd fmla="*/ 137798 w 233956" name="connsiteX1069"/>
              <a:gd fmla="*/ 189601 h 335238" name="connsiteY1069"/>
              <a:gd fmla="*/ 137798 w 233956" name="connsiteX1070"/>
              <a:gd fmla="*/ 190921 h 335238" name="connsiteY1070"/>
              <a:gd fmla="*/ 140437 w 233956" name="connsiteX1071"/>
              <a:gd fmla="*/ 193561 h 335238" name="connsiteY1071"/>
              <a:gd fmla="*/ 139117 w 233956" name="connsiteX1072"/>
              <a:gd fmla="*/ 194882 h 335238" name="connsiteY1072"/>
              <a:gd fmla="*/ 136478 w 233956" name="connsiteX1073"/>
              <a:gd fmla="*/ 192241 h 335238" name="connsiteY1073"/>
              <a:gd fmla="*/ 136478 w 233956" name="connsiteX1074"/>
              <a:gd fmla="*/ 194882 h 335238" name="connsiteY1074"/>
              <a:gd fmla="*/ 139117 w 233956" name="connsiteX1075"/>
              <a:gd fmla="*/ 197522 h 335238" name="connsiteY1075"/>
              <a:gd fmla="*/ 137798 w 233956" name="connsiteX1076"/>
              <a:gd fmla="*/ 198842 h 335238" name="connsiteY1076"/>
              <a:gd fmla="*/ 136478 w 233956" name="connsiteX1077"/>
              <a:gd fmla="*/ 196202 h 335238" name="connsiteY1077"/>
              <a:gd fmla="*/ 135158 w 233956" name="connsiteX1078"/>
              <a:gd fmla="*/ 198842 h 335238" name="connsiteY1078"/>
              <a:gd fmla="*/ 137798 w 233956" name="connsiteX1079"/>
              <a:gd fmla="*/ 201483 h 335238" name="connsiteY1079"/>
              <a:gd fmla="*/ 137798 w 233956" name="connsiteX1080"/>
              <a:gd fmla="*/ 202803 h 335238" name="connsiteY1080"/>
              <a:gd fmla="*/ 135158 w 233956" name="connsiteX1081"/>
              <a:gd fmla="*/ 200163 h 335238" name="connsiteY1081"/>
              <a:gd fmla="*/ 133838 w 233956" name="connsiteX1082"/>
              <a:gd fmla="*/ 202803 h 335238" name="connsiteY1082"/>
              <a:gd fmla="*/ 137798 w 233956" name="connsiteX1083"/>
              <a:gd fmla="*/ 205443 h 335238" name="connsiteY1083"/>
              <a:gd fmla="*/ 136478 w 233956" name="connsiteX1084"/>
              <a:gd fmla="*/ 206764 h 335238" name="connsiteY1084"/>
              <a:gd fmla="*/ 133838 w 233956" name="connsiteX1085"/>
              <a:gd fmla="*/ 204123 h 335238" name="connsiteY1085"/>
              <a:gd fmla="*/ 133838 w 233956" name="connsiteX1086"/>
              <a:gd fmla="*/ 206764 h 335238" name="connsiteY1086"/>
              <a:gd fmla="*/ 139117 w 233956" name="connsiteX1087"/>
              <a:gd fmla="*/ 209404 h 335238" name="connsiteY1087"/>
              <a:gd fmla="*/ 137798 w 233956" name="connsiteX1088"/>
              <a:gd fmla="*/ 210724 h 335238" name="connsiteY1088"/>
              <a:gd fmla="*/ 133838 w 233956" name="connsiteX1089"/>
              <a:gd fmla="*/ 208084 h 335238" name="connsiteY1089"/>
              <a:gd fmla="*/ 132518 w 233956" name="connsiteX1090"/>
              <a:gd fmla="*/ 209404 h 335238" name="connsiteY1090"/>
              <a:gd fmla="*/ 137798 w 233956" name="connsiteX1091"/>
              <a:gd fmla="*/ 213365 h 335238" name="connsiteY1091"/>
              <a:gd fmla="*/ 136478 w 233956" name="connsiteX1092"/>
              <a:gd fmla="*/ 214685 h 335238" name="connsiteY1092"/>
              <a:gd fmla="*/ 132518 w 233956" name="connsiteX1093"/>
              <a:gd fmla="*/ 210724 h 335238" name="connsiteY1093"/>
              <a:gd fmla="*/ 132518 w 233956" name="connsiteX1094"/>
              <a:gd fmla="*/ 214685 h 335238" name="connsiteY1094"/>
              <a:gd fmla="*/ 136478 w 233956" name="connsiteX1095"/>
              <a:gd fmla="*/ 218646 h 335238" name="connsiteY1095"/>
              <a:gd fmla="*/ 135158 w 233956" name="connsiteX1096"/>
              <a:gd fmla="*/ 219966 h 335238" name="connsiteY1096"/>
              <a:gd fmla="*/ 132518 w 233956" name="connsiteX1097"/>
              <a:gd fmla="*/ 216005 h 335238" name="connsiteY1097"/>
              <a:gd fmla="*/ 131198 w 233956" name="connsiteX1098"/>
              <a:gd fmla="*/ 219966 h 335238" name="connsiteY1098"/>
              <a:gd fmla="*/ 133838 w 233956" name="connsiteX1099"/>
              <a:gd fmla="*/ 222607 h 335238" name="connsiteY1099"/>
              <a:gd fmla="*/ 133838 w 233956" name="connsiteX1100"/>
              <a:gd fmla="*/ 223927 h 335238" name="connsiteY1100"/>
              <a:gd fmla="*/ 131198 w 233956" name="connsiteX1101"/>
              <a:gd fmla="*/ 222607 h 335238" name="connsiteY1101"/>
              <a:gd fmla="*/ 131198 w 233956" name="connsiteX1102"/>
              <a:gd fmla="*/ 225247 h 335238" name="connsiteY1102"/>
              <a:gd fmla="*/ 133838 w 233956" name="connsiteX1103"/>
              <a:gd fmla="*/ 227887 h 335238" name="connsiteY1103"/>
              <a:gd fmla="*/ 132518 w 233956" name="connsiteX1104"/>
              <a:gd fmla="*/ 229208 h 335238" name="connsiteY1104"/>
              <a:gd fmla="*/ 131198 w 233956" name="connsiteX1105"/>
              <a:gd fmla="*/ 226567 h 335238" name="connsiteY1105"/>
              <a:gd fmla="*/ 129879 w 233956" name="connsiteX1106"/>
              <a:gd fmla="*/ 231848 h 335238" name="connsiteY1106"/>
              <a:gd fmla="*/ 131198 w 233956" name="connsiteX1107"/>
              <a:gd fmla="*/ 234489 h 335238" name="connsiteY1107"/>
              <a:gd fmla="*/ 129879 w 233956" name="connsiteX1108"/>
              <a:gd fmla="*/ 233168 h 335238" name="connsiteY1108"/>
              <a:gd fmla="*/ 128559 w 233956" name="connsiteX1109"/>
              <a:gd fmla="*/ 235809 h 335238" name="connsiteY1109"/>
              <a:gd fmla="*/ 129879 w 233956" name="connsiteX1110"/>
              <a:gd fmla="*/ 235809 h 335238" name="connsiteY1110"/>
              <a:gd fmla="*/ 129879 w 233956" name="connsiteX1111"/>
              <a:gd fmla="*/ 237129 h 335238" name="connsiteY1111"/>
              <a:gd fmla="*/ 128559 w 233956" name="connsiteX1112"/>
              <a:gd fmla="*/ 237129 h 335238" name="connsiteY1112"/>
              <a:gd fmla="*/ 128559 w 233956" name="connsiteX1113"/>
              <a:gd fmla="*/ 238449 h 335238" name="connsiteY1113"/>
              <a:gd fmla="*/ 129879 w 233956" name="connsiteX1114"/>
              <a:gd fmla="*/ 239769 h 335238" name="connsiteY1114"/>
              <a:gd fmla="*/ 129879 w 233956" name="connsiteX1115"/>
              <a:gd fmla="*/ 241090 h 335238" name="connsiteY1115"/>
              <a:gd fmla="*/ 128559 w 233956" name="connsiteX1116"/>
              <a:gd fmla="*/ 239769 h 335238" name="connsiteY1116"/>
              <a:gd fmla="*/ 127239 w 233956" name="connsiteX1117"/>
              <a:gd fmla="*/ 241090 h 335238" name="connsiteY1117"/>
              <a:gd fmla="*/ 128559 w 233956" name="connsiteX1118"/>
              <a:gd fmla="*/ 243730 h 335238" name="connsiteY1118"/>
              <a:gd fmla="*/ 128559 w 233956" name="connsiteX1119"/>
              <a:gd fmla="*/ 245050 h 335238" name="connsiteY1119"/>
              <a:gd fmla="*/ 127239 w 233956" name="connsiteX1120"/>
              <a:gd fmla="*/ 243730 h 335238" name="connsiteY1120"/>
              <a:gd fmla="*/ 125919 w 233956" name="connsiteX1121"/>
              <a:gd fmla="*/ 246371 h 335238" name="connsiteY1121"/>
              <a:gd fmla="*/ 128559 w 233956" name="connsiteX1122"/>
              <a:gd fmla="*/ 250331 h 335238" name="connsiteY1122"/>
              <a:gd fmla="*/ 127239 w 233956" name="connsiteX1123"/>
              <a:gd fmla="*/ 250331 h 335238" name="connsiteY1123"/>
              <a:gd fmla="*/ 125919 w 233956" name="connsiteX1124"/>
              <a:gd fmla="*/ 247691 h 335238" name="connsiteY1124"/>
              <a:gd fmla="*/ 124599 w 233956" name="connsiteX1125"/>
              <a:gd fmla="*/ 251651 h 335238" name="connsiteY1125"/>
              <a:gd fmla="*/ 119320 w 233956" name="connsiteX1126"/>
              <a:gd fmla="*/ 249011 h 335238" name="connsiteY1126"/>
              <a:gd fmla="*/ 127239 w 233956" name="connsiteX1127"/>
              <a:gd fmla="*/ 210724 h 335238" name="connsiteY1127"/>
              <a:gd fmla="*/ 140437 w 233956" name="connsiteX1128"/>
              <a:gd fmla="*/ 167157 h 335238" name="connsiteY1128"/>
              <a:gd fmla="*/ 154956 w 233956" name="connsiteX1129"/>
              <a:gd fmla="*/ 106427 h 335238" name="connsiteY1129"/>
              <a:gd fmla="*/ 158915 w 233956" name="connsiteX1130"/>
              <a:gd fmla="*/ 53618 h 335238" name="connsiteY1130"/>
              <a:gd fmla="*/ 145717 w 233956" name="connsiteX1131"/>
              <a:gd fmla="*/ 16652 h 335238" name="connsiteY1131"/>
              <a:gd fmla="*/ 132518 w 233956" name="connsiteX1132"/>
              <a:gd fmla="*/ 6090 h 335238" name="connsiteY1132"/>
              <a:gd fmla="*/ 114040 w 233956" name="connsiteX1133"/>
              <a:gd fmla="*/ 10051 h 335238" name="connsiteY1133"/>
              <a:gd fmla="*/ 114040 w 233956" name="connsiteX1134"/>
              <a:gd fmla="*/ 11371 h 335238" name="connsiteY1134"/>
              <a:gd fmla="*/ 115360 w 233956" name="connsiteX1135"/>
              <a:gd fmla="*/ 10051 h 335238" name="connsiteY1135"/>
              <a:gd fmla="*/ 116680 w 233956" name="connsiteX1136"/>
              <a:gd fmla="*/ 11371 h 335238" name="connsiteY1136"/>
              <a:gd fmla="*/ 115360 w 233956" name="connsiteX1137"/>
              <a:gd fmla="*/ 12691 h 335238" name="connsiteY1137"/>
              <a:gd fmla="*/ 115360 w 233956" name="connsiteX1138"/>
              <a:gd fmla="*/ 15332 h 335238" name="connsiteY1138"/>
              <a:gd fmla="*/ 116680 w 233956" name="connsiteX1139"/>
              <a:gd fmla="*/ 14012 h 335238" name="connsiteY1139"/>
              <a:gd fmla="*/ 118000 w 233956" name="connsiteX1140"/>
              <a:gd fmla="*/ 15332 h 335238" name="connsiteY1140"/>
              <a:gd fmla="*/ 116680 w 233956" name="connsiteX1141"/>
              <a:gd fmla="*/ 16652 h 335238" name="connsiteY1141"/>
              <a:gd fmla="*/ 116680 w 233956" name="connsiteX1142"/>
              <a:gd fmla="*/ 19293 h 335238" name="connsiteY1142"/>
              <a:gd fmla="*/ 118000 w 233956" name="connsiteX1143"/>
              <a:gd fmla="*/ 17972 h 335238" name="connsiteY1143"/>
              <a:gd fmla="*/ 119320 w 233956" name="connsiteX1144"/>
              <a:gd fmla="*/ 19293 h 335238" name="connsiteY1144"/>
              <a:gd fmla="*/ 116680 w 233956" name="connsiteX1145"/>
              <a:gd fmla="*/ 20613 h 335238" name="connsiteY1145"/>
              <a:gd fmla="*/ 118000 w 233956" name="connsiteX1146"/>
              <a:gd fmla="*/ 21933 h 335238" name="connsiteY1146"/>
              <a:gd fmla="*/ 118000 w 233956" name="connsiteX1147"/>
              <a:gd fmla="*/ 20613 h 335238" name="connsiteY1147"/>
              <a:gd fmla="*/ 119320 w 233956" name="connsiteX1148"/>
              <a:gd fmla="*/ 21933 h 335238" name="connsiteY1148"/>
              <a:gd fmla="*/ 118000 w 233956" name="connsiteX1149"/>
              <a:gd fmla="*/ 23253 h 335238" name="connsiteY1149"/>
              <a:gd fmla="*/ 118000 w 233956" name="connsiteX1150"/>
              <a:gd fmla="*/ 25894 h 335238" name="connsiteY1150"/>
              <a:gd fmla="*/ 119320 w 233956" name="connsiteX1151"/>
              <a:gd fmla="*/ 24573 h 335238" name="connsiteY1151"/>
              <a:gd fmla="*/ 119320 w 233956" name="connsiteX1152"/>
              <a:gd fmla="*/ 25894 h 335238" name="connsiteY1152"/>
              <a:gd fmla="*/ 118000 w 233956" name="connsiteX1153"/>
              <a:gd fmla="*/ 27214 h 335238" name="connsiteY1153"/>
              <a:gd fmla="*/ 118000 w 233956" name="connsiteX1154"/>
              <a:gd fmla="*/ 28534 h 335238" name="connsiteY1154"/>
              <a:gd fmla="*/ 120640 w 233956" name="connsiteX1155"/>
              <a:gd fmla="*/ 28534 h 335238" name="connsiteY1155"/>
              <a:gd fmla="*/ 120640 w 233956" name="connsiteX1156"/>
              <a:gd fmla="*/ 29854 h 335238" name="connsiteY1156"/>
              <a:gd fmla="*/ 118000 w 233956" name="connsiteX1157"/>
              <a:gd fmla="*/ 29854 h 335238" name="connsiteY1157"/>
              <a:gd fmla="*/ 118000 w 233956" name="connsiteX1158"/>
              <a:gd fmla="*/ 32495 h 335238" name="connsiteY1158"/>
              <a:gd fmla="*/ 120640 w 233956" name="connsiteX1159"/>
              <a:gd fmla="*/ 32495 h 335238" name="connsiteY1159"/>
              <a:gd fmla="*/ 120640 w 233956" name="connsiteX1160"/>
              <a:gd fmla="*/ 33815 h 335238" name="connsiteY1160"/>
              <a:gd fmla="*/ 118000 w 233956" name="connsiteX1161"/>
              <a:gd fmla="*/ 33815 h 335238" name="connsiteY1161"/>
              <a:gd fmla="*/ 118000 w 233956" name="connsiteX1162"/>
              <a:gd fmla="*/ 37776 h 335238" name="connsiteY1162"/>
              <a:gd fmla="*/ 119320 w 233956" name="connsiteX1163"/>
              <a:gd fmla="*/ 37776 h 335238" name="connsiteY1163"/>
              <a:gd fmla="*/ 119320 w 233956" name="connsiteX1164"/>
              <a:gd fmla="*/ 39096 h 335238" name="connsiteY1164"/>
              <a:gd fmla="*/ 118000 w 233956" name="connsiteX1165"/>
              <a:gd fmla="*/ 39096 h 335238" name="connsiteY1165"/>
              <a:gd fmla="*/ 118000 w 233956" name="connsiteX1166"/>
              <a:gd fmla="*/ 43056 h 335238" name="connsiteY1166"/>
              <a:gd fmla="*/ 120640 w 233956" name="connsiteX1167"/>
              <a:gd fmla="*/ 41736 h 335238" name="connsiteY1167"/>
              <a:gd fmla="*/ 120640 w 233956" name="connsiteX1168"/>
              <a:gd fmla="*/ 43056 h 335238" name="connsiteY1168"/>
              <a:gd fmla="*/ 118000 w 233956" name="connsiteX1169"/>
              <a:gd fmla="*/ 44377 h 335238" name="connsiteY1169"/>
              <a:gd fmla="*/ 118000 w 233956" name="connsiteX1170"/>
              <a:gd fmla="*/ 45697 h 335238" name="connsiteY1170"/>
              <a:gd fmla="*/ 120640 w 233956" name="connsiteX1171"/>
              <a:gd fmla="*/ 45697 h 335238" name="connsiteY1171"/>
              <a:gd fmla="*/ 120640 w 233956" name="connsiteX1172"/>
              <a:gd fmla="*/ 47017 h 335238" name="connsiteY1172"/>
              <a:gd fmla="*/ 118000 w 233956" name="connsiteX1173"/>
              <a:gd fmla="*/ 47017 h 335238" name="connsiteY1173"/>
              <a:gd fmla="*/ 118000 w 233956" name="connsiteX1174"/>
              <a:gd fmla="*/ 49658 h 335238" name="connsiteY1174"/>
              <a:gd fmla="*/ 119320 w 233956" name="connsiteX1175"/>
              <a:gd fmla="*/ 49658 h 335238" name="connsiteY1175"/>
              <a:gd fmla="*/ 120640 w 233956" name="connsiteX1176"/>
              <a:gd fmla="*/ 50978 h 335238" name="connsiteY1176"/>
              <a:gd fmla="*/ 118000 w 233956" name="connsiteX1177"/>
              <a:gd fmla="*/ 52298 h 335238" name="connsiteY1177"/>
              <a:gd fmla="*/ 118000 w 233956" name="connsiteX1178"/>
              <a:gd fmla="*/ 54938 h 335238" name="connsiteY1178"/>
              <a:gd fmla="*/ 120640 w 233956" name="connsiteX1179"/>
              <a:gd fmla="*/ 54938 h 335238" name="connsiteY1179"/>
              <a:gd fmla="*/ 120640 w 233956" name="connsiteX1180"/>
              <a:gd fmla="*/ 56259 h 335238" name="connsiteY1180"/>
              <a:gd fmla="*/ 118000 w 233956" name="connsiteX1181"/>
              <a:gd fmla="*/ 57579 h 335238" name="connsiteY1181"/>
              <a:gd fmla="*/ 118000 w 233956" name="connsiteX1182"/>
              <a:gd fmla="*/ 58899 h 335238" name="connsiteY1182"/>
              <a:gd fmla="*/ 120640 w 233956" name="connsiteX1183"/>
              <a:gd fmla="*/ 57579 h 335238" name="connsiteY1183"/>
              <a:gd fmla="*/ 121959 w 233956" name="connsiteX1184"/>
              <a:gd fmla="*/ 58899 h 335238" name="connsiteY1184"/>
              <a:gd fmla="*/ 118000 w 233956" name="connsiteX1185"/>
              <a:gd fmla="*/ 60219 h 335238" name="connsiteY1185"/>
              <a:gd fmla="*/ 119320 w 233956" name="connsiteX1186"/>
              <a:gd fmla="*/ 62860 h 335238" name="connsiteY1186"/>
              <a:gd fmla="*/ 121959 w 233956" name="connsiteX1187"/>
              <a:gd fmla="*/ 62860 h 335238" name="connsiteY1187"/>
              <a:gd fmla="*/ 121959 w 233956" name="connsiteX1188"/>
              <a:gd fmla="*/ 64180 h 335238" name="connsiteY1188"/>
              <a:gd fmla="*/ 119320 w 233956" name="connsiteX1189"/>
              <a:gd fmla="*/ 64180 h 335238" name="connsiteY1189"/>
              <a:gd fmla="*/ 119320 w 233956" name="connsiteX1190"/>
              <a:gd fmla="*/ 66820 h 335238" name="connsiteY1190"/>
              <a:gd fmla="*/ 121959 w 233956" name="connsiteX1191"/>
              <a:gd fmla="*/ 65500 h 335238" name="connsiteY1191"/>
              <a:gd fmla="*/ 120640 w 233956" name="connsiteX1192"/>
              <a:gd fmla="*/ 66820 h 335238" name="connsiteY1192"/>
              <a:gd fmla="*/ 119320 w 233956" name="connsiteX1193"/>
              <a:gd fmla="*/ 68141 h 335238" name="connsiteY1193"/>
              <a:gd fmla="*/ 119320 w 233956" name="connsiteX1194"/>
              <a:gd fmla="*/ 69461 h 335238" name="connsiteY1194"/>
              <a:gd fmla="*/ 121959 w 233956" name="connsiteX1195"/>
              <a:gd fmla="*/ 69461 h 335238" name="connsiteY1195"/>
              <a:gd fmla="*/ 121959 w 233956" name="connsiteX1196"/>
              <a:gd fmla="*/ 70781 h 335238" name="connsiteY1196"/>
              <a:gd fmla="*/ 119320 w 233956" name="connsiteX1197"/>
              <a:gd fmla="*/ 70781 h 335238" name="connsiteY1197"/>
              <a:gd fmla="*/ 119320 w 233956" name="connsiteX1198"/>
              <a:gd fmla="*/ 73421 h 335238" name="connsiteY1198"/>
              <a:gd fmla="*/ 121959 w 233956" name="connsiteX1199"/>
              <a:gd fmla="*/ 73421 h 335238" name="connsiteY1199"/>
              <a:gd fmla="*/ 121959 w 233956" name="connsiteX1200"/>
              <a:gd fmla="*/ 74742 h 335238" name="connsiteY1200"/>
              <a:gd fmla="*/ 119320 w 233956" name="connsiteX1201"/>
              <a:gd fmla="*/ 74742 h 335238" name="connsiteY1201"/>
              <a:gd fmla="*/ 119320 w 233956" name="connsiteX1202"/>
              <a:gd fmla="*/ 77382 h 335238" name="connsiteY1202"/>
              <a:gd fmla="*/ 121959 w 233956" name="connsiteX1203"/>
              <a:gd fmla="*/ 77382 h 335238" name="connsiteY1203"/>
              <a:gd fmla="*/ 121959 w 233956" name="connsiteX1204"/>
              <a:gd fmla="*/ 78702 h 335238" name="connsiteY1204"/>
              <a:gd fmla="*/ 120640 w 233956" name="connsiteX1205"/>
              <a:gd fmla="*/ 78702 h 335238" name="connsiteY1205"/>
              <a:gd fmla="*/ 120640 w 233956" name="connsiteX1206"/>
              <a:gd fmla="*/ 80023 h 335238" name="connsiteY1206"/>
              <a:gd fmla="*/ 123279 w 233956" name="connsiteX1207"/>
              <a:gd fmla="*/ 80023 h 335238" name="connsiteY1207"/>
              <a:gd fmla="*/ 123279 w 233956" name="connsiteX1208"/>
              <a:gd fmla="*/ 81343 h 335238" name="connsiteY1208"/>
              <a:gd fmla="*/ 120640 w 233956" name="connsiteX1209"/>
              <a:gd fmla="*/ 81343 h 335238" name="connsiteY1209"/>
              <a:gd fmla="*/ 120640 w 233956" name="connsiteX1210"/>
              <a:gd fmla="*/ 83983 h 335238" name="connsiteY1210"/>
              <a:gd fmla="*/ 121959 w 233956" name="connsiteX1211"/>
              <a:gd fmla="*/ 82663 h 335238" name="connsiteY1211"/>
              <a:gd fmla="*/ 123279 w 233956" name="connsiteX1212"/>
              <a:gd fmla="*/ 83983 h 335238" name="connsiteY1212"/>
              <a:gd fmla="*/ 120640 w 233956" name="connsiteX1213"/>
              <a:gd fmla="*/ 85303 h 335238" name="connsiteY1213"/>
              <a:gd fmla="*/ 120640 w 233956" name="connsiteX1214"/>
              <a:gd fmla="*/ 87944 h 335238" name="connsiteY1214"/>
              <a:gd fmla="*/ 121959 w 233956" name="connsiteX1215"/>
              <a:gd fmla="*/ 89264 h 335238" name="connsiteY1215"/>
              <a:gd fmla="*/ 120640 w 233956" name="connsiteX1216"/>
              <a:gd fmla="*/ 89264 h 335238" name="connsiteY1216"/>
              <a:gd fmla="*/ 120640 w 233956" name="connsiteX1217"/>
              <a:gd fmla="*/ 90584 h 335238" name="connsiteY1217"/>
              <a:gd fmla="*/ 121959 w 233956" name="connsiteX1218"/>
              <a:gd fmla="*/ 90584 h 335238" name="connsiteY1218"/>
              <a:gd fmla="*/ 121959 w 233956" name="connsiteX1219"/>
              <a:gd fmla="*/ 91905 h 335238" name="connsiteY1219"/>
              <a:gd fmla="*/ 119320 w 233956" name="connsiteX1220"/>
              <a:gd fmla="*/ 91905 h 335238" name="connsiteY1220"/>
              <a:gd fmla="*/ 119320 w 233956" name="connsiteX1221"/>
              <a:gd fmla="*/ 93225 h 335238" name="connsiteY1221"/>
              <a:gd fmla="*/ 121959 w 233956" name="connsiteX1222"/>
              <a:gd fmla="*/ 93225 h 335238" name="connsiteY1222"/>
              <a:gd fmla="*/ 123279 w 233956" name="connsiteX1223"/>
              <a:gd fmla="*/ 94545 h 335238" name="connsiteY1223"/>
              <a:gd fmla="*/ 119320 w 233956" name="connsiteX1224"/>
              <a:gd fmla="*/ 94545 h 335238" name="connsiteY1224"/>
              <a:gd fmla="*/ 119320 w 233956" name="connsiteX1225"/>
              <a:gd fmla="*/ 97185 h 335238" name="connsiteY1225"/>
              <a:gd fmla="*/ 121959 w 233956" name="connsiteX1226"/>
              <a:gd fmla="*/ 95865 h 335238" name="connsiteY1226"/>
              <a:gd fmla="*/ 123279 w 233956" name="connsiteX1227"/>
              <a:gd fmla="*/ 97185 h 335238" name="connsiteY1227"/>
              <a:gd fmla="*/ 119320 w 233956" name="connsiteX1228"/>
              <a:gd fmla="*/ 98506 h 335238" name="connsiteY1228"/>
              <a:gd fmla="*/ 119320 w 233956" name="connsiteX1229"/>
              <a:gd fmla="*/ 101146 h 335238" name="connsiteY1229"/>
              <a:gd fmla="*/ 121959 w 233956" name="connsiteX1230"/>
              <a:gd fmla="*/ 99826 h 335238" name="connsiteY1230"/>
              <a:gd fmla="*/ 121959 w 233956" name="connsiteX1231"/>
              <a:gd fmla="*/ 101146 h 335238" name="connsiteY1231"/>
              <a:gd fmla="*/ 119320 w 233956" name="connsiteX1232"/>
              <a:gd fmla="*/ 102466 h 335238" name="connsiteY1232"/>
              <a:gd fmla="*/ 119320 w 233956" name="connsiteX1233"/>
              <a:gd fmla="*/ 105107 h 335238" name="connsiteY1233"/>
              <a:gd fmla="*/ 121959 w 233956" name="connsiteX1234"/>
              <a:gd fmla="*/ 105107 h 335238" name="connsiteY1234"/>
              <a:gd fmla="*/ 121959 w 233956" name="connsiteX1235"/>
              <a:gd fmla="*/ 106427 h 335238" name="connsiteY1235"/>
              <a:gd fmla="*/ 119320 w 233956" name="connsiteX1236"/>
              <a:gd fmla="*/ 106427 h 335238" name="connsiteY1236"/>
              <a:gd fmla="*/ 118000 w 233956" name="connsiteX1237"/>
              <a:gd fmla="*/ 109067 h 335238" name="connsiteY1237"/>
              <a:gd fmla="*/ 121959 w 233956" name="connsiteX1238"/>
              <a:gd fmla="*/ 109067 h 335238" name="connsiteY1238"/>
              <a:gd fmla="*/ 121959 w 233956" name="connsiteX1239"/>
              <a:gd fmla="*/ 110388 h 335238" name="connsiteY1239"/>
              <a:gd fmla="*/ 118000 w 233956" name="connsiteX1240"/>
              <a:gd fmla="*/ 110388 h 335238" name="connsiteY1240"/>
              <a:gd fmla="*/ 118000 w 233956" name="connsiteX1241"/>
              <a:gd fmla="*/ 113028 h 335238" name="connsiteY1241"/>
              <a:gd fmla="*/ 120640 w 233956" name="connsiteX1242"/>
              <a:gd fmla="*/ 113028 h 335238" name="connsiteY1242"/>
              <a:gd fmla="*/ 120640 w 233956" name="connsiteX1243"/>
              <a:gd fmla="*/ 114348 h 335238" name="connsiteY1243"/>
              <a:gd fmla="*/ 118000 w 233956" name="connsiteX1244"/>
              <a:gd fmla="*/ 114348 h 335238" name="connsiteY1244"/>
              <a:gd fmla="*/ 118000 w 233956" name="connsiteX1245"/>
              <a:gd fmla="*/ 118309 h 335238" name="connsiteY1245"/>
              <a:gd fmla="*/ 120640 w 233956" name="connsiteX1246"/>
              <a:gd fmla="*/ 118309 h 335238" name="connsiteY1246"/>
              <a:gd fmla="*/ 120640 w 233956" name="connsiteX1247"/>
              <a:gd fmla="*/ 119629 h 335238" name="connsiteY1247"/>
              <a:gd fmla="*/ 118000 w 233956" name="connsiteX1248"/>
              <a:gd fmla="*/ 119629 h 335238" name="connsiteY1248"/>
              <a:gd fmla="*/ 116680 w 233956" name="connsiteX1249"/>
              <a:gd fmla="*/ 120949 h 335238" name="connsiteY1249"/>
              <a:gd fmla="*/ 116680 w 233956" name="connsiteX1250"/>
              <a:gd fmla="*/ 122270 h 335238" name="connsiteY1250"/>
              <a:gd fmla="*/ 119320 w 233956" name="connsiteX1251"/>
              <a:gd fmla="*/ 122270 h 335238" name="connsiteY1251"/>
              <a:gd fmla="*/ 120640 w 233956" name="connsiteX1252"/>
              <a:gd fmla="*/ 123590 h 335238" name="connsiteY1252"/>
              <a:gd fmla="*/ 116680 w 233956" name="connsiteX1253"/>
              <a:gd fmla="*/ 123590 h 335238" name="connsiteY1253"/>
              <a:gd fmla="*/ 116680 w 233956" name="connsiteX1254"/>
              <a:gd fmla="*/ 126230 h 335238" name="connsiteY1254"/>
              <a:gd fmla="*/ 119320 w 233956" name="connsiteX1255"/>
              <a:gd fmla="*/ 126230 h 335238" name="connsiteY1255"/>
              <a:gd fmla="*/ 119320 w 233956" name="connsiteX1256"/>
              <a:gd fmla="*/ 127550 h 335238" name="connsiteY1256"/>
              <a:gd fmla="*/ 116680 w 233956" name="connsiteX1257"/>
              <a:gd fmla="*/ 127550 h 335238" name="connsiteY1257"/>
              <a:gd fmla="*/ 115360 w 233956" name="connsiteX1258"/>
              <a:gd fmla="*/ 130191 h 335238" name="connsiteY1258"/>
              <a:gd fmla="*/ 119320 w 233956" name="connsiteX1259"/>
              <a:gd fmla="*/ 130191 h 335238" name="connsiteY1259"/>
              <a:gd fmla="*/ 119320 w 233956" name="connsiteX1260"/>
              <a:gd fmla="*/ 131511 h 335238" name="connsiteY1260"/>
              <a:gd fmla="*/ 115360 w 233956" name="connsiteX1261"/>
              <a:gd fmla="*/ 131511 h 335238" name="connsiteY1261"/>
              <a:gd fmla="*/ 115360 w 233956" name="connsiteX1262"/>
              <a:gd fmla="*/ 135472 h 335238" name="connsiteY1262"/>
              <a:gd fmla="*/ 118000 w 233956" name="connsiteX1263"/>
              <a:gd fmla="*/ 135472 h 335238" name="connsiteY1263"/>
              <a:gd fmla="*/ 118000 w 233956" name="connsiteX1264"/>
              <a:gd fmla="*/ 136792 h 335238" name="connsiteY1264"/>
              <a:gd fmla="*/ 115360 w 233956" name="connsiteX1265"/>
              <a:gd fmla="*/ 136792 h 335238" name="connsiteY1265"/>
              <a:gd fmla="*/ 114040 w 233956" name="connsiteX1266"/>
              <a:gd fmla="*/ 138112 h 335238" name="connsiteY1266"/>
              <a:gd fmla="*/ 116680 w 233956" name="connsiteX1267"/>
              <a:gd fmla="*/ 138112 h 335238" name="connsiteY1267"/>
              <a:gd fmla="*/ 116680 w 233956" name="connsiteX1268"/>
              <a:gd fmla="*/ 139432 h 335238" name="connsiteY1268"/>
              <a:gd fmla="*/ 114040 w 233956" name="connsiteX1269"/>
              <a:gd fmla="*/ 139432 h 335238" name="connsiteY1269"/>
              <a:gd fmla="*/ 114040 w 233956" name="connsiteX1270"/>
              <a:gd fmla="*/ 142073 h 335238" name="connsiteY1270"/>
              <a:gd fmla="*/ 116680 w 233956" name="connsiteX1271"/>
              <a:gd fmla="*/ 142073 h 335238" name="connsiteY1271"/>
              <a:gd fmla="*/ 116680 w 233956" name="connsiteX1272"/>
              <a:gd fmla="*/ 143393 h 335238" name="connsiteY1272"/>
              <a:gd fmla="*/ 114040 w 233956" name="connsiteX1273"/>
              <a:gd fmla="*/ 143393 h 335238" name="connsiteY1273"/>
              <a:gd fmla="*/ 114040 w 233956" name="connsiteX1274"/>
              <a:gd fmla="*/ 144713 h 335238" name="connsiteY1274"/>
              <a:gd fmla="*/ 116680 w 233956" name="connsiteX1275"/>
              <a:gd fmla="*/ 144713 h 335238" name="connsiteY1275"/>
              <a:gd fmla="*/ 116680 w 233956" name="connsiteX1276"/>
              <a:gd fmla="*/ 146034 h 335238" name="connsiteY1276"/>
              <a:gd fmla="*/ 114040 w 233956" name="connsiteX1277"/>
              <a:gd fmla="*/ 146034 h 335238" name="connsiteY1277"/>
              <a:gd fmla="*/ 112721 w 233956" name="connsiteX1278"/>
              <a:gd fmla="*/ 149994 h 335238" name="connsiteY1278"/>
              <a:gd fmla="*/ 115360 w 233956" name="connsiteX1279"/>
              <a:gd fmla="*/ 149994 h 335238" name="connsiteY1279"/>
              <a:gd fmla="*/ 115360 w 233956" name="connsiteX1280"/>
              <a:gd fmla="*/ 151314 h 335238" name="connsiteY1280"/>
              <a:gd fmla="*/ 112721 w 233956" name="connsiteX1281"/>
              <a:gd fmla="*/ 151314 h 335238" name="connsiteY1281"/>
              <a:gd fmla="*/ 112721 w 233956" name="connsiteX1282"/>
              <a:gd fmla="*/ 152635 h 335238" name="connsiteY1282"/>
              <a:gd fmla="*/ 116680 w 233956" name="connsiteX1283"/>
              <a:gd fmla="*/ 152635 h 335238" name="connsiteY1283"/>
              <a:gd fmla="*/ 116680 w 233956" name="connsiteX1284"/>
              <a:gd fmla="*/ 153955 h 335238" name="connsiteY1284"/>
              <a:gd fmla="*/ 112721 w 233956" name="connsiteX1285"/>
              <a:gd fmla="*/ 153955 h 335238" name="connsiteY1285"/>
              <a:gd fmla="*/ 112721 w 233956" name="connsiteX1286"/>
              <a:gd fmla="*/ 156595 h 335238" name="connsiteY1286"/>
              <a:gd fmla="*/ 115360 w 233956" name="connsiteX1287"/>
              <a:gd fmla="*/ 156595 h 335238" name="connsiteY1287"/>
              <a:gd fmla="*/ 114040 w 233956" name="connsiteX1288"/>
              <a:gd fmla="*/ 157916 h 335238" name="connsiteY1288"/>
              <a:gd fmla="*/ 112721 w 233956" name="connsiteX1289"/>
              <a:gd fmla="*/ 157916 h 335238" name="connsiteY1289"/>
              <a:gd fmla="*/ 112721 w 233956" name="connsiteX1290"/>
              <a:gd fmla="*/ 160556 h 335238" name="connsiteY1290"/>
              <a:gd fmla="*/ 115360 w 233956" name="connsiteX1291"/>
              <a:gd fmla="*/ 160556 h 335238" name="connsiteY1291"/>
              <a:gd fmla="*/ 115360 w 233956" name="connsiteX1292"/>
              <a:gd fmla="*/ 161876 h 335238" name="connsiteY1292"/>
              <a:gd fmla="*/ 112721 w 233956" name="connsiteX1293"/>
              <a:gd fmla="*/ 161876 h 335238" name="connsiteY1293"/>
              <a:gd fmla="*/ 112721 w 233956" name="connsiteX1294"/>
              <a:gd fmla="*/ 164517 h 335238" name="connsiteY1294"/>
              <a:gd fmla="*/ 114040 w 233956" name="connsiteX1295"/>
              <a:gd fmla="*/ 165837 h 335238" name="connsiteY1295"/>
              <a:gd fmla="*/ 114040 w 233956" name="connsiteX1296"/>
              <a:gd fmla="*/ 167157 h 335238" name="connsiteY1296"/>
              <a:gd fmla="*/ 112721 w 233956" name="connsiteX1297"/>
              <a:gd fmla="*/ 165837 h 335238" name="connsiteY1297"/>
              <a:gd fmla="*/ 111401 w 233956" name="connsiteX1298"/>
              <a:gd fmla="*/ 168477 h 335238" name="connsiteY1298"/>
              <a:gd fmla="*/ 114040 w 233956" name="connsiteX1299"/>
              <a:gd fmla="*/ 168477 h 335238" name="connsiteY1299"/>
              <a:gd fmla="*/ 114040 w 233956" name="connsiteX1300"/>
              <a:gd fmla="*/ 169798 h 335238" name="connsiteY1300"/>
              <a:gd fmla="*/ 111401 w 233956" name="connsiteX1301"/>
              <a:gd fmla="*/ 169798 h 335238" name="connsiteY1301"/>
              <a:gd fmla="*/ 111401 w 233956" name="connsiteX1302"/>
              <a:gd fmla="*/ 172438 h 335238" name="connsiteY1302"/>
              <a:gd fmla="*/ 114040 w 233956" name="connsiteX1303"/>
              <a:gd fmla="*/ 173758 h 335238" name="connsiteY1303"/>
              <a:gd fmla="*/ 114040 w 233956" name="connsiteX1304"/>
              <a:gd fmla="*/ 175078 h 335238" name="connsiteY1304"/>
              <a:gd fmla="*/ 111401 w 233956" name="connsiteX1305"/>
              <a:gd fmla="*/ 173758 h 335238" name="connsiteY1305"/>
              <a:gd fmla="*/ 111401 w 233956" name="connsiteX1306"/>
              <a:gd fmla="*/ 177719 h 335238" name="connsiteY1306"/>
              <a:gd fmla="*/ 115360 w 233956" name="connsiteX1307"/>
              <a:gd fmla="*/ 177719 h 335238" name="connsiteY1307"/>
              <a:gd fmla="*/ 115360 w 233956" name="connsiteX1308"/>
              <a:gd fmla="*/ 179039 h 335238" name="connsiteY1308"/>
              <a:gd fmla="*/ 111401 w 233956" name="connsiteX1309"/>
              <a:gd fmla="*/ 179039 h 335238" name="connsiteY1309"/>
              <a:gd fmla="*/ 111401 w 233956" name="connsiteX1310"/>
              <a:gd fmla="*/ 180359 h 335238" name="connsiteY1310"/>
              <a:gd fmla="*/ 115360 w 233956" name="connsiteX1311"/>
              <a:gd fmla="*/ 181679 h 335238" name="connsiteY1311"/>
              <a:gd fmla="*/ 115360 w 233956" name="connsiteX1312"/>
              <a:gd fmla="*/ 183000 h 335238" name="connsiteY1312"/>
              <a:gd fmla="*/ 111401 w 233956" name="connsiteX1313"/>
              <a:gd fmla="*/ 181679 h 335238" name="connsiteY1313"/>
              <a:gd fmla="*/ 111401 w 233956" name="connsiteX1314"/>
              <a:gd fmla="*/ 184320 h 335238" name="connsiteY1314"/>
              <a:gd fmla="*/ 111401 w 233956" name="connsiteX1315"/>
              <a:gd fmla="*/ 185640 h 335238" name="connsiteY1315"/>
              <a:gd fmla="*/ 115360 w 233956" name="connsiteX1316"/>
              <a:gd fmla="*/ 185640 h 335238" name="connsiteY1316"/>
              <a:gd fmla="*/ 115360 w 233956" name="connsiteX1317"/>
              <a:gd fmla="*/ 186960 h 335238" name="connsiteY1317"/>
              <a:gd fmla="*/ 111401 w 233956" name="connsiteX1318"/>
              <a:gd fmla="*/ 186960 h 335238" name="connsiteY1318"/>
              <a:gd fmla="*/ 111401 w 233956" name="connsiteX1319"/>
              <a:gd fmla="*/ 189601 h 335238" name="connsiteY1319"/>
              <a:gd fmla="*/ 115360 w 233956" name="connsiteX1320"/>
              <a:gd fmla="*/ 190921 h 335238" name="connsiteY1320"/>
              <a:gd fmla="*/ 115360 w 233956" name="connsiteX1321"/>
              <a:gd fmla="*/ 192241 h 335238" name="connsiteY1321"/>
              <a:gd fmla="*/ 111401 w 233956" name="connsiteX1322"/>
              <a:gd fmla="*/ 190921 h 335238" name="connsiteY1322"/>
              <a:gd fmla="*/ 111401 w 233956" name="connsiteX1323"/>
              <a:gd fmla="*/ 193561 h 335238" name="connsiteY1323"/>
              <a:gd fmla="*/ 114040 w 233956" name="connsiteX1324"/>
              <a:gd fmla="*/ 193561 h 335238" name="connsiteY1324"/>
              <a:gd fmla="*/ 114040 w 233956" name="connsiteX1325"/>
              <a:gd fmla="*/ 194882 h 335238" name="connsiteY1325"/>
              <a:gd fmla="*/ 111401 w 233956" name="connsiteX1326"/>
              <a:gd fmla="*/ 194882 h 335238" name="connsiteY1326"/>
              <a:gd fmla="*/ 111401 w 233956" name="connsiteX1327"/>
              <a:gd fmla="*/ 196202 h 335238" name="connsiteY1327"/>
              <a:gd fmla="*/ 114040 w 233956" name="connsiteX1328"/>
              <a:gd fmla="*/ 197522 h 335238" name="connsiteY1328"/>
              <a:gd fmla="*/ 112721 w 233956" name="connsiteX1329"/>
              <a:gd fmla="*/ 198842 h 335238" name="connsiteY1329"/>
              <a:gd fmla="*/ 111401 w 233956" name="connsiteX1330"/>
              <a:gd fmla="*/ 197522 h 335238" name="connsiteY1330"/>
              <a:gd fmla="*/ 111401 w 233956" name="connsiteX1331"/>
              <a:gd fmla="*/ 200163 h 335238" name="connsiteY1331"/>
              <a:gd fmla="*/ 112721 w 233956" name="connsiteX1332"/>
              <a:gd fmla="*/ 200163 h 335238" name="connsiteY1332"/>
              <a:gd fmla="*/ 112721 w 233956" name="connsiteX1333"/>
              <a:gd fmla="*/ 201483 h 335238" name="connsiteY1333"/>
              <a:gd fmla="*/ 111401 w 233956" name="connsiteX1334"/>
              <a:gd fmla="*/ 201483 h 335238" name="connsiteY1334"/>
              <a:gd fmla="*/ 111401 w 233956" name="connsiteX1335"/>
              <a:gd fmla="*/ 202803 h 335238" name="connsiteY1335"/>
              <a:gd fmla="*/ 114040 w 233956" name="connsiteX1336"/>
              <a:gd fmla="*/ 202803 h 335238" name="connsiteY1336"/>
              <a:gd fmla="*/ 114040 w 233956" name="connsiteX1337"/>
              <a:gd fmla="*/ 204123 h 335238" name="connsiteY1337"/>
              <a:gd fmla="*/ 111401 w 233956" name="connsiteX1338"/>
              <a:gd fmla="*/ 204123 h 335238" name="connsiteY1338"/>
              <a:gd fmla="*/ 111401 w 233956" name="connsiteX1339"/>
              <a:gd fmla="*/ 206764 h 335238" name="connsiteY1339"/>
              <a:gd fmla="*/ 111401 w 233956" name="connsiteX1340"/>
              <a:gd fmla="*/ 210724 h 335238" name="connsiteY1340"/>
              <a:gd fmla="*/ 114040 w 233956" name="connsiteX1341"/>
              <a:gd fmla="*/ 210724 h 335238" name="connsiteY1341"/>
              <a:gd fmla="*/ 112721 w 233956" name="connsiteX1342"/>
              <a:gd fmla="*/ 212045 h 335238" name="connsiteY1342"/>
              <a:gd fmla="*/ 111401 w 233956" name="connsiteX1343"/>
              <a:gd fmla="*/ 212045 h 335238" name="connsiteY1343"/>
              <a:gd fmla="*/ 111401 w 233956" name="connsiteX1344"/>
              <a:gd fmla="*/ 214685 h 335238" name="connsiteY1344"/>
              <a:gd fmla="*/ 112721 w 233956" name="connsiteX1345"/>
              <a:gd fmla="*/ 214685 h 335238" name="connsiteY1345"/>
              <a:gd fmla="*/ 112721 w 233956" name="connsiteX1346"/>
              <a:gd fmla="*/ 216005 h 335238" name="connsiteY1346"/>
              <a:gd fmla="*/ 111401 w 233956" name="connsiteX1347"/>
              <a:gd fmla="*/ 216005 h 335238" name="connsiteY1347"/>
              <a:gd fmla="*/ 111401 w 233956" name="connsiteX1348"/>
              <a:gd fmla="*/ 217326 h 335238" name="connsiteY1348"/>
              <a:gd fmla="*/ 114040 w 233956" name="connsiteX1349"/>
              <a:gd fmla="*/ 218646 h 335238" name="connsiteY1349"/>
              <a:gd fmla="*/ 114040 w 233956" name="connsiteX1350"/>
              <a:gd fmla="*/ 219966 h 335238" name="connsiteY1350"/>
              <a:gd fmla="*/ 111401 w 233956" name="connsiteX1351"/>
              <a:gd fmla="*/ 218646 h 335238" name="connsiteY1351"/>
              <a:gd fmla="*/ 111401 w 233956" name="connsiteX1352"/>
              <a:gd fmla="*/ 222607 h 335238" name="connsiteY1352"/>
              <a:gd fmla="*/ 112721 w 233956" name="connsiteX1353"/>
              <a:gd fmla="*/ 222607 h 335238" name="connsiteY1353"/>
              <a:gd fmla="*/ 111401 w 233956" name="connsiteX1354"/>
              <a:gd fmla="*/ 223927 h 335238" name="connsiteY1354"/>
              <a:gd fmla="*/ 111401 w 233956" name="connsiteX1355"/>
              <a:gd fmla="*/ 225247 h 335238" name="connsiteY1355"/>
              <a:gd fmla="*/ 112721 w 233956" name="connsiteX1356"/>
              <a:gd fmla="*/ 226567 h 335238" name="connsiteY1356"/>
              <a:gd fmla="*/ 111401 w 233956" name="connsiteX1357"/>
              <a:gd fmla="*/ 226567 h 335238" name="connsiteY1357"/>
              <a:gd fmla="*/ 111401 w 233956" name="connsiteX1358"/>
              <a:gd fmla="*/ 229208 h 335238" name="connsiteY1358"/>
              <a:gd fmla="*/ 114040 w 233956" name="connsiteX1359"/>
              <a:gd fmla="*/ 229208 h 335238" name="connsiteY1359"/>
              <a:gd fmla="*/ 114040 w 233956" name="connsiteX1360"/>
              <a:gd fmla="*/ 230528 h 335238" name="connsiteY1360"/>
              <a:gd fmla="*/ 111401 w 233956" name="connsiteX1361"/>
              <a:gd fmla="*/ 230528 h 335238" name="connsiteY1361"/>
              <a:gd fmla="*/ 111401 w 233956" name="connsiteX1362"/>
              <a:gd fmla="*/ 231848 h 335238" name="connsiteY1362"/>
              <a:gd fmla="*/ 112721 w 233956" name="connsiteX1363"/>
              <a:gd fmla="*/ 233168 h 335238" name="connsiteY1363"/>
              <a:gd fmla="*/ 112721 w 233956" name="connsiteX1364"/>
              <a:gd fmla="*/ 234489 h 335238" name="connsiteY1364"/>
              <a:gd fmla="*/ 111401 w 233956" name="connsiteX1365"/>
              <a:gd fmla="*/ 233168 h 335238" name="connsiteY1365"/>
              <a:gd fmla="*/ 111401 w 233956" name="connsiteX1366"/>
              <a:gd fmla="*/ 235809 h 335238" name="connsiteY1366"/>
              <a:gd fmla="*/ 112721 w 233956" name="connsiteX1367"/>
              <a:gd fmla="*/ 235809 h 335238" name="connsiteY1367"/>
              <a:gd fmla="*/ 112721 w 233956" name="connsiteX1368"/>
              <a:gd fmla="*/ 237129 h 335238" name="connsiteY1368"/>
              <a:gd fmla="*/ 111401 w 233956" name="connsiteX1369"/>
              <a:gd fmla="*/ 237129 h 335238" name="connsiteY1369"/>
              <a:gd fmla="*/ 110081 w 233956" name="connsiteX1370"/>
              <a:gd fmla="*/ 239769 h 335238" name="connsiteY1370"/>
              <a:gd fmla="*/ 112721 w 233956" name="connsiteX1371"/>
              <a:gd fmla="*/ 239769 h 335238" name="connsiteY1371"/>
              <a:gd fmla="*/ 112721 w 233956" name="connsiteX1372"/>
              <a:gd fmla="*/ 241090 h 335238" name="connsiteY1372"/>
              <a:gd fmla="*/ 110081 w 233956" name="connsiteX1373"/>
              <a:gd fmla="*/ 241090 h 335238" name="connsiteY1373"/>
              <a:gd fmla="*/ 110081 w 233956" name="connsiteX1374"/>
              <a:gd fmla="*/ 242410 h 335238" name="connsiteY1374"/>
              <a:gd fmla="*/ 112721 w 233956" name="connsiteX1375"/>
              <a:gd fmla="*/ 242410 h 335238" name="connsiteY1375"/>
              <a:gd fmla="*/ 112721 w 233956" name="connsiteX1376"/>
              <a:gd fmla="*/ 243730 h 335238" name="connsiteY1376"/>
              <a:gd fmla="*/ 110081 w 233956" name="connsiteX1377"/>
              <a:gd fmla="*/ 243730 h 335238" name="connsiteY1377"/>
              <a:gd fmla="*/ 110081 w 233956" name="connsiteX1378"/>
              <a:gd fmla="*/ 245050 h 335238" name="connsiteY1378"/>
              <a:gd fmla="*/ 111401 w 233956" name="connsiteX1379"/>
              <a:gd fmla="*/ 245050 h 335238" name="connsiteY1379"/>
              <a:gd fmla="*/ 111401 w 233956" name="connsiteX1380"/>
              <a:gd fmla="*/ 246371 h 335238" name="connsiteY1380"/>
              <a:gd fmla="*/ 110081 w 233956" name="connsiteX1381"/>
              <a:gd fmla="*/ 246371 h 335238" name="connsiteY1381"/>
              <a:gd fmla="*/ 111401 w 233956" name="connsiteX1382"/>
              <a:gd fmla="*/ 247691 h 335238" name="connsiteY1382"/>
              <a:gd fmla="*/ 111401 w 233956" name="connsiteX1383"/>
              <a:gd fmla="*/ 249011 h 335238" name="connsiteY1383"/>
              <a:gd fmla="*/ 110081 w 233956" name="connsiteX1384"/>
              <a:gd fmla="*/ 249011 h 335238" name="connsiteY1384"/>
              <a:gd fmla="*/ 104802 w 233956" name="connsiteX1385"/>
              <a:gd fmla="*/ 249011 h 335238" name="connsiteY1385"/>
              <a:gd fmla="*/ 106121 w 233956" name="connsiteX1386"/>
              <a:gd fmla="*/ 202803 h 335238" name="connsiteY1386"/>
              <a:gd fmla="*/ 107441 w 233956" name="connsiteX1387"/>
              <a:gd fmla="*/ 160556 h 335238" name="connsiteY1387"/>
              <a:gd fmla="*/ 114040 w 233956" name="connsiteX1388"/>
              <a:gd fmla="*/ 97185 h 335238" name="connsiteY1388"/>
              <a:gd fmla="*/ 114040 w 233956" name="connsiteX1389"/>
              <a:gd fmla="*/ 66820 h 335238" name="connsiteY1389"/>
              <a:gd fmla="*/ 112721 w 233956" name="connsiteX1390"/>
              <a:gd fmla="*/ 39096 h 335238" name="connsiteY1390"/>
              <a:gd fmla="*/ 94243 w 233956" name="connsiteX1391"/>
              <a:gd fmla="*/ 3450 h 335238" name="connsiteY1391"/>
              <a:gd fmla="*/ 97303 w 233956" name="connsiteX1392"/>
              <a:gd fmla="*/ 49 h 335238" name="connsiteY1392"/>
              <a:gd fmla="*/ 110863 w 233956" name="connsiteX1393"/>
              <a:gd fmla="*/ 6274 h 335238" name="connsiteY1393"/>
              <a:gd fmla="*/ 142613 w 233956" name="connsiteX1394"/>
              <a:gd fmla="*/ 7585 h 335238" name="connsiteY1394"/>
              <a:gd fmla="*/ 147904 w 233956" name="connsiteX1395"/>
              <a:gd fmla="*/ 12827 h 335238" name="connsiteY1395"/>
              <a:gd fmla="*/ 195530 w 233956" name="connsiteX1396"/>
              <a:gd fmla="*/ 39039 h 335238" name="connsiteY1396"/>
              <a:gd fmla="*/ 200821 w 233956" name="connsiteX1397"/>
              <a:gd fmla="*/ 39039 h 335238" name="connsiteY1397"/>
              <a:gd fmla="*/ 206113 w 233956" name="connsiteX1398"/>
              <a:gd fmla="*/ 42971 h 335238" name="connsiteY1398"/>
              <a:gd fmla="*/ 215373 w 233956" name="connsiteX1399"/>
              <a:gd fmla="*/ 50835 h 335238" name="connsiteY1399"/>
              <a:gd fmla="*/ 228603 w 233956" name="connsiteX1400"/>
              <a:gd fmla="*/ 70494 h 335238" name="connsiteY1400"/>
              <a:gd fmla="*/ 231248 w 233956" name="connsiteX1401"/>
              <a:gd fmla="*/ 118987 h 335238" name="connsiteY1401"/>
              <a:gd fmla="*/ 210082 w 233956" name="connsiteX1402"/>
              <a:gd fmla="*/ 168790 h 335238" name="connsiteY1402"/>
              <a:gd fmla="*/ 177009 w 233956" name="connsiteX1403"/>
              <a:gd fmla="*/ 219904 h 335238" name="connsiteY1403"/>
              <a:gd fmla="*/ 124092 w 233956" name="connsiteX1404"/>
              <a:gd fmla="*/ 309026 h 335238" name="connsiteY1404"/>
              <a:gd fmla="*/ 125415 w 233956" name="connsiteX1405"/>
              <a:gd fmla="*/ 311647 h 335238" name="connsiteY1405"/>
              <a:gd fmla="*/ 124092 w 233956" name="connsiteX1406"/>
              <a:gd fmla="*/ 320821 h 335238" name="connsiteY1406"/>
              <a:gd fmla="*/ 124092 w 233956" name="connsiteX1407"/>
              <a:gd fmla="*/ 322132 h 335238" name="connsiteY1407"/>
              <a:gd fmla="*/ 112186 w 233956" name="connsiteX1408"/>
              <a:gd fmla="*/ 335238 h 335238" name="connsiteY1408"/>
              <a:gd fmla="*/ 97633 w 233956" name="connsiteX1409"/>
              <a:gd fmla="*/ 327374 h 335238" name="connsiteY1409"/>
              <a:gd fmla="*/ 98956 w 233956" name="connsiteX1410"/>
              <a:gd fmla="*/ 311647 h 335238" name="connsiteY1410"/>
              <a:gd fmla="*/ 98956 w 233956" name="connsiteX1411"/>
              <a:gd fmla="*/ 310337 h 335238" name="connsiteY1411"/>
              <a:gd fmla="*/ 46040 w 233956" name="connsiteX1412"/>
              <a:gd fmla="*/ 202866 h 335238" name="connsiteY1412"/>
              <a:gd fmla="*/ 18258 w 233956" name="connsiteX1413"/>
              <a:gd fmla="*/ 159616 h 335238" name="connsiteY1413"/>
              <a:gd fmla="*/ 1061 w 233956" name="connsiteX1414"/>
              <a:gd fmla="*/ 112434 h 335238" name="connsiteY1414"/>
              <a:gd fmla="*/ 30165 w 233956" name="connsiteX1415"/>
              <a:gd fmla="*/ 31176 h 335238" name="connsiteY1415"/>
              <a:gd fmla="*/ 44717 w 233956" name="connsiteX1416"/>
              <a:gd fmla="*/ 14138 h 335238" name="connsiteY1416"/>
              <a:gd fmla="*/ 76467 w 233956" name="connsiteX1417"/>
              <a:gd fmla="*/ 6274 h 335238" name="connsiteY1417"/>
              <a:gd fmla="*/ 81758 w 233956" name="connsiteX1418"/>
              <a:gd fmla="*/ 3653 h 335238" name="connsiteY1418"/>
              <a:gd fmla="*/ 97303 w 233956" name="connsiteX1419"/>
              <a:gd fmla="*/ 49 h 335238" name="connsiteY14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Lst>
            <a:rect b="b" l="l" r="r" t="t"/>
            <a:pathLst>
              <a:path h="335238" w="233956">
                <a:moveTo>
                  <a:pt x="103454" y="322537"/>
                </a:moveTo>
                <a:cubicBezTo>
                  <a:pt x="103454" y="323807"/>
                  <a:pt x="103454" y="323807"/>
                  <a:pt x="103454" y="325077"/>
                </a:cubicBezTo>
                <a:cubicBezTo>
                  <a:pt x="103454" y="327617"/>
                  <a:pt x="105570" y="328887"/>
                  <a:pt x="106629" y="328887"/>
                </a:cubicBezTo>
                <a:cubicBezTo>
                  <a:pt x="105570" y="327617"/>
                  <a:pt x="104512" y="325077"/>
                  <a:pt x="103454" y="322537"/>
                </a:cubicBezTo>
                <a:close/>
                <a:moveTo>
                  <a:pt x="103102" y="317775"/>
                </a:moveTo>
                <a:cubicBezTo>
                  <a:pt x="103102" y="319045"/>
                  <a:pt x="103102" y="320315"/>
                  <a:pt x="101867" y="320315"/>
                </a:cubicBezTo>
                <a:cubicBezTo>
                  <a:pt x="104336" y="324125"/>
                  <a:pt x="106806" y="326665"/>
                  <a:pt x="109275" y="330475"/>
                </a:cubicBezTo>
                <a:cubicBezTo>
                  <a:pt x="110510" y="330475"/>
                  <a:pt x="110510" y="330475"/>
                  <a:pt x="111745" y="330475"/>
                </a:cubicBezTo>
                <a:cubicBezTo>
                  <a:pt x="111745" y="330475"/>
                  <a:pt x="112980" y="330475"/>
                  <a:pt x="112980" y="330475"/>
                </a:cubicBezTo>
                <a:cubicBezTo>
                  <a:pt x="109275" y="325395"/>
                  <a:pt x="105571" y="322855"/>
                  <a:pt x="103102" y="317775"/>
                </a:cubicBezTo>
                <a:close/>
                <a:moveTo>
                  <a:pt x="104724" y="314600"/>
                </a:moveTo>
                <a:cubicBezTo>
                  <a:pt x="103454" y="314600"/>
                  <a:pt x="103454" y="315899"/>
                  <a:pt x="103454" y="315899"/>
                </a:cubicBezTo>
                <a:cubicBezTo>
                  <a:pt x="107264" y="321095"/>
                  <a:pt x="111074" y="324991"/>
                  <a:pt x="114884" y="328888"/>
                </a:cubicBezTo>
                <a:cubicBezTo>
                  <a:pt x="114884" y="328888"/>
                  <a:pt x="114884" y="328888"/>
                  <a:pt x="116154" y="328888"/>
                </a:cubicBezTo>
                <a:cubicBezTo>
                  <a:pt x="111074" y="323692"/>
                  <a:pt x="108534" y="318497"/>
                  <a:pt x="104724" y="314600"/>
                </a:cubicBezTo>
                <a:close/>
                <a:moveTo>
                  <a:pt x="117742" y="313012"/>
                </a:moveTo>
                <a:cubicBezTo>
                  <a:pt x="118536" y="314600"/>
                  <a:pt x="118536" y="314600"/>
                  <a:pt x="119330" y="316187"/>
                </a:cubicBezTo>
                <a:cubicBezTo>
                  <a:pt x="119330" y="314600"/>
                  <a:pt x="119330" y="314600"/>
                  <a:pt x="119330" y="313012"/>
                </a:cubicBezTo>
                <a:cubicBezTo>
                  <a:pt x="118536" y="313012"/>
                  <a:pt x="118536" y="313012"/>
                  <a:pt x="117742" y="313012"/>
                </a:cubicBezTo>
                <a:close/>
                <a:moveTo>
                  <a:pt x="111392" y="313012"/>
                </a:moveTo>
                <a:cubicBezTo>
                  <a:pt x="114038" y="315552"/>
                  <a:pt x="116684" y="318092"/>
                  <a:pt x="119330" y="319362"/>
                </a:cubicBezTo>
                <a:cubicBezTo>
                  <a:pt x="119330" y="319362"/>
                  <a:pt x="119330" y="318092"/>
                  <a:pt x="119330" y="316822"/>
                </a:cubicBezTo>
                <a:cubicBezTo>
                  <a:pt x="118007" y="315552"/>
                  <a:pt x="116684" y="314282"/>
                  <a:pt x="115361" y="313012"/>
                </a:cubicBezTo>
                <a:cubicBezTo>
                  <a:pt x="114038" y="313012"/>
                  <a:pt x="112715" y="313012"/>
                  <a:pt x="111392" y="313012"/>
                </a:cubicBezTo>
                <a:close/>
                <a:moveTo>
                  <a:pt x="109804" y="313012"/>
                </a:moveTo>
                <a:cubicBezTo>
                  <a:pt x="112525" y="317180"/>
                  <a:pt x="116607" y="319958"/>
                  <a:pt x="119329" y="324125"/>
                </a:cubicBezTo>
                <a:cubicBezTo>
                  <a:pt x="119329" y="324125"/>
                  <a:pt x="119329" y="322736"/>
                  <a:pt x="119329" y="322736"/>
                </a:cubicBezTo>
                <a:cubicBezTo>
                  <a:pt x="116607" y="318569"/>
                  <a:pt x="113886" y="315790"/>
                  <a:pt x="111164" y="313012"/>
                </a:cubicBezTo>
                <a:cubicBezTo>
                  <a:pt x="111164" y="313012"/>
                  <a:pt x="109804" y="313012"/>
                  <a:pt x="109804" y="313012"/>
                </a:cubicBezTo>
                <a:close/>
                <a:moveTo>
                  <a:pt x="105042" y="313012"/>
                </a:moveTo>
                <a:cubicBezTo>
                  <a:pt x="107899" y="318208"/>
                  <a:pt x="112186" y="323403"/>
                  <a:pt x="116472" y="327300"/>
                </a:cubicBezTo>
                <a:cubicBezTo>
                  <a:pt x="117901" y="327300"/>
                  <a:pt x="117901" y="326001"/>
                  <a:pt x="119330" y="324702"/>
                </a:cubicBezTo>
                <a:cubicBezTo>
                  <a:pt x="115043" y="320806"/>
                  <a:pt x="110757" y="316909"/>
                  <a:pt x="107899" y="313012"/>
                </a:cubicBezTo>
                <a:cubicBezTo>
                  <a:pt x="106471" y="313012"/>
                  <a:pt x="105042" y="313012"/>
                  <a:pt x="105042" y="313012"/>
                </a:cubicBezTo>
                <a:close/>
                <a:moveTo>
                  <a:pt x="112979" y="289200"/>
                </a:moveTo>
                <a:cubicBezTo>
                  <a:pt x="112979" y="290470"/>
                  <a:pt x="112979" y="293010"/>
                  <a:pt x="112979" y="295550"/>
                </a:cubicBezTo>
                <a:cubicBezTo>
                  <a:pt x="114567" y="293010"/>
                  <a:pt x="114567" y="290470"/>
                  <a:pt x="114567" y="289200"/>
                </a:cubicBezTo>
                <a:cubicBezTo>
                  <a:pt x="114567" y="289200"/>
                  <a:pt x="112979" y="289200"/>
                  <a:pt x="112979" y="289200"/>
                </a:cubicBezTo>
                <a:close/>
                <a:moveTo>
                  <a:pt x="106713" y="289200"/>
                </a:moveTo>
                <a:cubicBezTo>
                  <a:pt x="106713" y="291740"/>
                  <a:pt x="106713" y="294280"/>
                  <a:pt x="108050" y="296820"/>
                </a:cubicBezTo>
                <a:cubicBezTo>
                  <a:pt x="109386" y="299360"/>
                  <a:pt x="105376" y="301900"/>
                  <a:pt x="104039" y="299360"/>
                </a:cubicBezTo>
                <a:cubicBezTo>
                  <a:pt x="102702" y="296820"/>
                  <a:pt x="101365" y="293010"/>
                  <a:pt x="101365" y="290470"/>
                </a:cubicBezTo>
                <a:cubicBezTo>
                  <a:pt x="100029" y="290470"/>
                  <a:pt x="100029" y="290470"/>
                  <a:pt x="98692" y="290470"/>
                </a:cubicBezTo>
                <a:cubicBezTo>
                  <a:pt x="101365" y="296820"/>
                  <a:pt x="102702" y="303170"/>
                  <a:pt x="104039" y="308250"/>
                </a:cubicBezTo>
                <a:cubicBezTo>
                  <a:pt x="109386" y="308250"/>
                  <a:pt x="114734" y="308250"/>
                  <a:pt x="118744" y="308250"/>
                </a:cubicBezTo>
                <a:cubicBezTo>
                  <a:pt x="120081" y="303170"/>
                  <a:pt x="121418" y="296820"/>
                  <a:pt x="124092" y="291740"/>
                </a:cubicBezTo>
                <a:cubicBezTo>
                  <a:pt x="122755" y="290470"/>
                  <a:pt x="121418" y="290470"/>
                  <a:pt x="120081" y="290470"/>
                </a:cubicBezTo>
                <a:cubicBezTo>
                  <a:pt x="120081" y="293010"/>
                  <a:pt x="118744" y="295550"/>
                  <a:pt x="117408" y="299360"/>
                </a:cubicBezTo>
                <a:cubicBezTo>
                  <a:pt x="117408" y="300630"/>
                  <a:pt x="114734" y="300630"/>
                  <a:pt x="113397" y="300630"/>
                </a:cubicBezTo>
                <a:cubicBezTo>
                  <a:pt x="112060" y="301900"/>
                  <a:pt x="109386" y="300630"/>
                  <a:pt x="109386" y="298090"/>
                </a:cubicBezTo>
                <a:cubicBezTo>
                  <a:pt x="108050" y="295550"/>
                  <a:pt x="108050" y="291740"/>
                  <a:pt x="108050" y="289200"/>
                </a:cubicBezTo>
                <a:cubicBezTo>
                  <a:pt x="108050" y="289200"/>
                  <a:pt x="106713" y="289200"/>
                  <a:pt x="106713" y="289200"/>
                </a:cubicBezTo>
                <a:close/>
                <a:moveTo>
                  <a:pt x="122306" y="273325"/>
                </a:moveTo>
                <a:cubicBezTo>
                  <a:pt x="122306" y="275865"/>
                  <a:pt x="120917" y="277135"/>
                  <a:pt x="120917" y="279675"/>
                </a:cubicBezTo>
                <a:cubicBezTo>
                  <a:pt x="120917" y="280945"/>
                  <a:pt x="120917" y="282215"/>
                  <a:pt x="120917" y="284755"/>
                </a:cubicBezTo>
                <a:cubicBezTo>
                  <a:pt x="122306" y="284755"/>
                  <a:pt x="123695" y="286025"/>
                  <a:pt x="125084" y="286025"/>
                </a:cubicBezTo>
                <a:cubicBezTo>
                  <a:pt x="126473" y="282215"/>
                  <a:pt x="129252" y="278405"/>
                  <a:pt x="132030" y="274595"/>
                </a:cubicBezTo>
                <a:cubicBezTo>
                  <a:pt x="127862" y="274595"/>
                  <a:pt x="125084" y="274595"/>
                  <a:pt x="122306" y="273325"/>
                </a:cubicBezTo>
                <a:close/>
                <a:moveTo>
                  <a:pt x="96311" y="271737"/>
                </a:moveTo>
                <a:cubicBezTo>
                  <a:pt x="94988" y="271737"/>
                  <a:pt x="93665" y="273036"/>
                  <a:pt x="92342" y="273036"/>
                </a:cubicBezTo>
                <a:cubicBezTo>
                  <a:pt x="93665" y="276933"/>
                  <a:pt x="96311" y="280829"/>
                  <a:pt x="97634" y="286025"/>
                </a:cubicBezTo>
                <a:cubicBezTo>
                  <a:pt x="98957" y="284726"/>
                  <a:pt x="98957" y="284726"/>
                  <a:pt x="100280" y="284726"/>
                </a:cubicBezTo>
                <a:cubicBezTo>
                  <a:pt x="100280" y="284726"/>
                  <a:pt x="100280" y="283427"/>
                  <a:pt x="100280" y="283427"/>
                </a:cubicBezTo>
                <a:cubicBezTo>
                  <a:pt x="98957" y="279531"/>
                  <a:pt x="97634" y="275634"/>
                  <a:pt x="96311" y="271737"/>
                </a:cubicBezTo>
                <a:close/>
                <a:moveTo>
                  <a:pt x="112979" y="270150"/>
                </a:moveTo>
                <a:cubicBezTo>
                  <a:pt x="112979" y="275230"/>
                  <a:pt x="112979" y="279040"/>
                  <a:pt x="112979" y="282850"/>
                </a:cubicBezTo>
                <a:cubicBezTo>
                  <a:pt x="114566" y="282850"/>
                  <a:pt x="114566" y="282850"/>
                  <a:pt x="116154" y="282850"/>
                </a:cubicBezTo>
                <a:cubicBezTo>
                  <a:pt x="116154" y="281580"/>
                  <a:pt x="116154" y="279040"/>
                  <a:pt x="116154" y="277770"/>
                </a:cubicBezTo>
                <a:cubicBezTo>
                  <a:pt x="117742" y="275230"/>
                  <a:pt x="117742" y="273960"/>
                  <a:pt x="117742" y="271420"/>
                </a:cubicBezTo>
                <a:cubicBezTo>
                  <a:pt x="116154" y="271420"/>
                  <a:pt x="114566" y="271420"/>
                  <a:pt x="112979" y="270150"/>
                </a:cubicBezTo>
                <a:close/>
                <a:moveTo>
                  <a:pt x="108217" y="270150"/>
                </a:moveTo>
                <a:cubicBezTo>
                  <a:pt x="105677" y="270150"/>
                  <a:pt x="104407" y="270150"/>
                  <a:pt x="101867" y="271420"/>
                </a:cubicBezTo>
                <a:cubicBezTo>
                  <a:pt x="103137" y="273960"/>
                  <a:pt x="103137" y="276500"/>
                  <a:pt x="104407" y="279040"/>
                </a:cubicBezTo>
                <a:cubicBezTo>
                  <a:pt x="104407" y="280310"/>
                  <a:pt x="105677" y="281580"/>
                  <a:pt x="105677" y="282850"/>
                </a:cubicBezTo>
                <a:cubicBezTo>
                  <a:pt x="106947" y="282850"/>
                  <a:pt x="106947" y="282850"/>
                  <a:pt x="108217" y="282850"/>
                </a:cubicBezTo>
                <a:cubicBezTo>
                  <a:pt x="108217" y="279040"/>
                  <a:pt x="108217" y="273960"/>
                  <a:pt x="108217" y="270150"/>
                </a:cubicBezTo>
                <a:close/>
                <a:moveTo>
                  <a:pt x="135204" y="265387"/>
                </a:moveTo>
                <a:cubicBezTo>
                  <a:pt x="134145" y="266975"/>
                  <a:pt x="133087" y="266975"/>
                  <a:pt x="132029" y="268562"/>
                </a:cubicBezTo>
                <a:cubicBezTo>
                  <a:pt x="133087" y="268562"/>
                  <a:pt x="133087" y="270150"/>
                  <a:pt x="133087" y="270150"/>
                </a:cubicBezTo>
                <a:cubicBezTo>
                  <a:pt x="134145" y="268562"/>
                  <a:pt x="134145" y="266975"/>
                  <a:pt x="135204" y="265387"/>
                </a:cubicBezTo>
                <a:close/>
                <a:moveTo>
                  <a:pt x="132559" y="263800"/>
                </a:moveTo>
                <a:cubicBezTo>
                  <a:pt x="131236" y="264991"/>
                  <a:pt x="128590" y="266182"/>
                  <a:pt x="127267" y="268563"/>
                </a:cubicBezTo>
                <a:cubicBezTo>
                  <a:pt x="128590" y="268563"/>
                  <a:pt x="129913" y="268563"/>
                  <a:pt x="131236" y="268563"/>
                </a:cubicBezTo>
                <a:cubicBezTo>
                  <a:pt x="132559" y="267372"/>
                  <a:pt x="133882" y="266182"/>
                  <a:pt x="135205" y="264991"/>
                </a:cubicBezTo>
                <a:cubicBezTo>
                  <a:pt x="133882" y="264991"/>
                  <a:pt x="132559" y="264991"/>
                  <a:pt x="132559" y="263800"/>
                </a:cubicBezTo>
                <a:close/>
                <a:moveTo>
                  <a:pt x="108217" y="263800"/>
                </a:moveTo>
                <a:cubicBezTo>
                  <a:pt x="106629" y="263800"/>
                  <a:pt x="106629" y="265388"/>
                  <a:pt x="106629" y="265388"/>
                </a:cubicBezTo>
                <a:cubicBezTo>
                  <a:pt x="106629" y="265388"/>
                  <a:pt x="106629" y="265388"/>
                  <a:pt x="108217" y="265388"/>
                </a:cubicBezTo>
                <a:cubicBezTo>
                  <a:pt x="108217" y="265388"/>
                  <a:pt x="108217" y="263800"/>
                  <a:pt x="108217" y="263800"/>
                </a:cubicBezTo>
                <a:close/>
                <a:moveTo>
                  <a:pt x="129251" y="262212"/>
                </a:moveTo>
                <a:cubicBezTo>
                  <a:pt x="128060" y="263403"/>
                  <a:pt x="126870" y="264594"/>
                  <a:pt x="125679" y="265784"/>
                </a:cubicBezTo>
                <a:cubicBezTo>
                  <a:pt x="125679" y="265784"/>
                  <a:pt x="125679" y="266975"/>
                  <a:pt x="125679" y="266975"/>
                </a:cubicBezTo>
                <a:cubicBezTo>
                  <a:pt x="126870" y="265784"/>
                  <a:pt x="129251" y="264594"/>
                  <a:pt x="130442" y="263403"/>
                </a:cubicBezTo>
                <a:cubicBezTo>
                  <a:pt x="130442" y="263403"/>
                  <a:pt x="129251" y="262212"/>
                  <a:pt x="129251" y="262212"/>
                </a:cubicBezTo>
                <a:close/>
                <a:moveTo>
                  <a:pt x="92342" y="262212"/>
                </a:moveTo>
                <a:cubicBezTo>
                  <a:pt x="92342" y="263403"/>
                  <a:pt x="90754" y="265784"/>
                  <a:pt x="89167" y="266975"/>
                </a:cubicBezTo>
                <a:lnTo>
                  <a:pt x="91548" y="266380"/>
                </a:lnTo>
                <a:lnTo>
                  <a:pt x="92342" y="266975"/>
                </a:lnTo>
                <a:lnTo>
                  <a:pt x="92977" y="266022"/>
                </a:lnTo>
                <a:lnTo>
                  <a:pt x="93930" y="265784"/>
                </a:lnTo>
                <a:cubicBezTo>
                  <a:pt x="93930" y="264594"/>
                  <a:pt x="93930" y="264594"/>
                  <a:pt x="93930" y="264594"/>
                </a:cubicBezTo>
                <a:lnTo>
                  <a:pt x="92977" y="266022"/>
                </a:lnTo>
                <a:lnTo>
                  <a:pt x="91548" y="266380"/>
                </a:lnTo>
                <a:lnTo>
                  <a:pt x="90754" y="265784"/>
                </a:lnTo>
                <a:cubicBezTo>
                  <a:pt x="90754" y="264594"/>
                  <a:pt x="92342" y="263403"/>
                  <a:pt x="92342" y="263403"/>
                </a:cubicBezTo>
                <a:cubicBezTo>
                  <a:pt x="92342" y="262212"/>
                  <a:pt x="92342" y="262212"/>
                  <a:pt x="92342" y="262212"/>
                </a:cubicBezTo>
                <a:close/>
                <a:moveTo>
                  <a:pt x="89166" y="260625"/>
                </a:moveTo>
                <a:cubicBezTo>
                  <a:pt x="89166" y="261816"/>
                  <a:pt x="87579" y="263007"/>
                  <a:pt x="87579" y="264197"/>
                </a:cubicBezTo>
                <a:cubicBezTo>
                  <a:pt x="87579" y="264197"/>
                  <a:pt x="87579" y="265388"/>
                  <a:pt x="87579" y="265388"/>
                </a:cubicBezTo>
                <a:cubicBezTo>
                  <a:pt x="89166" y="264197"/>
                  <a:pt x="90754" y="261816"/>
                  <a:pt x="92342" y="260625"/>
                </a:cubicBezTo>
                <a:cubicBezTo>
                  <a:pt x="90754" y="260625"/>
                  <a:pt x="90754" y="260625"/>
                  <a:pt x="89166" y="260625"/>
                </a:cubicBezTo>
                <a:close/>
                <a:moveTo>
                  <a:pt x="119647" y="259037"/>
                </a:moveTo>
                <a:cubicBezTo>
                  <a:pt x="120917" y="260307"/>
                  <a:pt x="120917" y="260307"/>
                  <a:pt x="119647" y="260307"/>
                </a:cubicBezTo>
                <a:cubicBezTo>
                  <a:pt x="118377" y="260307"/>
                  <a:pt x="117107" y="262847"/>
                  <a:pt x="117107" y="262847"/>
                </a:cubicBezTo>
                <a:cubicBezTo>
                  <a:pt x="115837" y="264117"/>
                  <a:pt x="115837" y="264117"/>
                  <a:pt x="114567" y="265387"/>
                </a:cubicBezTo>
                <a:cubicBezTo>
                  <a:pt x="115837" y="265387"/>
                  <a:pt x="115837" y="265387"/>
                  <a:pt x="117107" y="265387"/>
                </a:cubicBezTo>
                <a:cubicBezTo>
                  <a:pt x="118377" y="264117"/>
                  <a:pt x="119647" y="262847"/>
                  <a:pt x="120917" y="261577"/>
                </a:cubicBezTo>
                <a:cubicBezTo>
                  <a:pt x="120917" y="260307"/>
                  <a:pt x="120917" y="260307"/>
                  <a:pt x="120917" y="259037"/>
                </a:cubicBezTo>
                <a:cubicBezTo>
                  <a:pt x="120917" y="259037"/>
                  <a:pt x="120917" y="259037"/>
                  <a:pt x="119647" y="259037"/>
                </a:cubicBezTo>
                <a:close/>
                <a:moveTo>
                  <a:pt x="115519" y="259037"/>
                </a:moveTo>
                <a:cubicBezTo>
                  <a:pt x="115519" y="260307"/>
                  <a:pt x="114249" y="260307"/>
                  <a:pt x="112979" y="261577"/>
                </a:cubicBezTo>
                <a:cubicBezTo>
                  <a:pt x="112979" y="262847"/>
                  <a:pt x="112979" y="264117"/>
                  <a:pt x="112979" y="264117"/>
                </a:cubicBezTo>
                <a:cubicBezTo>
                  <a:pt x="112979" y="264117"/>
                  <a:pt x="112979" y="265387"/>
                  <a:pt x="112979" y="265387"/>
                </a:cubicBezTo>
                <a:cubicBezTo>
                  <a:pt x="114249" y="264117"/>
                  <a:pt x="115519" y="262847"/>
                  <a:pt x="115519" y="261577"/>
                </a:cubicBezTo>
                <a:cubicBezTo>
                  <a:pt x="116789" y="261577"/>
                  <a:pt x="118059" y="259037"/>
                  <a:pt x="119329" y="259037"/>
                </a:cubicBezTo>
                <a:cubicBezTo>
                  <a:pt x="118059" y="259037"/>
                  <a:pt x="116789" y="259037"/>
                  <a:pt x="115519" y="259037"/>
                </a:cubicBezTo>
                <a:close/>
                <a:moveTo>
                  <a:pt x="112979" y="259037"/>
                </a:moveTo>
                <a:cubicBezTo>
                  <a:pt x="112979" y="260625"/>
                  <a:pt x="112979" y="260625"/>
                  <a:pt x="112979" y="260625"/>
                </a:cubicBezTo>
                <a:cubicBezTo>
                  <a:pt x="112979" y="259037"/>
                  <a:pt x="114567" y="259037"/>
                  <a:pt x="114567" y="259037"/>
                </a:cubicBezTo>
                <a:cubicBezTo>
                  <a:pt x="114567" y="259037"/>
                  <a:pt x="112979" y="259037"/>
                  <a:pt x="112979" y="259037"/>
                </a:cubicBezTo>
                <a:close/>
                <a:moveTo>
                  <a:pt x="106947" y="259037"/>
                </a:moveTo>
                <a:cubicBezTo>
                  <a:pt x="105677" y="260625"/>
                  <a:pt x="103137" y="263800"/>
                  <a:pt x="101867" y="265387"/>
                </a:cubicBezTo>
                <a:cubicBezTo>
                  <a:pt x="103137" y="265387"/>
                  <a:pt x="104407" y="265387"/>
                  <a:pt x="104407" y="265387"/>
                </a:cubicBezTo>
                <a:cubicBezTo>
                  <a:pt x="105677" y="263800"/>
                  <a:pt x="106947" y="262212"/>
                  <a:pt x="108217" y="260625"/>
                </a:cubicBezTo>
                <a:cubicBezTo>
                  <a:pt x="108217" y="260625"/>
                  <a:pt x="108217" y="260625"/>
                  <a:pt x="108217" y="259037"/>
                </a:cubicBezTo>
                <a:cubicBezTo>
                  <a:pt x="108217" y="259037"/>
                  <a:pt x="108217" y="259037"/>
                  <a:pt x="106947" y="259037"/>
                </a:cubicBezTo>
                <a:close/>
                <a:moveTo>
                  <a:pt x="103851" y="259037"/>
                </a:moveTo>
                <a:cubicBezTo>
                  <a:pt x="102660" y="260307"/>
                  <a:pt x="101470" y="262847"/>
                  <a:pt x="100279" y="264117"/>
                </a:cubicBezTo>
                <a:cubicBezTo>
                  <a:pt x="101470" y="262847"/>
                  <a:pt x="103851" y="260307"/>
                  <a:pt x="105042" y="259037"/>
                </a:cubicBezTo>
                <a:cubicBezTo>
                  <a:pt x="105042" y="259037"/>
                  <a:pt x="105042" y="259037"/>
                  <a:pt x="103851" y="259037"/>
                </a:cubicBezTo>
                <a:close/>
                <a:moveTo>
                  <a:pt x="100279" y="259037"/>
                </a:moveTo>
                <a:cubicBezTo>
                  <a:pt x="100279" y="260625"/>
                  <a:pt x="98692" y="260625"/>
                  <a:pt x="98692" y="262212"/>
                </a:cubicBezTo>
                <a:cubicBezTo>
                  <a:pt x="98692" y="263800"/>
                  <a:pt x="98692" y="263800"/>
                  <a:pt x="98692" y="263800"/>
                </a:cubicBezTo>
                <a:cubicBezTo>
                  <a:pt x="100279" y="262212"/>
                  <a:pt x="101867" y="260625"/>
                  <a:pt x="103455" y="259037"/>
                </a:cubicBezTo>
                <a:cubicBezTo>
                  <a:pt x="101867" y="259037"/>
                  <a:pt x="101867" y="259037"/>
                  <a:pt x="100279" y="259037"/>
                </a:cubicBezTo>
                <a:close/>
                <a:moveTo>
                  <a:pt x="97104" y="259037"/>
                </a:moveTo>
                <a:cubicBezTo>
                  <a:pt x="97104" y="260625"/>
                  <a:pt x="97104" y="260625"/>
                  <a:pt x="97104" y="260625"/>
                </a:cubicBezTo>
                <a:cubicBezTo>
                  <a:pt x="97104" y="260625"/>
                  <a:pt x="98692" y="259037"/>
                  <a:pt x="98692" y="259037"/>
                </a:cubicBezTo>
                <a:cubicBezTo>
                  <a:pt x="98692" y="259037"/>
                  <a:pt x="97104" y="259037"/>
                  <a:pt x="97104" y="259037"/>
                </a:cubicBezTo>
                <a:close/>
                <a:moveTo>
                  <a:pt x="150996" y="225247"/>
                </a:moveTo>
                <a:cubicBezTo>
                  <a:pt x="152316" y="225247"/>
                  <a:pt x="153636" y="226567"/>
                  <a:pt x="153636" y="227887"/>
                </a:cubicBezTo>
                <a:cubicBezTo>
                  <a:pt x="154956" y="229208"/>
                  <a:pt x="153636" y="229208"/>
                  <a:pt x="152316" y="229208"/>
                </a:cubicBezTo>
                <a:cubicBezTo>
                  <a:pt x="152316" y="227887"/>
                  <a:pt x="150996" y="226567"/>
                  <a:pt x="150996" y="225247"/>
                </a:cubicBezTo>
                <a:close/>
                <a:moveTo>
                  <a:pt x="159947" y="215778"/>
                </a:moveTo>
                <a:lnTo>
                  <a:pt x="160605" y="215778"/>
                </a:lnTo>
                <a:cubicBezTo>
                  <a:pt x="162193" y="216969"/>
                  <a:pt x="162193" y="216969"/>
                  <a:pt x="163780" y="218159"/>
                </a:cubicBezTo>
                <a:cubicBezTo>
                  <a:pt x="163780" y="219350"/>
                  <a:pt x="162193" y="219350"/>
                  <a:pt x="162193" y="219350"/>
                </a:cubicBezTo>
                <a:lnTo>
                  <a:pt x="159549" y="216376"/>
                </a:lnTo>
                <a:close/>
                <a:moveTo>
                  <a:pt x="111401" y="206764"/>
                </a:moveTo>
                <a:cubicBezTo>
                  <a:pt x="112721" y="206764"/>
                  <a:pt x="112721" y="206764"/>
                  <a:pt x="114040" y="206764"/>
                </a:cubicBezTo>
                <a:cubicBezTo>
                  <a:pt x="114040" y="206764"/>
                  <a:pt x="114040" y="208084"/>
                  <a:pt x="114040" y="208084"/>
                </a:cubicBezTo>
                <a:cubicBezTo>
                  <a:pt x="112721" y="208084"/>
                  <a:pt x="112721" y="208084"/>
                  <a:pt x="111401" y="206764"/>
                </a:cubicBezTo>
                <a:close/>
                <a:moveTo>
                  <a:pt x="173434" y="194882"/>
                </a:moveTo>
                <a:cubicBezTo>
                  <a:pt x="174754" y="194882"/>
                  <a:pt x="176074" y="196202"/>
                  <a:pt x="177393" y="197522"/>
                </a:cubicBezTo>
                <a:cubicBezTo>
                  <a:pt x="177393" y="197522"/>
                  <a:pt x="176074" y="198842"/>
                  <a:pt x="176074" y="197522"/>
                </a:cubicBezTo>
                <a:cubicBezTo>
                  <a:pt x="174754" y="197522"/>
                  <a:pt x="174754" y="196202"/>
                  <a:pt x="173434" y="194882"/>
                </a:cubicBezTo>
                <a:close/>
                <a:moveTo>
                  <a:pt x="46728" y="169798"/>
                </a:moveTo>
                <a:cubicBezTo>
                  <a:pt x="46728" y="171118"/>
                  <a:pt x="45409" y="172438"/>
                  <a:pt x="44089" y="172438"/>
                </a:cubicBezTo>
                <a:cubicBezTo>
                  <a:pt x="44089" y="173758"/>
                  <a:pt x="42769" y="172438"/>
                  <a:pt x="42769" y="172438"/>
                </a:cubicBezTo>
                <a:cubicBezTo>
                  <a:pt x="44089" y="171118"/>
                  <a:pt x="45409" y="169798"/>
                  <a:pt x="46728" y="169798"/>
                </a:cubicBezTo>
                <a:close/>
                <a:moveTo>
                  <a:pt x="36170" y="147354"/>
                </a:moveTo>
                <a:cubicBezTo>
                  <a:pt x="34850" y="148674"/>
                  <a:pt x="34850" y="149994"/>
                  <a:pt x="33530" y="149994"/>
                </a:cubicBezTo>
                <a:cubicBezTo>
                  <a:pt x="33530" y="149994"/>
                  <a:pt x="32210" y="149994"/>
                  <a:pt x="33530" y="148674"/>
                </a:cubicBezTo>
                <a:cubicBezTo>
                  <a:pt x="33530" y="148674"/>
                  <a:pt x="34850" y="147354"/>
                  <a:pt x="36170" y="147354"/>
                </a:cubicBezTo>
                <a:close/>
                <a:moveTo>
                  <a:pt x="34850" y="144713"/>
                </a:moveTo>
                <a:cubicBezTo>
                  <a:pt x="34850" y="146034"/>
                  <a:pt x="33530" y="147354"/>
                  <a:pt x="32210" y="147354"/>
                </a:cubicBezTo>
                <a:cubicBezTo>
                  <a:pt x="32210" y="147354"/>
                  <a:pt x="30890" y="146034"/>
                  <a:pt x="32210" y="146034"/>
                </a:cubicBezTo>
                <a:cubicBezTo>
                  <a:pt x="32210" y="146034"/>
                  <a:pt x="33530" y="144713"/>
                  <a:pt x="34850" y="144713"/>
                </a:cubicBezTo>
                <a:close/>
                <a:moveTo>
                  <a:pt x="198511" y="140753"/>
                </a:moveTo>
                <a:cubicBezTo>
                  <a:pt x="201151" y="140753"/>
                  <a:pt x="202470" y="142073"/>
                  <a:pt x="203790" y="143393"/>
                </a:cubicBezTo>
                <a:cubicBezTo>
                  <a:pt x="205110" y="143393"/>
                  <a:pt x="203790" y="144713"/>
                  <a:pt x="203790" y="144713"/>
                </a:cubicBezTo>
                <a:cubicBezTo>
                  <a:pt x="201151" y="143393"/>
                  <a:pt x="199831" y="142073"/>
                  <a:pt x="198511" y="140753"/>
                </a:cubicBezTo>
                <a:close/>
                <a:moveTo>
                  <a:pt x="61247" y="27214"/>
                </a:moveTo>
                <a:cubicBezTo>
                  <a:pt x="61247" y="27214"/>
                  <a:pt x="62567" y="27214"/>
                  <a:pt x="62567" y="28534"/>
                </a:cubicBezTo>
                <a:cubicBezTo>
                  <a:pt x="62567" y="28534"/>
                  <a:pt x="61247" y="28534"/>
                  <a:pt x="61247" y="28534"/>
                </a:cubicBezTo>
                <a:cubicBezTo>
                  <a:pt x="59927" y="28534"/>
                  <a:pt x="59927" y="27214"/>
                  <a:pt x="61247" y="27214"/>
                </a:cubicBezTo>
                <a:close/>
                <a:moveTo>
                  <a:pt x="157595" y="24573"/>
                </a:moveTo>
                <a:cubicBezTo>
                  <a:pt x="158915" y="23253"/>
                  <a:pt x="160235" y="24573"/>
                  <a:pt x="158915" y="24573"/>
                </a:cubicBezTo>
                <a:cubicBezTo>
                  <a:pt x="158915" y="25894"/>
                  <a:pt x="157595" y="25894"/>
                  <a:pt x="156275" y="25894"/>
                </a:cubicBezTo>
                <a:cubicBezTo>
                  <a:pt x="157595" y="24573"/>
                  <a:pt x="157595" y="24573"/>
                  <a:pt x="157595" y="24573"/>
                </a:cubicBezTo>
                <a:close/>
                <a:moveTo>
                  <a:pt x="94243" y="3450"/>
                </a:moveTo>
                <a:cubicBezTo>
                  <a:pt x="87644" y="3450"/>
                  <a:pt x="82364" y="6090"/>
                  <a:pt x="77085" y="11371"/>
                </a:cubicBezTo>
                <a:cubicBezTo>
                  <a:pt x="71805" y="16652"/>
                  <a:pt x="69166" y="23253"/>
                  <a:pt x="67846" y="31174"/>
                </a:cubicBezTo>
                <a:cubicBezTo>
                  <a:pt x="57287" y="66820"/>
                  <a:pt x="69166" y="105107"/>
                  <a:pt x="78405" y="140753"/>
                </a:cubicBezTo>
                <a:cubicBezTo>
                  <a:pt x="81044" y="149994"/>
                  <a:pt x="82364" y="159236"/>
                  <a:pt x="85004" y="169798"/>
                </a:cubicBezTo>
                <a:cubicBezTo>
                  <a:pt x="86324" y="179039"/>
                  <a:pt x="87644" y="189601"/>
                  <a:pt x="88963" y="198842"/>
                </a:cubicBezTo>
                <a:cubicBezTo>
                  <a:pt x="91603" y="216005"/>
                  <a:pt x="99522" y="231848"/>
                  <a:pt x="96882" y="249011"/>
                </a:cubicBezTo>
                <a:cubicBezTo>
                  <a:pt x="95563" y="252972"/>
                  <a:pt x="91603" y="250331"/>
                  <a:pt x="91603" y="247691"/>
                </a:cubicBezTo>
                <a:cubicBezTo>
                  <a:pt x="91603" y="247691"/>
                  <a:pt x="91603" y="247691"/>
                  <a:pt x="91603" y="246371"/>
                </a:cubicBezTo>
                <a:cubicBezTo>
                  <a:pt x="90283" y="247691"/>
                  <a:pt x="90283" y="246371"/>
                  <a:pt x="90283" y="246371"/>
                </a:cubicBezTo>
                <a:cubicBezTo>
                  <a:pt x="90283" y="245050"/>
                  <a:pt x="91603" y="245050"/>
                  <a:pt x="91603" y="245050"/>
                </a:cubicBezTo>
                <a:cubicBezTo>
                  <a:pt x="91603" y="243730"/>
                  <a:pt x="91603" y="243730"/>
                  <a:pt x="91603" y="242410"/>
                </a:cubicBezTo>
                <a:cubicBezTo>
                  <a:pt x="91603" y="242410"/>
                  <a:pt x="90283" y="242410"/>
                  <a:pt x="90283" y="242410"/>
                </a:cubicBezTo>
                <a:cubicBezTo>
                  <a:pt x="88963" y="243730"/>
                  <a:pt x="88963" y="242410"/>
                  <a:pt x="88963" y="242410"/>
                </a:cubicBezTo>
                <a:cubicBezTo>
                  <a:pt x="90283" y="241090"/>
                  <a:pt x="91603" y="241090"/>
                  <a:pt x="91603" y="241090"/>
                </a:cubicBezTo>
                <a:cubicBezTo>
                  <a:pt x="91603" y="238449"/>
                  <a:pt x="91603" y="237129"/>
                  <a:pt x="91603" y="235809"/>
                </a:cubicBezTo>
                <a:cubicBezTo>
                  <a:pt x="91603" y="237129"/>
                  <a:pt x="90283" y="237129"/>
                  <a:pt x="90283" y="238449"/>
                </a:cubicBezTo>
                <a:cubicBezTo>
                  <a:pt x="90283" y="238449"/>
                  <a:pt x="88963" y="238449"/>
                  <a:pt x="88963" y="237129"/>
                </a:cubicBezTo>
                <a:cubicBezTo>
                  <a:pt x="88963" y="235809"/>
                  <a:pt x="90283" y="235809"/>
                  <a:pt x="91603" y="234489"/>
                </a:cubicBezTo>
                <a:cubicBezTo>
                  <a:pt x="91603" y="233168"/>
                  <a:pt x="91603" y="233168"/>
                  <a:pt x="91603" y="231848"/>
                </a:cubicBezTo>
                <a:cubicBezTo>
                  <a:pt x="90283" y="231848"/>
                  <a:pt x="88963" y="233168"/>
                  <a:pt x="88963" y="233168"/>
                </a:cubicBezTo>
                <a:cubicBezTo>
                  <a:pt x="87644" y="233168"/>
                  <a:pt x="87644" y="231848"/>
                  <a:pt x="87644" y="231848"/>
                </a:cubicBezTo>
                <a:cubicBezTo>
                  <a:pt x="88963" y="231848"/>
                  <a:pt x="90283" y="230528"/>
                  <a:pt x="90283" y="230528"/>
                </a:cubicBezTo>
                <a:cubicBezTo>
                  <a:pt x="90283" y="229208"/>
                  <a:pt x="90283" y="227887"/>
                  <a:pt x="90283" y="226567"/>
                </a:cubicBezTo>
                <a:cubicBezTo>
                  <a:pt x="88963" y="226567"/>
                  <a:pt x="87644" y="227887"/>
                  <a:pt x="87644" y="229208"/>
                </a:cubicBezTo>
                <a:cubicBezTo>
                  <a:pt x="86324" y="229208"/>
                  <a:pt x="86324" y="229208"/>
                  <a:pt x="86324" y="227887"/>
                </a:cubicBezTo>
                <a:cubicBezTo>
                  <a:pt x="87644" y="226567"/>
                  <a:pt x="88963" y="225247"/>
                  <a:pt x="90283" y="225247"/>
                </a:cubicBezTo>
                <a:cubicBezTo>
                  <a:pt x="88963" y="223927"/>
                  <a:pt x="88963" y="222607"/>
                  <a:pt x="88963" y="221286"/>
                </a:cubicBezTo>
                <a:cubicBezTo>
                  <a:pt x="87644" y="222607"/>
                  <a:pt x="86324" y="222607"/>
                  <a:pt x="85004" y="223927"/>
                </a:cubicBezTo>
                <a:cubicBezTo>
                  <a:pt x="85004" y="223927"/>
                  <a:pt x="83684" y="222607"/>
                  <a:pt x="85004" y="222607"/>
                </a:cubicBezTo>
                <a:cubicBezTo>
                  <a:pt x="86324" y="222607"/>
                  <a:pt x="87644" y="221286"/>
                  <a:pt x="88963" y="219966"/>
                </a:cubicBezTo>
                <a:cubicBezTo>
                  <a:pt x="88963" y="219966"/>
                  <a:pt x="87644" y="218646"/>
                  <a:pt x="87644" y="218646"/>
                </a:cubicBezTo>
                <a:cubicBezTo>
                  <a:pt x="87644" y="218646"/>
                  <a:pt x="87644" y="218646"/>
                  <a:pt x="86324" y="219966"/>
                </a:cubicBezTo>
                <a:cubicBezTo>
                  <a:pt x="86324" y="219966"/>
                  <a:pt x="85004" y="219966"/>
                  <a:pt x="85004" y="218646"/>
                </a:cubicBezTo>
                <a:cubicBezTo>
                  <a:pt x="86324" y="218646"/>
                  <a:pt x="86324" y="217326"/>
                  <a:pt x="87644" y="217326"/>
                </a:cubicBezTo>
                <a:cubicBezTo>
                  <a:pt x="87644" y="216005"/>
                  <a:pt x="87644" y="214685"/>
                  <a:pt x="87644" y="214685"/>
                </a:cubicBezTo>
                <a:cubicBezTo>
                  <a:pt x="86324" y="214685"/>
                  <a:pt x="86324" y="214685"/>
                  <a:pt x="86324" y="214685"/>
                </a:cubicBezTo>
                <a:cubicBezTo>
                  <a:pt x="85004" y="216005"/>
                  <a:pt x="85004" y="214685"/>
                  <a:pt x="85004" y="214685"/>
                </a:cubicBezTo>
                <a:cubicBezTo>
                  <a:pt x="85004" y="213365"/>
                  <a:pt x="86324" y="213365"/>
                  <a:pt x="86324" y="213365"/>
                </a:cubicBezTo>
                <a:cubicBezTo>
                  <a:pt x="86324" y="212045"/>
                  <a:pt x="86324" y="210724"/>
                  <a:pt x="86324" y="209404"/>
                </a:cubicBezTo>
                <a:cubicBezTo>
                  <a:pt x="85004" y="210724"/>
                  <a:pt x="83684" y="210724"/>
                  <a:pt x="82364" y="210724"/>
                </a:cubicBezTo>
                <a:cubicBezTo>
                  <a:pt x="81044" y="210724"/>
                  <a:pt x="81044" y="209404"/>
                  <a:pt x="82364" y="209404"/>
                </a:cubicBezTo>
                <a:cubicBezTo>
                  <a:pt x="83684" y="209404"/>
                  <a:pt x="85004" y="209404"/>
                  <a:pt x="85004" y="208084"/>
                </a:cubicBezTo>
                <a:cubicBezTo>
                  <a:pt x="85004" y="206764"/>
                  <a:pt x="85004" y="206764"/>
                  <a:pt x="85004" y="206764"/>
                </a:cubicBezTo>
                <a:cubicBezTo>
                  <a:pt x="85004" y="206764"/>
                  <a:pt x="85004" y="206764"/>
                  <a:pt x="83684" y="206764"/>
                </a:cubicBezTo>
                <a:cubicBezTo>
                  <a:pt x="83684" y="205443"/>
                  <a:pt x="85004" y="205443"/>
                  <a:pt x="85004" y="205443"/>
                </a:cubicBezTo>
                <a:cubicBezTo>
                  <a:pt x="85004" y="204123"/>
                  <a:pt x="85004" y="204123"/>
                  <a:pt x="85004" y="204123"/>
                </a:cubicBezTo>
                <a:cubicBezTo>
                  <a:pt x="83684" y="204123"/>
                  <a:pt x="83684" y="205443"/>
                  <a:pt x="83684" y="205443"/>
                </a:cubicBezTo>
                <a:cubicBezTo>
                  <a:pt x="82364" y="205443"/>
                  <a:pt x="82364" y="205443"/>
                  <a:pt x="82364" y="204123"/>
                </a:cubicBezTo>
                <a:cubicBezTo>
                  <a:pt x="82364" y="204123"/>
                  <a:pt x="83684" y="202803"/>
                  <a:pt x="83684" y="202803"/>
                </a:cubicBezTo>
                <a:cubicBezTo>
                  <a:pt x="83684" y="201483"/>
                  <a:pt x="83684" y="201483"/>
                  <a:pt x="83684" y="200163"/>
                </a:cubicBezTo>
                <a:cubicBezTo>
                  <a:pt x="83684" y="201483"/>
                  <a:pt x="82364" y="201483"/>
                  <a:pt x="82364" y="201483"/>
                </a:cubicBezTo>
                <a:cubicBezTo>
                  <a:pt x="81044" y="202803"/>
                  <a:pt x="81044" y="201483"/>
                  <a:pt x="81044" y="200163"/>
                </a:cubicBezTo>
                <a:cubicBezTo>
                  <a:pt x="82364" y="200163"/>
                  <a:pt x="82364" y="200163"/>
                  <a:pt x="83684" y="198842"/>
                </a:cubicBezTo>
                <a:cubicBezTo>
                  <a:pt x="83684" y="197522"/>
                  <a:pt x="83684" y="197522"/>
                  <a:pt x="83684" y="196202"/>
                </a:cubicBezTo>
                <a:cubicBezTo>
                  <a:pt x="82364" y="197522"/>
                  <a:pt x="82364" y="197522"/>
                  <a:pt x="81044" y="197522"/>
                </a:cubicBezTo>
                <a:cubicBezTo>
                  <a:pt x="81044" y="198842"/>
                  <a:pt x="79724" y="197522"/>
                  <a:pt x="81044" y="196202"/>
                </a:cubicBezTo>
                <a:cubicBezTo>
                  <a:pt x="81044" y="196202"/>
                  <a:pt x="82364" y="194882"/>
                  <a:pt x="83684" y="194882"/>
                </a:cubicBezTo>
                <a:cubicBezTo>
                  <a:pt x="82364" y="193561"/>
                  <a:pt x="82364" y="193561"/>
                  <a:pt x="82364" y="192241"/>
                </a:cubicBezTo>
                <a:cubicBezTo>
                  <a:pt x="82364" y="192241"/>
                  <a:pt x="81044" y="193561"/>
                  <a:pt x="81044" y="193561"/>
                </a:cubicBezTo>
                <a:cubicBezTo>
                  <a:pt x="79724" y="194882"/>
                  <a:pt x="79724" y="193561"/>
                  <a:pt x="79724" y="192241"/>
                </a:cubicBezTo>
                <a:cubicBezTo>
                  <a:pt x="81044" y="192241"/>
                  <a:pt x="81044" y="190921"/>
                  <a:pt x="82364" y="190921"/>
                </a:cubicBezTo>
                <a:cubicBezTo>
                  <a:pt x="82364" y="189601"/>
                  <a:pt x="82364" y="189601"/>
                  <a:pt x="82364" y="188281"/>
                </a:cubicBezTo>
                <a:cubicBezTo>
                  <a:pt x="81044" y="189601"/>
                  <a:pt x="81044" y="189601"/>
                  <a:pt x="79724" y="190921"/>
                </a:cubicBezTo>
                <a:cubicBezTo>
                  <a:pt x="79724" y="190921"/>
                  <a:pt x="78405" y="189601"/>
                  <a:pt x="79724" y="189601"/>
                </a:cubicBezTo>
                <a:cubicBezTo>
                  <a:pt x="81044" y="188281"/>
                  <a:pt x="81044" y="188281"/>
                  <a:pt x="82364" y="186960"/>
                </a:cubicBezTo>
                <a:cubicBezTo>
                  <a:pt x="81044" y="185640"/>
                  <a:pt x="81044" y="185640"/>
                  <a:pt x="81044" y="184320"/>
                </a:cubicBezTo>
                <a:cubicBezTo>
                  <a:pt x="81044" y="184320"/>
                  <a:pt x="81044" y="184320"/>
                  <a:pt x="79724" y="185640"/>
                </a:cubicBezTo>
                <a:cubicBezTo>
                  <a:pt x="79724" y="186960"/>
                  <a:pt x="78405" y="185640"/>
                  <a:pt x="78405" y="184320"/>
                </a:cubicBezTo>
                <a:cubicBezTo>
                  <a:pt x="78405" y="184320"/>
                  <a:pt x="78405" y="184320"/>
                  <a:pt x="81044" y="183000"/>
                </a:cubicBezTo>
                <a:cubicBezTo>
                  <a:pt x="81044" y="181679"/>
                  <a:pt x="81044" y="181679"/>
                  <a:pt x="81044" y="180359"/>
                </a:cubicBezTo>
                <a:cubicBezTo>
                  <a:pt x="79724" y="181679"/>
                  <a:pt x="79724" y="181679"/>
                  <a:pt x="79724" y="181679"/>
                </a:cubicBezTo>
                <a:cubicBezTo>
                  <a:pt x="78405" y="183000"/>
                  <a:pt x="78405" y="181679"/>
                  <a:pt x="78405" y="180359"/>
                </a:cubicBezTo>
                <a:cubicBezTo>
                  <a:pt x="79724" y="180359"/>
                  <a:pt x="79724" y="180359"/>
                  <a:pt x="81044" y="179039"/>
                </a:cubicBezTo>
                <a:cubicBezTo>
                  <a:pt x="81044" y="179039"/>
                  <a:pt x="79724" y="177719"/>
                  <a:pt x="79724" y="176399"/>
                </a:cubicBezTo>
                <a:cubicBezTo>
                  <a:pt x="79724" y="177719"/>
                  <a:pt x="78405" y="177719"/>
                  <a:pt x="78405" y="177719"/>
                </a:cubicBezTo>
                <a:cubicBezTo>
                  <a:pt x="77085" y="179039"/>
                  <a:pt x="77085" y="177719"/>
                  <a:pt x="77085" y="176399"/>
                </a:cubicBezTo>
                <a:cubicBezTo>
                  <a:pt x="78405" y="176399"/>
                  <a:pt x="79724" y="176399"/>
                  <a:pt x="79724" y="175078"/>
                </a:cubicBezTo>
                <a:cubicBezTo>
                  <a:pt x="79724" y="175078"/>
                  <a:pt x="79724" y="173758"/>
                  <a:pt x="79724" y="173758"/>
                </a:cubicBezTo>
                <a:cubicBezTo>
                  <a:pt x="79724" y="173758"/>
                  <a:pt x="79724" y="172438"/>
                  <a:pt x="79724" y="172438"/>
                </a:cubicBezTo>
                <a:cubicBezTo>
                  <a:pt x="79724" y="172438"/>
                  <a:pt x="78405" y="173758"/>
                  <a:pt x="78405" y="173758"/>
                </a:cubicBezTo>
                <a:cubicBezTo>
                  <a:pt x="78405" y="173758"/>
                  <a:pt x="77085" y="173758"/>
                  <a:pt x="77085" y="172438"/>
                </a:cubicBezTo>
                <a:cubicBezTo>
                  <a:pt x="78405" y="172438"/>
                  <a:pt x="78405" y="172438"/>
                  <a:pt x="79724" y="171118"/>
                </a:cubicBezTo>
                <a:cubicBezTo>
                  <a:pt x="79724" y="171118"/>
                  <a:pt x="79724" y="169798"/>
                  <a:pt x="79724" y="169798"/>
                </a:cubicBezTo>
                <a:cubicBezTo>
                  <a:pt x="78405" y="169798"/>
                  <a:pt x="78405" y="171118"/>
                  <a:pt x="77085" y="171118"/>
                </a:cubicBezTo>
                <a:cubicBezTo>
                  <a:pt x="77085" y="172438"/>
                  <a:pt x="75765" y="171118"/>
                  <a:pt x="75765" y="171118"/>
                </a:cubicBezTo>
                <a:cubicBezTo>
                  <a:pt x="77085" y="169798"/>
                  <a:pt x="78405" y="168477"/>
                  <a:pt x="78405" y="168477"/>
                </a:cubicBezTo>
                <a:cubicBezTo>
                  <a:pt x="78405" y="168477"/>
                  <a:pt x="78405" y="167157"/>
                  <a:pt x="78405" y="167157"/>
                </a:cubicBezTo>
                <a:cubicBezTo>
                  <a:pt x="78405" y="168477"/>
                  <a:pt x="77085" y="168477"/>
                  <a:pt x="77085" y="168477"/>
                </a:cubicBezTo>
                <a:cubicBezTo>
                  <a:pt x="75765" y="169798"/>
                  <a:pt x="75765" y="168477"/>
                  <a:pt x="75765" y="167157"/>
                </a:cubicBezTo>
                <a:cubicBezTo>
                  <a:pt x="77085" y="167157"/>
                  <a:pt x="77085" y="167157"/>
                  <a:pt x="78405" y="165837"/>
                </a:cubicBezTo>
                <a:cubicBezTo>
                  <a:pt x="78405" y="165837"/>
                  <a:pt x="78405" y="165837"/>
                  <a:pt x="78405" y="164517"/>
                </a:cubicBezTo>
                <a:cubicBezTo>
                  <a:pt x="77085" y="165837"/>
                  <a:pt x="77085" y="165837"/>
                  <a:pt x="75765" y="165837"/>
                </a:cubicBezTo>
                <a:cubicBezTo>
                  <a:pt x="75765" y="167157"/>
                  <a:pt x="74445" y="165837"/>
                  <a:pt x="75765" y="164517"/>
                </a:cubicBezTo>
                <a:cubicBezTo>
                  <a:pt x="74445" y="164517"/>
                  <a:pt x="74445" y="163196"/>
                  <a:pt x="75765" y="163196"/>
                </a:cubicBezTo>
                <a:cubicBezTo>
                  <a:pt x="75765" y="161876"/>
                  <a:pt x="77085" y="161876"/>
                  <a:pt x="78405" y="161876"/>
                </a:cubicBezTo>
                <a:cubicBezTo>
                  <a:pt x="77085" y="160556"/>
                  <a:pt x="77085" y="159236"/>
                  <a:pt x="77085" y="157916"/>
                </a:cubicBezTo>
                <a:cubicBezTo>
                  <a:pt x="75765" y="159236"/>
                  <a:pt x="75765" y="160556"/>
                  <a:pt x="74445" y="160556"/>
                </a:cubicBezTo>
                <a:cubicBezTo>
                  <a:pt x="73125" y="160556"/>
                  <a:pt x="73125" y="159236"/>
                  <a:pt x="73125" y="159236"/>
                </a:cubicBezTo>
                <a:cubicBezTo>
                  <a:pt x="74445" y="159236"/>
                  <a:pt x="75765" y="157916"/>
                  <a:pt x="77085" y="156595"/>
                </a:cubicBezTo>
                <a:cubicBezTo>
                  <a:pt x="77085" y="156595"/>
                  <a:pt x="77085" y="155275"/>
                  <a:pt x="77085" y="155275"/>
                </a:cubicBezTo>
                <a:cubicBezTo>
                  <a:pt x="75765" y="155275"/>
                  <a:pt x="74445" y="156595"/>
                  <a:pt x="74445" y="156595"/>
                </a:cubicBezTo>
                <a:cubicBezTo>
                  <a:pt x="73125" y="157916"/>
                  <a:pt x="73125" y="156595"/>
                  <a:pt x="73125" y="156595"/>
                </a:cubicBezTo>
                <a:cubicBezTo>
                  <a:pt x="74445" y="155275"/>
                  <a:pt x="75765" y="153955"/>
                  <a:pt x="75765" y="152635"/>
                </a:cubicBezTo>
                <a:cubicBezTo>
                  <a:pt x="75765" y="152635"/>
                  <a:pt x="75765" y="151314"/>
                  <a:pt x="75765" y="151314"/>
                </a:cubicBezTo>
                <a:cubicBezTo>
                  <a:pt x="74445" y="151314"/>
                  <a:pt x="73125" y="152635"/>
                  <a:pt x="71805" y="152635"/>
                </a:cubicBezTo>
                <a:cubicBezTo>
                  <a:pt x="71805" y="153955"/>
                  <a:pt x="70486" y="152635"/>
                  <a:pt x="71805" y="151314"/>
                </a:cubicBezTo>
                <a:cubicBezTo>
                  <a:pt x="73125" y="151314"/>
                  <a:pt x="74445" y="151314"/>
                  <a:pt x="75765" y="149994"/>
                </a:cubicBezTo>
                <a:cubicBezTo>
                  <a:pt x="75765" y="149994"/>
                  <a:pt x="75765" y="148674"/>
                  <a:pt x="74445" y="148674"/>
                </a:cubicBezTo>
                <a:cubicBezTo>
                  <a:pt x="74445" y="148674"/>
                  <a:pt x="73125" y="149994"/>
                  <a:pt x="71805" y="149994"/>
                </a:cubicBezTo>
                <a:cubicBezTo>
                  <a:pt x="70486" y="149994"/>
                  <a:pt x="70486" y="149994"/>
                  <a:pt x="71805" y="148674"/>
                </a:cubicBezTo>
                <a:cubicBezTo>
                  <a:pt x="71805" y="148674"/>
                  <a:pt x="73125" y="147354"/>
                  <a:pt x="74445" y="147354"/>
                </a:cubicBezTo>
                <a:cubicBezTo>
                  <a:pt x="74445" y="146034"/>
                  <a:pt x="74445" y="144713"/>
                  <a:pt x="74445" y="144713"/>
                </a:cubicBezTo>
                <a:cubicBezTo>
                  <a:pt x="73125" y="144713"/>
                  <a:pt x="71805" y="144713"/>
                  <a:pt x="70486" y="144713"/>
                </a:cubicBezTo>
                <a:cubicBezTo>
                  <a:pt x="69166" y="146034"/>
                  <a:pt x="69166" y="144713"/>
                  <a:pt x="69166" y="143393"/>
                </a:cubicBezTo>
                <a:cubicBezTo>
                  <a:pt x="70486" y="143393"/>
                  <a:pt x="71805" y="143393"/>
                  <a:pt x="73125" y="143393"/>
                </a:cubicBezTo>
                <a:cubicBezTo>
                  <a:pt x="73125" y="142073"/>
                  <a:pt x="73125" y="140753"/>
                  <a:pt x="73125" y="140753"/>
                </a:cubicBezTo>
                <a:cubicBezTo>
                  <a:pt x="71805" y="140753"/>
                  <a:pt x="70486" y="140753"/>
                  <a:pt x="69166" y="140753"/>
                </a:cubicBezTo>
                <a:cubicBezTo>
                  <a:pt x="67846" y="142073"/>
                  <a:pt x="67846" y="140753"/>
                  <a:pt x="67846" y="139432"/>
                </a:cubicBezTo>
                <a:cubicBezTo>
                  <a:pt x="69166" y="139432"/>
                  <a:pt x="70486" y="139432"/>
                  <a:pt x="71805" y="139432"/>
                </a:cubicBezTo>
                <a:cubicBezTo>
                  <a:pt x="71805" y="138112"/>
                  <a:pt x="71805" y="136792"/>
                  <a:pt x="71805" y="136792"/>
                </a:cubicBezTo>
                <a:cubicBezTo>
                  <a:pt x="70486" y="136792"/>
                  <a:pt x="69166" y="136792"/>
                  <a:pt x="67846" y="136792"/>
                </a:cubicBezTo>
                <a:cubicBezTo>
                  <a:pt x="67846" y="136792"/>
                  <a:pt x="67846" y="135472"/>
                  <a:pt x="67846" y="135472"/>
                </a:cubicBezTo>
                <a:cubicBezTo>
                  <a:pt x="69166" y="135472"/>
                  <a:pt x="70486" y="135472"/>
                  <a:pt x="71805" y="135472"/>
                </a:cubicBezTo>
                <a:cubicBezTo>
                  <a:pt x="70486" y="134152"/>
                  <a:pt x="70486" y="132831"/>
                  <a:pt x="70486" y="131511"/>
                </a:cubicBezTo>
                <a:cubicBezTo>
                  <a:pt x="69166" y="131511"/>
                  <a:pt x="67846" y="131511"/>
                  <a:pt x="66526" y="131511"/>
                </a:cubicBezTo>
                <a:cubicBezTo>
                  <a:pt x="65206" y="131511"/>
                  <a:pt x="65206" y="130191"/>
                  <a:pt x="66526" y="130191"/>
                </a:cubicBezTo>
                <a:cubicBezTo>
                  <a:pt x="67846" y="130191"/>
                  <a:pt x="69166" y="130191"/>
                  <a:pt x="70486" y="130191"/>
                </a:cubicBezTo>
                <a:cubicBezTo>
                  <a:pt x="69166" y="128871"/>
                  <a:pt x="69166" y="126230"/>
                  <a:pt x="69166" y="124910"/>
                </a:cubicBezTo>
                <a:cubicBezTo>
                  <a:pt x="67846" y="126230"/>
                  <a:pt x="67846" y="126230"/>
                  <a:pt x="66526" y="126230"/>
                </a:cubicBezTo>
                <a:cubicBezTo>
                  <a:pt x="65206" y="126230"/>
                  <a:pt x="65206" y="124910"/>
                  <a:pt x="66526" y="124910"/>
                </a:cubicBezTo>
                <a:cubicBezTo>
                  <a:pt x="66526" y="124910"/>
                  <a:pt x="67846" y="124910"/>
                  <a:pt x="69166" y="123590"/>
                </a:cubicBezTo>
                <a:cubicBezTo>
                  <a:pt x="67846" y="123590"/>
                  <a:pt x="67846" y="122270"/>
                  <a:pt x="67846" y="120949"/>
                </a:cubicBezTo>
                <a:cubicBezTo>
                  <a:pt x="66526" y="120949"/>
                  <a:pt x="66526" y="120949"/>
                  <a:pt x="65206" y="120949"/>
                </a:cubicBezTo>
                <a:cubicBezTo>
                  <a:pt x="63886" y="120949"/>
                  <a:pt x="63886" y="119629"/>
                  <a:pt x="65206" y="119629"/>
                </a:cubicBezTo>
                <a:cubicBezTo>
                  <a:pt x="65206" y="119629"/>
                  <a:pt x="66526" y="119629"/>
                  <a:pt x="67846" y="119629"/>
                </a:cubicBezTo>
                <a:cubicBezTo>
                  <a:pt x="67846" y="118309"/>
                  <a:pt x="66526" y="116989"/>
                  <a:pt x="66526" y="115669"/>
                </a:cubicBezTo>
                <a:cubicBezTo>
                  <a:pt x="65206" y="116989"/>
                  <a:pt x="65206" y="116989"/>
                  <a:pt x="63886" y="116989"/>
                </a:cubicBezTo>
                <a:cubicBezTo>
                  <a:pt x="62567" y="118309"/>
                  <a:pt x="62567" y="116989"/>
                  <a:pt x="62567" y="116989"/>
                </a:cubicBezTo>
                <a:cubicBezTo>
                  <a:pt x="63886" y="115669"/>
                  <a:pt x="65206" y="115669"/>
                  <a:pt x="66526" y="114348"/>
                </a:cubicBezTo>
                <a:cubicBezTo>
                  <a:pt x="66526" y="113028"/>
                  <a:pt x="66526" y="113028"/>
                  <a:pt x="65206" y="111708"/>
                </a:cubicBezTo>
                <a:cubicBezTo>
                  <a:pt x="65206" y="111708"/>
                  <a:pt x="63886" y="111708"/>
                  <a:pt x="62567" y="113028"/>
                </a:cubicBezTo>
                <a:cubicBezTo>
                  <a:pt x="61247" y="113028"/>
                  <a:pt x="61247" y="111708"/>
                  <a:pt x="62567" y="111708"/>
                </a:cubicBezTo>
                <a:cubicBezTo>
                  <a:pt x="62567" y="110388"/>
                  <a:pt x="63886" y="110388"/>
                  <a:pt x="65206" y="110388"/>
                </a:cubicBezTo>
                <a:cubicBezTo>
                  <a:pt x="65206" y="109067"/>
                  <a:pt x="65206" y="109067"/>
                  <a:pt x="65206" y="109067"/>
                </a:cubicBezTo>
                <a:cubicBezTo>
                  <a:pt x="63886" y="109067"/>
                  <a:pt x="62567" y="109067"/>
                  <a:pt x="61247" y="109067"/>
                </a:cubicBezTo>
                <a:cubicBezTo>
                  <a:pt x="61247" y="109067"/>
                  <a:pt x="61247" y="107747"/>
                  <a:pt x="61247" y="107747"/>
                </a:cubicBezTo>
                <a:cubicBezTo>
                  <a:pt x="62567" y="107747"/>
                  <a:pt x="63886" y="107747"/>
                  <a:pt x="65206" y="107747"/>
                </a:cubicBezTo>
                <a:cubicBezTo>
                  <a:pt x="65206" y="106427"/>
                  <a:pt x="65206" y="106427"/>
                  <a:pt x="63886" y="106427"/>
                </a:cubicBezTo>
                <a:cubicBezTo>
                  <a:pt x="63886" y="106427"/>
                  <a:pt x="62567" y="106427"/>
                  <a:pt x="62567" y="106427"/>
                </a:cubicBezTo>
                <a:cubicBezTo>
                  <a:pt x="61247" y="106427"/>
                  <a:pt x="61247" y="105107"/>
                  <a:pt x="62567" y="105107"/>
                </a:cubicBezTo>
                <a:cubicBezTo>
                  <a:pt x="62567" y="105107"/>
                  <a:pt x="63886" y="105107"/>
                  <a:pt x="63886" y="105107"/>
                </a:cubicBezTo>
                <a:cubicBezTo>
                  <a:pt x="63886" y="103787"/>
                  <a:pt x="63886" y="102466"/>
                  <a:pt x="63886" y="102466"/>
                </a:cubicBezTo>
                <a:cubicBezTo>
                  <a:pt x="62567" y="102466"/>
                  <a:pt x="61247" y="103787"/>
                  <a:pt x="59927" y="103787"/>
                </a:cubicBezTo>
                <a:cubicBezTo>
                  <a:pt x="58607" y="103787"/>
                  <a:pt x="58607" y="102466"/>
                  <a:pt x="59927" y="102466"/>
                </a:cubicBezTo>
                <a:cubicBezTo>
                  <a:pt x="61247" y="102466"/>
                  <a:pt x="62567" y="101146"/>
                  <a:pt x="63886" y="101146"/>
                </a:cubicBezTo>
                <a:cubicBezTo>
                  <a:pt x="63886" y="99826"/>
                  <a:pt x="62567" y="98506"/>
                  <a:pt x="62567" y="97185"/>
                </a:cubicBezTo>
                <a:cubicBezTo>
                  <a:pt x="61247" y="97185"/>
                  <a:pt x="59927" y="97185"/>
                  <a:pt x="58607" y="98506"/>
                </a:cubicBezTo>
                <a:cubicBezTo>
                  <a:pt x="57287" y="98506"/>
                  <a:pt x="57287" y="97185"/>
                  <a:pt x="58607" y="97185"/>
                </a:cubicBezTo>
                <a:cubicBezTo>
                  <a:pt x="59927" y="95865"/>
                  <a:pt x="61247" y="95865"/>
                  <a:pt x="62567" y="95865"/>
                </a:cubicBezTo>
                <a:cubicBezTo>
                  <a:pt x="62567" y="94545"/>
                  <a:pt x="62567" y="94545"/>
                  <a:pt x="62567" y="93225"/>
                </a:cubicBezTo>
                <a:cubicBezTo>
                  <a:pt x="61247" y="93225"/>
                  <a:pt x="59927" y="93225"/>
                  <a:pt x="58607" y="93225"/>
                </a:cubicBezTo>
                <a:cubicBezTo>
                  <a:pt x="57287" y="93225"/>
                  <a:pt x="57287" y="91905"/>
                  <a:pt x="58607" y="91905"/>
                </a:cubicBezTo>
                <a:cubicBezTo>
                  <a:pt x="59927" y="91905"/>
                  <a:pt x="61247" y="91905"/>
                  <a:pt x="61247" y="91905"/>
                </a:cubicBezTo>
                <a:cubicBezTo>
                  <a:pt x="61247" y="90584"/>
                  <a:pt x="61247" y="89264"/>
                  <a:pt x="61247" y="89264"/>
                </a:cubicBezTo>
                <a:cubicBezTo>
                  <a:pt x="59927" y="89264"/>
                  <a:pt x="59927" y="89264"/>
                  <a:pt x="58607" y="89264"/>
                </a:cubicBezTo>
                <a:cubicBezTo>
                  <a:pt x="57287" y="89264"/>
                  <a:pt x="57287" y="87944"/>
                  <a:pt x="58607" y="87944"/>
                </a:cubicBezTo>
                <a:cubicBezTo>
                  <a:pt x="58607" y="87944"/>
                  <a:pt x="59927" y="87944"/>
                  <a:pt x="61247" y="87944"/>
                </a:cubicBezTo>
                <a:cubicBezTo>
                  <a:pt x="61247" y="86624"/>
                  <a:pt x="61247" y="85303"/>
                  <a:pt x="61247" y="85303"/>
                </a:cubicBezTo>
                <a:cubicBezTo>
                  <a:pt x="59927" y="85303"/>
                  <a:pt x="58607" y="85303"/>
                  <a:pt x="57287" y="85303"/>
                </a:cubicBezTo>
                <a:cubicBezTo>
                  <a:pt x="57287" y="85303"/>
                  <a:pt x="55967" y="83983"/>
                  <a:pt x="57287" y="83983"/>
                </a:cubicBezTo>
                <a:cubicBezTo>
                  <a:pt x="58607" y="83983"/>
                  <a:pt x="59927" y="83983"/>
                  <a:pt x="61247" y="83983"/>
                </a:cubicBezTo>
                <a:cubicBezTo>
                  <a:pt x="59927" y="82663"/>
                  <a:pt x="59927" y="81343"/>
                  <a:pt x="59927" y="81343"/>
                </a:cubicBezTo>
                <a:cubicBezTo>
                  <a:pt x="59927" y="80023"/>
                  <a:pt x="58607" y="80023"/>
                  <a:pt x="57287" y="80023"/>
                </a:cubicBezTo>
                <a:cubicBezTo>
                  <a:pt x="57287" y="80023"/>
                  <a:pt x="57287" y="78702"/>
                  <a:pt x="57287" y="78702"/>
                </a:cubicBezTo>
                <a:cubicBezTo>
                  <a:pt x="58607" y="78702"/>
                  <a:pt x="59927" y="78702"/>
                  <a:pt x="59927" y="78702"/>
                </a:cubicBezTo>
                <a:cubicBezTo>
                  <a:pt x="59927" y="78702"/>
                  <a:pt x="59927" y="77382"/>
                  <a:pt x="59927" y="76062"/>
                </a:cubicBezTo>
                <a:cubicBezTo>
                  <a:pt x="58607" y="76062"/>
                  <a:pt x="57287" y="76062"/>
                  <a:pt x="55967" y="74742"/>
                </a:cubicBezTo>
                <a:cubicBezTo>
                  <a:pt x="55967" y="74742"/>
                  <a:pt x="55967" y="73421"/>
                  <a:pt x="57287" y="73421"/>
                </a:cubicBezTo>
                <a:cubicBezTo>
                  <a:pt x="57287" y="74742"/>
                  <a:pt x="58607" y="74742"/>
                  <a:pt x="59927" y="74742"/>
                </a:cubicBezTo>
                <a:cubicBezTo>
                  <a:pt x="59927" y="73421"/>
                  <a:pt x="59927" y="73421"/>
                  <a:pt x="59927" y="73421"/>
                </a:cubicBezTo>
                <a:cubicBezTo>
                  <a:pt x="59927" y="73421"/>
                  <a:pt x="59927" y="73421"/>
                  <a:pt x="58607" y="73421"/>
                </a:cubicBezTo>
                <a:cubicBezTo>
                  <a:pt x="58607" y="73421"/>
                  <a:pt x="57287" y="72101"/>
                  <a:pt x="55967" y="72101"/>
                </a:cubicBezTo>
                <a:cubicBezTo>
                  <a:pt x="54647" y="72101"/>
                  <a:pt x="55967" y="70781"/>
                  <a:pt x="55967" y="70781"/>
                </a:cubicBezTo>
                <a:cubicBezTo>
                  <a:pt x="57287" y="70781"/>
                  <a:pt x="58607" y="72101"/>
                  <a:pt x="58607" y="72101"/>
                </a:cubicBezTo>
                <a:cubicBezTo>
                  <a:pt x="58607" y="70781"/>
                  <a:pt x="58607" y="70781"/>
                  <a:pt x="58607" y="69461"/>
                </a:cubicBezTo>
                <a:cubicBezTo>
                  <a:pt x="57287" y="69461"/>
                  <a:pt x="55967" y="69461"/>
                  <a:pt x="55967" y="68141"/>
                </a:cubicBezTo>
                <a:cubicBezTo>
                  <a:pt x="54647" y="68141"/>
                  <a:pt x="55967" y="66820"/>
                  <a:pt x="55967" y="66820"/>
                </a:cubicBezTo>
                <a:cubicBezTo>
                  <a:pt x="57287" y="68141"/>
                  <a:pt x="57287" y="68141"/>
                  <a:pt x="58607" y="68141"/>
                </a:cubicBezTo>
                <a:cubicBezTo>
                  <a:pt x="58607" y="66820"/>
                  <a:pt x="58607" y="65500"/>
                  <a:pt x="58607" y="65500"/>
                </a:cubicBezTo>
                <a:cubicBezTo>
                  <a:pt x="57287" y="64180"/>
                  <a:pt x="57287" y="64180"/>
                  <a:pt x="55967" y="64180"/>
                </a:cubicBezTo>
                <a:cubicBezTo>
                  <a:pt x="54647" y="64180"/>
                  <a:pt x="54647" y="62860"/>
                  <a:pt x="55967" y="62860"/>
                </a:cubicBezTo>
                <a:cubicBezTo>
                  <a:pt x="57287" y="62860"/>
                  <a:pt x="57287" y="62860"/>
                  <a:pt x="58607" y="64180"/>
                </a:cubicBezTo>
                <a:cubicBezTo>
                  <a:pt x="58607" y="62860"/>
                  <a:pt x="58607" y="61540"/>
                  <a:pt x="58607" y="60219"/>
                </a:cubicBezTo>
                <a:cubicBezTo>
                  <a:pt x="57287" y="60219"/>
                  <a:pt x="57287" y="60219"/>
                  <a:pt x="55967" y="60219"/>
                </a:cubicBezTo>
                <a:cubicBezTo>
                  <a:pt x="54647" y="60219"/>
                  <a:pt x="54647" y="58899"/>
                  <a:pt x="55967" y="58899"/>
                </a:cubicBezTo>
                <a:cubicBezTo>
                  <a:pt x="57287" y="58899"/>
                  <a:pt x="57287" y="58899"/>
                  <a:pt x="58607" y="58899"/>
                </a:cubicBezTo>
                <a:cubicBezTo>
                  <a:pt x="58607" y="57579"/>
                  <a:pt x="58607" y="56259"/>
                  <a:pt x="58607" y="54938"/>
                </a:cubicBezTo>
                <a:cubicBezTo>
                  <a:pt x="57287" y="54938"/>
                  <a:pt x="57287" y="54938"/>
                  <a:pt x="55967" y="54938"/>
                </a:cubicBezTo>
                <a:cubicBezTo>
                  <a:pt x="54647" y="54938"/>
                  <a:pt x="54647" y="54938"/>
                  <a:pt x="55967" y="53618"/>
                </a:cubicBezTo>
                <a:cubicBezTo>
                  <a:pt x="57287" y="53618"/>
                  <a:pt x="57287" y="53618"/>
                  <a:pt x="58607" y="53618"/>
                </a:cubicBezTo>
                <a:cubicBezTo>
                  <a:pt x="58607" y="52298"/>
                  <a:pt x="58607" y="50978"/>
                  <a:pt x="58607" y="49658"/>
                </a:cubicBezTo>
                <a:cubicBezTo>
                  <a:pt x="57287" y="49658"/>
                  <a:pt x="55967" y="49658"/>
                  <a:pt x="54647" y="49658"/>
                </a:cubicBezTo>
                <a:cubicBezTo>
                  <a:pt x="54647" y="49658"/>
                  <a:pt x="54647" y="48337"/>
                  <a:pt x="55967" y="48337"/>
                </a:cubicBezTo>
                <a:cubicBezTo>
                  <a:pt x="57287" y="48337"/>
                  <a:pt x="57287" y="48337"/>
                  <a:pt x="58607" y="48337"/>
                </a:cubicBezTo>
                <a:cubicBezTo>
                  <a:pt x="58607" y="48337"/>
                  <a:pt x="59927" y="47017"/>
                  <a:pt x="59927" y="47017"/>
                </a:cubicBezTo>
                <a:cubicBezTo>
                  <a:pt x="58607" y="47017"/>
                  <a:pt x="57287" y="45697"/>
                  <a:pt x="55967" y="45697"/>
                </a:cubicBezTo>
                <a:cubicBezTo>
                  <a:pt x="54647" y="45697"/>
                  <a:pt x="55967" y="44377"/>
                  <a:pt x="55967" y="44377"/>
                </a:cubicBezTo>
                <a:cubicBezTo>
                  <a:pt x="57287" y="44377"/>
                  <a:pt x="58607" y="45697"/>
                  <a:pt x="59927" y="45697"/>
                </a:cubicBezTo>
                <a:cubicBezTo>
                  <a:pt x="59927" y="44377"/>
                  <a:pt x="59927" y="43056"/>
                  <a:pt x="59927" y="41736"/>
                </a:cubicBezTo>
                <a:cubicBezTo>
                  <a:pt x="58607" y="41736"/>
                  <a:pt x="57287" y="41736"/>
                  <a:pt x="57287" y="40416"/>
                </a:cubicBezTo>
                <a:cubicBezTo>
                  <a:pt x="55967" y="40416"/>
                  <a:pt x="55967" y="39096"/>
                  <a:pt x="57287" y="39096"/>
                </a:cubicBezTo>
                <a:cubicBezTo>
                  <a:pt x="58607" y="40416"/>
                  <a:pt x="58607" y="40416"/>
                  <a:pt x="59927" y="40416"/>
                </a:cubicBezTo>
                <a:cubicBezTo>
                  <a:pt x="59927" y="40416"/>
                  <a:pt x="59927" y="39096"/>
                  <a:pt x="61247" y="37776"/>
                </a:cubicBezTo>
                <a:cubicBezTo>
                  <a:pt x="59927" y="37776"/>
                  <a:pt x="58607" y="37776"/>
                  <a:pt x="57287" y="36455"/>
                </a:cubicBezTo>
                <a:cubicBezTo>
                  <a:pt x="57287" y="36455"/>
                  <a:pt x="57287" y="35135"/>
                  <a:pt x="58607" y="35135"/>
                </a:cubicBezTo>
                <a:cubicBezTo>
                  <a:pt x="58607" y="36455"/>
                  <a:pt x="59927" y="36455"/>
                  <a:pt x="61247" y="36455"/>
                </a:cubicBezTo>
                <a:cubicBezTo>
                  <a:pt x="61247" y="35135"/>
                  <a:pt x="61247" y="33815"/>
                  <a:pt x="61247" y="32495"/>
                </a:cubicBezTo>
                <a:cubicBezTo>
                  <a:pt x="61247" y="32495"/>
                  <a:pt x="59927" y="32495"/>
                  <a:pt x="58607" y="32495"/>
                </a:cubicBezTo>
                <a:cubicBezTo>
                  <a:pt x="58607" y="31174"/>
                  <a:pt x="58607" y="31174"/>
                  <a:pt x="59927" y="31174"/>
                </a:cubicBezTo>
                <a:cubicBezTo>
                  <a:pt x="59927" y="31174"/>
                  <a:pt x="61247" y="31174"/>
                  <a:pt x="62567" y="32495"/>
                </a:cubicBezTo>
                <a:cubicBezTo>
                  <a:pt x="62567" y="31174"/>
                  <a:pt x="62567" y="29854"/>
                  <a:pt x="62567" y="28534"/>
                </a:cubicBezTo>
                <a:cubicBezTo>
                  <a:pt x="63886" y="25894"/>
                  <a:pt x="63886" y="24573"/>
                  <a:pt x="63886" y="23253"/>
                </a:cubicBezTo>
                <a:cubicBezTo>
                  <a:pt x="62567" y="23253"/>
                  <a:pt x="62567" y="23253"/>
                  <a:pt x="61247" y="21933"/>
                </a:cubicBezTo>
                <a:cubicBezTo>
                  <a:pt x="59927" y="21933"/>
                  <a:pt x="61247" y="20613"/>
                  <a:pt x="61247" y="20613"/>
                </a:cubicBezTo>
                <a:cubicBezTo>
                  <a:pt x="62567" y="21933"/>
                  <a:pt x="63886" y="21933"/>
                  <a:pt x="65206" y="21933"/>
                </a:cubicBezTo>
                <a:cubicBezTo>
                  <a:pt x="65206" y="21933"/>
                  <a:pt x="65206" y="20613"/>
                  <a:pt x="65206" y="20613"/>
                </a:cubicBezTo>
                <a:cubicBezTo>
                  <a:pt x="65206" y="19293"/>
                  <a:pt x="63886" y="19293"/>
                  <a:pt x="62567" y="19293"/>
                </a:cubicBezTo>
                <a:cubicBezTo>
                  <a:pt x="62567" y="19293"/>
                  <a:pt x="62567" y="17972"/>
                  <a:pt x="62567" y="17972"/>
                </a:cubicBezTo>
                <a:cubicBezTo>
                  <a:pt x="63886" y="17972"/>
                  <a:pt x="65206" y="17972"/>
                  <a:pt x="66526" y="19293"/>
                </a:cubicBezTo>
                <a:cubicBezTo>
                  <a:pt x="66526" y="17972"/>
                  <a:pt x="67846" y="16652"/>
                  <a:pt x="67846" y="15332"/>
                </a:cubicBezTo>
                <a:cubicBezTo>
                  <a:pt x="66526" y="15332"/>
                  <a:pt x="65206" y="14012"/>
                  <a:pt x="63886" y="14012"/>
                </a:cubicBezTo>
                <a:cubicBezTo>
                  <a:pt x="63886" y="14012"/>
                  <a:pt x="63886" y="12691"/>
                  <a:pt x="65206" y="12691"/>
                </a:cubicBezTo>
                <a:cubicBezTo>
                  <a:pt x="66526" y="12691"/>
                  <a:pt x="67846" y="14012"/>
                  <a:pt x="67846" y="14012"/>
                </a:cubicBezTo>
                <a:cubicBezTo>
                  <a:pt x="69166" y="14012"/>
                  <a:pt x="69166" y="12691"/>
                  <a:pt x="69166" y="12691"/>
                </a:cubicBezTo>
                <a:cubicBezTo>
                  <a:pt x="69166" y="11371"/>
                  <a:pt x="67846" y="11371"/>
                  <a:pt x="66526" y="11371"/>
                </a:cubicBezTo>
                <a:cubicBezTo>
                  <a:pt x="65206" y="11371"/>
                  <a:pt x="65206" y="10051"/>
                  <a:pt x="66526" y="10051"/>
                </a:cubicBezTo>
                <a:cubicBezTo>
                  <a:pt x="67846" y="10051"/>
                  <a:pt x="69166" y="10051"/>
                  <a:pt x="70486" y="11371"/>
                </a:cubicBezTo>
                <a:cubicBezTo>
                  <a:pt x="70486" y="10051"/>
                  <a:pt x="71805" y="10051"/>
                  <a:pt x="73125" y="8731"/>
                </a:cubicBezTo>
                <a:cubicBezTo>
                  <a:pt x="66526" y="4770"/>
                  <a:pt x="58607" y="8731"/>
                  <a:pt x="53328" y="12691"/>
                </a:cubicBezTo>
                <a:cubicBezTo>
                  <a:pt x="45409" y="16652"/>
                  <a:pt x="40129" y="21933"/>
                  <a:pt x="34850" y="28534"/>
                </a:cubicBezTo>
                <a:cubicBezTo>
                  <a:pt x="30890" y="36455"/>
                  <a:pt x="28251" y="45697"/>
                  <a:pt x="26931" y="53618"/>
                </a:cubicBezTo>
                <a:cubicBezTo>
                  <a:pt x="25611" y="62860"/>
                  <a:pt x="25611" y="73421"/>
                  <a:pt x="26931" y="82663"/>
                </a:cubicBezTo>
                <a:cubicBezTo>
                  <a:pt x="28251" y="101146"/>
                  <a:pt x="30890" y="119629"/>
                  <a:pt x="37490" y="138112"/>
                </a:cubicBezTo>
                <a:cubicBezTo>
                  <a:pt x="41449" y="147354"/>
                  <a:pt x="45409" y="155275"/>
                  <a:pt x="50688" y="164517"/>
                </a:cubicBezTo>
                <a:cubicBezTo>
                  <a:pt x="54647" y="173758"/>
                  <a:pt x="58607" y="181679"/>
                  <a:pt x="62567" y="190921"/>
                </a:cubicBezTo>
                <a:cubicBezTo>
                  <a:pt x="69166" y="209404"/>
                  <a:pt x="77085" y="227887"/>
                  <a:pt x="87644" y="245050"/>
                </a:cubicBezTo>
                <a:cubicBezTo>
                  <a:pt x="88963" y="247691"/>
                  <a:pt x="85004" y="250331"/>
                  <a:pt x="82364" y="247691"/>
                </a:cubicBezTo>
                <a:cubicBezTo>
                  <a:pt x="82364" y="247691"/>
                  <a:pt x="82364" y="249011"/>
                  <a:pt x="82364" y="249011"/>
                </a:cubicBezTo>
                <a:cubicBezTo>
                  <a:pt x="82364" y="250331"/>
                  <a:pt x="81044" y="250331"/>
                  <a:pt x="81044" y="249011"/>
                </a:cubicBezTo>
                <a:cubicBezTo>
                  <a:pt x="81044" y="247691"/>
                  <a:pt x="81044" y="247691"/>
                  <a:pt x="82364" y="246371"/>
                </a:cubicBezTo>
                <a:cubicBezTo>
                  <a:pt x="81044" y="245050"/>
                  <a:pt x="81044" y="245050"/>
                  <a:pt x="81044" y="243730"/>
                </a:cubicBezTo>
                <a:cubicBezTo>
                  <a:pt x="81044" y="245050"/>
                  <a:pt x="81044" y="245050"/>
                  <a:pt x="81044" y="246371"/>
                </a:cubicBezTo>
                <a:cubicBezTo>
                  <a:pt x="79724" y="246371"/>
                  <a:pt x="78405" y="246371"/>
                  <a:pt x="79724" y="246371"/>
                </a:cubicBezTo>
                <a:cubicBezTo>
                  <a:pt x="79724" y="245050"/>
                  <a:pt x="79724" y="243730"/>
                  <a:pt x="79724" y="242410"/>
                </a:cubicBezTo>
                <a:cubicBezTo>
                  <a:pt x="79724" y="242410"/>
                  <a:pt x="79724" y="241090"/>
                  <a:pt x="78405" y="241090"/>
                </a:cubicBezTo>
                <a:cubicBezTo>
                  <a:pt x="78405" y="241090"/>
                  <a:pt x="78405" y="242410"/>
                  <a:pt x="78405" y="242410"/>
                </a:cubicBezTo>
                <a:cubicBezTo>
                  <a:pt x="78405" y="243730"/>
                  <a:pt x="77085" y="243730"/>
                  <a:pt x="77085" y="242410"/>
                </a:cubicBezTo>
                <a:cubicBezTo>
                  <a:pt x="77085" y="241090"/>
                  <a:pt x="78405" y="239769"/>
                  <a:pt x="78405" y="238449"/>
                </a:cubicBezTo>
                <a:cubicBezTo>
                  <a:pt x="77085" y="238449"/>
                  <a:pt x="77085" y="237129"/>
                  <a:pt x="77085" y="237129"/>
                </a:cubicBezTo>
                <a:cubicBezTo>
                  <a:pt x="75765" y="237129"/>
                  <a:pt x="75765" y="237129"/>
                  <a:pt x="75765" y="238449"/>
                </a:cubicBezTo>
                <a:cubicBezTo>
                  <a:pt x="75765" y="238449"/>
                  <a:pt x="74445" y="238449"/>
                  <a:pt x="74445" y="237129"/>
                </a:cubicBezTo>
                <a:cubicBezTo>
                  <a:pt x="75765" y="237129"/>
                  <a:pt x="75765" y="235809"/>
                  <a:pt x="75765" y="234489"/>
                </a:cubicBezTo>
                <a:cubicBezTo>
                  <a:pt x="75765" y="234489"/>
                  <a:pt x="74445" y="233168"/>
                  <a:pt x="74445" y="233168"/>
                </a:cubicBezTo>
                <a:cubicBezTo>
                  <a:pt x="74445" y="233168"/>
                  <a:pt x="74445" y="233168"/>
                  <a:pt x="74445" y="234489"/>
                </a:cubicBezTo>
                <a:cubicBezTo>
                  <a:pt x="74445" y="234489"/>
                  <a:pt x="73125" y="234489"/>
                  <a:pt x="73125" y="234489"/>
                </a:cubicBezTo>
                <a:cubicBezTo>
                  <a:pt x="73125" y="233168"/>
                  <a:pt x="73125" y="231848"/>
                  <a:pt x="74445" y="231848"/>
                </a:cubicBezTo>
                <a:cubicBezTo>
                  <a:pt x="73125" y="230528"/>
                  <a:pt x="73125" y="230528"/>
                  <a:pt x="73125" y="229208"/>
                </a:cubicBezTo>
                <a:cubicBezTo>
                  <a:pt x="73125" y="230528"/>
                  <a:pt x="71805" y="230528"/>
                  <a:pt x="71805" y="230528"/>
                </a:cubicBezTo>
                <a:cubicBezTo>
                  <a:pt x="71805" y="231848"/>
                  <a:pt x="70486" y="230528"/>
                  <a:pt x="70486" y="230528"/>
                </a:cubicBezTo>
                <a:cubicBezTo>
                  <a:pt x="71805" y="229208"/>
                  <a:pt x="71805" y="229208"/>
                  <a:pt x="71805" y="227887"/>
                </a:cubicBezTo>
                <a:cubicBezTo>
                  <a:pt x="71805" y="227887"/>
                  <a:pt x="71805" y="226567"/>
                  <a:pt x="71805" y="226567"/>
                </a:cubicBezTo>
                <a:cubicBezTo>
                  <a:pt x="70486" y="226567"/>
                  <a:pt x="70486" y="226567"/>
                  <a:pt x="70486" y="227887"/>
                </a:cubicBezTo>
                <a:cubicBezTo>
                  <a:pt x="70486" y="227887"/>
                  <a:pt x="69166" y="227887"/>
                  <a:pt x="69166" y="226567"/>
                </a:cubicBezTo>
                <a:cubicBezTo>
                  <a:pt x="70486" y="226567"/>
                  <a:pt x="70486" y="225247"/>
                  <a:pt x="70486" y="223927"/>
                </a:cubicBezTo>
                <a:cubicBezTo>
                  <a:pt x="70486" y="223927"/>
                  <a:pt x="69166" y="222607"/>
                  <a:pt x="69166" y="221286"/>
                </a:cubicBezTo>
                <a:cubicBezTo>
                  <a:pt x="69166" y="222607"/>
                  <a:pt x="69166" y="222607"/>
                  <a:pt x="69166" y="223927"/>
                </a:cubicBezTo>
                <a:cubicBezTo>
                  <a:pt x="67846" y="223927"/>
                  <a:pt x="66526" y="223927"/>
                  <a:pt x="67846" y="222607"/>
                </a:cubicBezTo>
                <a:cubicBezTo>
                  <a:pt x="67846" y="222607"/>
                  <a:pt x="67846" y="221286"/>
                  <a:pt x="69166" y="219966"/>
                </a:cubicBezTo>
                <a:cubicBezTo>
                  <a:pt x="67846" y="219966"/>
                  <a:pt x="67846" y="218646"/>
                  <a:pt x="67846" y="217326"/>
                </a:cubicBezTo>
                <a:cubicBezTo>
                  <a:pt x="66526" y="218646"/>
                  <a:pt x="66526" y="219966"/>
                  <a:pt x="66526" y="219966"/>
                </a:cubicBezTo>
                <a:cubicBezTo>
                  <a:pt x="66526" y="221286"/>
                  <a:pt x="65206" y="219966"/>
                  <a:pt x="65206" y="219966"/>
                </a:cubicBezTo>
                <a:cubicBezTo>
                  <a:pt x="65206" y="218646"/>
                  <a:pt x="66526" y="217326"/>
                  <a:pt x="66526" y="216005"/>
                </a:cubicBezTo>
                <a:cubicBezTo>
                  <a:pt x="66526" y="214685"/>
                  <a:pt x="65206" y="213365"/>
                  <a:pt x="65206" y="212045"/>
                </a:cubicBezTo>
                <a:cubicBezTo>
                  <a:pt x="63886" y="213365"/>
                  <a:pt x="63886" y="214685"/>
                  <a:pt x="63886" y="216005"/>
                </a:cubicBezTo>
                <a:cubicBezTo>
                  <a:pt x="62567" y="217326"/>
                  <a:pt x="61247" y="216005"/>
                  <a:pt x="62567" y="216005"/>
                </a:cubicBezTo>
                <a:cubicBezTo>
                  <a:pt x="62567" y="214685"/>
                  <a:pt x="63886" y="212045"/>
                  <a:pt x="63886" y="210724"/>
                </a:cubicBezTo>
                <a:cubicBezTo>
                  <a:pt x="63886" y="209404"/>
                  <a:pt x="63886" y="209404"/>
                  <a:pt x="63886" y="208084"/>
                </a:cubicBezTo>
                <a:cubicBezTo>
                  <a:pt x="62567" y="209404"/>
                  <a:pt x="62567" y="210724"/>
                  <a:pt x="61247" y="212045"/>
                </a:cubicBezTo>
                <a:cubicBezTo>
                  <a:pt x="61247" y="212045"/>
                  <a:pt x="59927" y="212045"/>
                  <a:pt x="59927" y="210724"/>
                </a:cubicBezTo>
                <a:cubicBezTo>
                  <a:pt x="61247" y="209404"/>
                  <a:pt x="62567" y="208084"/>
                  <a:pt x="62567" y="206764"/>
                </a:cubicBezTo>
                <a:cubicBezTo>
                  <a:pt x="62567" y="206764"/>
                  <a:pt x="62567" y="205443"/>
                  <a:pt x="61247" y="204123"/>
                </a:cubicBezTo>
                <a:cubicBezTo>
                  <a:pt x="61247" y="205443"/>
                  <a:pt x="61247" y="205443"/>
                  <a:pt x="61247" y="206764"/>
                </a:cubicBezTo>
                <a:cubicBezTo>
                  <a:pt x="59927" y="208084"/>
                  <a:pt x="58607" y="206764"/>
                  <a:pt x="59927" y="206764"/>
                </a:cubicBezTo>
                <a:cubicBezTo>
                  <a:pt x="59927" y="205443"/>
                  <a:pt x="61247" y="204123"/>
                  <a:pt x="61247" y="202803"/>
                </a:cubicBezTo>
                <a:cubicBezTo>
                  <a:pt x="61247" y="202803"/>
                  <a:pt x="59927" y="201483"/>
                  <a:pt x="59927" y="200163"/>
                </a:cubicBezTo>
                <a:cubicBezTo>
                  <a:pt x="59927" y="201483"/>
                  <a:pt x="58607" y="202803"/>
                  <a:pt x="58607" y="202803"/>
                </a:cubicBezTo>
                <a:cubicBezTo>
                  <a:pt x="58607" y="204123"/>
                  <a:pt x="57287" y="204123"/>
                  <a:pt x="57287" y="202803"/>
                </a:cubicBezTo>
                <a:cubicBezTo>
                  <a:pt x="57287" y="201483"/>
                  <a:pt x="58607" y="200163"/>
                  <a:pt x="59927" y="198842"/>
                </a:cubicBezTo>
                <a:cubicBezTo>
                  <a:pt x="58607" y="198842"/>
                  <a:pt x="58607" y="197522"/>
                  <a:pt x="58607" y="196202"/>
                </a:cubicBezTo>
                <a:cubicBezTo>
                  <a:pt x="57287" y="196202"/>
                  <a:pt x="57287" y="197522"/>
                  <a:pt x="55967" y="197522"/>
                </a:cubicBezTo>
                <a:cubicBezTo>
                  <a:pt x="55967" y="198842"/>
                  <a:pt x="54647" y="197522"/>
                  <a:pt x="55967" y="196202"/>
                </a:cubicBezTo>
                <a:cubicBezTo>
                  <a:pt x="55967" y="196202"/>
                  <a:pt x="57287" y="194882"/>
                  <a:pt x="57287" y="194882"/>
                </a:cubicBezTo>
                <a:cubicBezTo>
                  <a:pt x="57287" y="193561"/>
                  <a:pt x="57287" y="192241"/>
                  <a:pt x="55967" y="190921"/>
                </a:cubicBezTo>
                <a:cubicBezTo>
                  <a:pt x="55967" y="192241"/>
                  <a:pt x="55967" y="192241"/>
                  <a:pt x="54647" y="193561"/>
                </a:cubicBezTo>
                <a:cubicBezTo>
                  <a:pt x="54647" y="193561"/>
                  <a:pt x="53328" y="193561"/>
                  <a:pt x="53328" y="192241"/>
                </a:cubicBezTo>
                <a:cubicBezTo>
                  <a:pt x="54647" y="192241"/>
                  <a:pt x="54647" y="190921"/>
                  <a:pt x="55967" y="189601"/>
                </a:cubicBezTo>
                <a:cubicBezTo>
                  <a:pt x="55967" y="189601"/>
                  <a:pt x="54647" y="188281"/>
                  <a:pt x="54647" y="186960"/>
                </a:cubicBezTo>
                <a:cubicBezTo>
                  <a:pt x="53328" y="188281"/>
                  <a:pt x="53328" y="188281"/>
                  <a:pt x="53328" y="189601"/>
                </a:cubicBezTo>
                <a:cubicBezTo>
                  <a:pt x="52008" y="190921"/>
                  <a:pt x="50688" y="189601"/>
                  <a:pt x="52008" y="189601"/>
                </a:cubicBezTo>
                <a:cubicBezTo>
                  <a:pt x="52008" y="188281"/>
                  <a:pt x="53328" y="186960"/>
                  <a:pt x="53328" y="185640"/>
                </a:cubicBezTo>
                <a:cubicBezTo>
                  <a:pt x="53328" y="185640"/>
                  <a:pt x="53328" y="184320"/>
                  <a:pt x="53328" y="184320"/>
                </a:cubicBezTo>
                <a:cubicBezTo>
                  <a:pt x="52008" y="184320"/>
                  <a:pt x="52008" y="185640"/>
                  <a:pt x="50688" y="185640"/>
                </a:cubicBezTo>
                <a:cubicBezTo>
                  <a:pt x="50688" y="186960"/>
                  <a:pt x="49368" y="185640"/>
                  <a:pt x="49368" y="185640"/>
                </a:cubicBezTo>
                <a:cubicBezTo>
                  <a:pt x="50688" y="184320"/>
                  <a:pt x="52008" y="183000"/>
                  <a:pt x="53328" y="183000"/>
                </a:cubicBezTo>
                <a:cubicBezTo>
                  <a:pt x="52008" y="181679"/>
                  <a:pt x="52008" y="181679"/>
                  <a:pt x="52008" y="180359"/>
                </a:cubicBezTo>
                <a:cubicBezTo>
                  <a:pt x="50688" y="181679"/>
                  <a:pt x="50688" y="181679"/>
                  <a:pt x="50688" y="183000"/>
                </a:cubicBezTo>
                <a:cubicBezTo>
                  <a:pt x="49368" y="183000"/>
                  <a:pt x="48048" y="183000"/>
                  <a:pt x="49368" y="181679"/>
                </a:cubicBezTo>
                <a:cubicBezTo>
                  <a:pt x="49368" y="181679"/>
                  <a:pt x="49368" y="181679"/>
                  <a:pt x="52008" y="179039"/>
                </a:cubicBezTo>
                <a:cubicBezTo>
                  <a:pt x="50688" y="179039"/>
                  <a:pt x="50688" y="177719"/>
                  <a:pt x="50688" y="177719"/>
                </a:cubicBezTo>
                <a:cubicBezTo>
                  <a:pt x="49368" y="177719"/>
                  <a:pt x="48048" y="179039"/>
                  <a:pt x="48048" y="179039"/>
                </a:cubicBezTo>
                <a:cubicBezTo>
                  <a:pt x="46728" y="180359"/>
                  <a:pt x="46728" y="179039"/>
                  <a:pt x="46728" y="177719"/>
                </a:cubicBezTo>
                <a:cubicBezTo>
                  <a:pt x="48048" y="177719"/>
                  <a:pt x="49368" y="176399"/>
                  <a:pt x="49368" y="176399"/>
                </a:cubicBezTo>
                <a:cubicBezTo>
                  <a:pt x="49368" y="175078"/>
                  <a:pt x="49368" y="175078"/>
                  <a:pt x="49368" y="173758"/>
                </a:cubicBezTo>
                <a:cubicBezTo>
                  <a:pt x="48048" y="175078"/>
                  <a:pt x="46728" y="175078"/>
                  <a:pt x="45409" y="176399"/>
                </a:cubicBezTo>
                <a:cubicBezTo>
                  <a:pt x="45409" y="176399"/>
                  <a:pt x="44089" y="175078"/>
                  <a:pt x="45409" y="175078"/>
                </a:cubicBezTo>
                <a:cubicBezTo>
                  <a:pt x="46728" y="175078"/>
                  <a:pt x="46728" y="173758"/>
                  <a:pt x="48048" y="172438"/>
                </a:cubicBezTo>
                <a:cubicBezTo>
                  <a:pt x="48048" y="172438"/>
                  <a:pt x="48048" y="171118"/>
                  <a:pt x="46728" y="169798"/>
                </a:cubicBezTo>
                <a:cubicBezTo>
                  <a:pt x="46728" y="168477"/>
                  <a:pt x="45409" y="167157"/>
                  <a:pt x="45409" y="165837"/>
                </a:cubicBezTo>
                <a:cubicBezTo>
                  <a:pt x="44089" y="165837"/>
                  <a:pt x="42769" y="167157"/>
                  <a:pt x="42769" y="167157"/>
                </a:cubicBezTo>
                <a:cubicBezTo>
                  <a:pt x="41449" y="168477"/>
                  <a:pt x="40129" y="167157"/>
                  <a:pt x="41449" y="167157"/>
                </a:cubicBezTo>
                <a:cubicBezTo>
                  <a:pt x="41449" y="165837"/>
                  <a:pt x="42769" y="164517"/>
                  <a:pt x="44089" y="164517"/>
                </a:cubicBezTo>
                <a:cubicBezTo>
                  <a:pt x="44089" y="163196"/>
                  <a:pt x="44089" y="163196"/>
                  <a:pt x="42769" y="161876"/>
                </a:cubicBezTo>
                <a:cubicBezTo>
                  <a:pt x="42769" y="163196"/>
                  <a:pt x="41449" y="163196"/>
                  <a:pt x="41449" y="163196"/>
                </a:cubicBezTo>
                <a:cubicBezTo>
                  <a:pt x="40129" y="163196"/>
                  <a:pt x="40129" y="161876"/>
                  <a:pt x="40129" y="161876"/>
                </a:cubicBezTo>
                <a:cubicBezTo>
                  <a:pt x="41449" y="161876"/>
                  <a:pt x="41449" y="161876"/>
                  <a:pt x="42769" y="160556"/>
                </a:cubicBezTo>
                <a:cubicBezTo>
                  <a:pt x="42769" y="160556"/>
                  <a:pt x="41449" y="159236"/>
                  <a:pt x="41449" y="159236"/>
                </a:cubicBezTo>
                <a:cubicBezTo>
                  <a:pt x="40129" y="159236"/>
                  <a:pt x="40129" y="160556"/>
                  <a:pt x="38809" y="160556"/>
                </a:cubicBezTo>
                <a:cubicBezTo>
                  <a:pt x="38809" y="161876"/>
                  <a:pt x="37490" y="160556"/>
                  <a:pt x="37490" y="160556"/>
                </a:cubicBezTo>
                <a:cubicBezTo>
                  <a:pt x="38809" y="159236"/>
                  <a:pt x="40129" y="157916"/>
                  <a:pt x="41449" y="157916"/>
                </a:cubicBezTo>
                <a:cubicBezTo>
                  <a:pt x="40129" y="156595"/>
                  <a:pt x="40129" y="155275"/>
                  <a:pt x="40129" y="155275"/>
                </a:cubicBezTo>
                <a:cubicBezTo>
                  <a:pt x="38809" y="155275"/>
                  <a:pt x="37490" y="156595"/>
                  <a:pt x="37490" y="156595"/>
                </a:cubicBezTo>
                <a:cubicBezTo>
                  <a:pt x="36170" y="157916"/>
                  <a:pt x="36170" y="156595"/>
                  <a:pt x="36170" y="156595"/>
                </a:cubicBezTo>
                <a:cubicBezTo>
                  <a:pt x="37490" y="155275"/>
                  <a:pt x="37490" y="153955"/>
                  <a:pt x="38809" y="153955"/>
                </a:cubicBezTo>
                <a:cubicBezTo>
                  <a:pt x="38809" y="152635"/>
                  <a:pt x="38809" y="152635"/>
                  <a:pt x="37490" y="152635"/>
                </a:cubicBezTo>
                <a:cubicBezTo>
                  <a:pt x="37490" y="152635"/>
                  <a:pt x="37490" y="152635"/>
                  <a:pt x="36170" y="153955"/>
                </a:cubicBezTo>
                <a:cubicBezTo>
                  <a:pt x="36170" y="153955"/>
                  <a:pt x="34850" y="152635"/>
                  <a:pt x="36170" y="152635"/>
                </a:cubicBezTo>
                <a:cubicBezTo>
                  <a:pt x="36170" y="151314"/>
                  <a:pt x="37490" y="151314"/>
                  <a:pt x="37490" y="151314"/>
                </a:cubicBezTo>
                <a:cubicBezTo>
                  <a:pt x="37490" y="149994"/>
                  <a:pt x="36170" y="148674"/>
                  <a:pt x="36170" y="147354"/>
                </a:cubicBezTo>
                <a:cubicBezTo>
                  <a:pt x="36170" y="146034"/>
                  <a:pt x="34850" y="146034"/>
                  <a:pt x="34850" y="144713"/>
                </a:cubicBezTo>
                <a:cubicBezTo>
                  <a:pt x="34850" y="143393"/>
                  <a:pt x="33530" y="142073"/>
                  <a:pt x="33530" y="142073"/>
                </a:cubicBezTo>
                <a:cubicBezTo>
                  <a:pt x="33530" y="142073"/>
                  <a:pt x="32210" y="142073"/>
                  <a:pt x="32210" y="143393"/>
                </a:cubicBezTo>
                <a:cubicBezTo>
                  <a:pt x="30890" y="143393"/>
                  <a:pt x="30890" y="142073"/>
                  <a:pt x="30890" y="142073"/>
                </a:cubicBezTo>
                <a:cubicBezTo>
                  <a:pt x="32210" y="142073"/>
                  <a:pt x="32210" y="140753"/>
                  <a:pt x="33530" y="140753"/>
                </a:cubicBezTo>
                <a:cubicBezTo>
                  <a:pt x="33530" y="139432"/>
                  <a:pt x="32210" y="138112"/>
                  <a:pt x="32210" y="136792"/>
                </a:cubicBezTo>
                <a:cubicBezTo>
                  <a:pt x="30890" y="138112"/>
                  <a:pt x="30890" y="138112"/>
                  <a:pt x="29570" y="139432"/>
                </a:cubicBezTo>
                <a:cubicBezTo>
                  <a:pt x="28251" y="139432"/>
                  <a:pt x="28251" y="138112"/>
                  <a:pt x="28251" y="138112"/>
                </a:cubicBezTo>
                <a:cubicBezTo>
                  <a:pt x="29570" y="138112"/>
                  <a:pt x="30890" y="136792"/>
                  <a:pt x="32210" y="135472"/>
                </a:cubicBezTo>
                <a:cubicBezTo>
                  <a:pt x="30890" y="135472"/>
                  <a:pt x="30890" y="134152"/>
                  <a:pt x="30890" y="134152"/>
                </a:cubicBezTo>
                <a:cubicBezTo>
                  <a:pt x="29570" y="134152"/>
                  <a:pt x="29570" y="135472"/>
                  <a:pt x="28251" y="135472"/>
                </a:cubicBezTo>
                <a:cubicBezTo>
                  <a:pt x="28251" y="134152"/>
                  <a:pt x="29570" y="132831"/>
                  <a:pt x="30890" y="132831"/>
                </a:cubicBezTo>
                <a:cubicBezTo>
                  <a:pt x="29570" y="131511"/>
                  <a:pt x="29570" y="130191"/>
                  <a:pt x="29570" y="128871"/>
                </a:cubicBezTo>
                <a:cubicBezTo>
                  <a:pt x="28251" y="130191"/>
                  <a:pt x="26931" y="130191"/>
                  <a:pt x="25611" y="130191"/>
                </a:cubicBezTo>
                <a:cubicBezTo>
                  <a:pt x="26931" y="128871"/>
                  <a:pt x="28251" y="128871"/>
                  <a:pt x="29570" y="127550"/>
                </a:cubicBezTo>
                <a:cubicBezTo>
                  <a:pt x="28251" y="127550"/>
                  <a:pt x="28251" y="126230"/>
                  <a:pt x="28251" y="124910"/>
                </a:cubicBezTo>
                <a:cubicBezTo>
                  <a:pt x="26931" y="124910"/>
                  <a:pt x="26931" y="126230"/>
                  <a:pt x="25611" y="126230"/>
                </a:cubicBezTo>
                <a:cubicBezTo>
                  <a:pt x="25611" y="126230"/>
                  <a:pt x="24291" y="124910"/>
                  <a:pt x="25611" y="124910"/>
                </a:cubicBezTo>
                <a:cubicBezTo>
                  <a:pt x="26931" y="124910"/>
                  <a:pt x="26931" y="123590"/>
                  <a:pt x="28251" y="123590"/>
                </a:cubicBezTo>
                <a:cubicBezTo>
                  <a:pt x="28251" y="122270"/>
                  <a:pt x="26931" y="122270"/>
                  <a:pt x="26931" y="120949"/>
                </a:cubicBezTo>
                <a:cubicBezTo>
                  <a:pt x="26931" y="120949"/>
                  <a:pt x="25611" y="120949"/>
                  <a:pt x="24291" y="122270"/>
                </a:cubicBezTo>
                <a:cubicBezTo>
                  <a:pt x="24291" y="122270"/>
                  <a:pt x="22971" y="120949"/>
                  <a:pt x="24291" y="120949"/>
                </a:cubicBezTo>
                <a:cubicBezTo>
                  <a:pt x="25611" y="120949"/>
                  <a:pt x="25611" y="119629"/>
                  <a:pt x="26931" y="119629"/>
                </a:cubicBezTo>
                <a:cubicBezTo>
                  <a:pt x="26931" y="118309"/>
                  <a:pt x="26931" y="118309"/>
                  <a:pt x="25611" y="116989"/>
                </a:cubicBezTo>
                <a:cubicBezTo>
                  <a:pt x="25611" y="116989"/>
                  <a:pt x="24291" y="116989"/>
                  <a:pt x="24291" y="118309"/>
                </a:cubicBezTo>
                <a:cubicBezTo>
                  <a:pt x="22971" y="118309"/>
                  <a:pt x="22971" y="116989"/>
                  <a:pt x="22971" y="116989"/>
                </a:cubicBezTo>
                <a:cubicBezTo>
                  <a:pt x="24291" y="116989"/>
                  <a:pt x="25611" y="115669"/>
                  <a:pt x="25611" y="115669"/>
                </a:cubicBezTo>
                <a:cubicBezTo>
                  <a:pt x="25611" y="114348"/>
                  <a:pt x="25611" y="113028"/>
                  <a:pt x="25611" y="111708"/>
                </a:cubicBezTo>
                <a:cubicBezTo>
                  <a:pt x="24291" y="113028"/>
                  <a:pt x="22971" y="113028"/>
                  <a:pt x="22971" y="113028"/>
                </a:cubicBezTo>
                <a:cubicBezTo>
                  <a:pt x="21651" y="114348"/>
                  <a:pt x="21651" y="113028"/>
                  <a:pt x="21651" y="113028"/>
                </a:cubicBezTo>
                <a:cubicBezTo>
                  <a:pt x="22971" y="111708"/>
                  <a:pt x="24291" y="111708"/>
                  <a:pt x="24291" y="110388"/>
                </a:cubicBezTo>
                <a:cubicBezTo>
                  <a:pt x="24291" y="110388"/>
                  <a:pt x="24291" y="109067"/>
                  <a:pt x="24291" y="107747"/>
                </a:cubicBezTo>
                <a:cubicBezTo>
                  <a:pt x="22971" y="109067"/>
                  <a:pt x="22971" y="109067"/>
                  <a:pt x="21651" y="109067"/>
                </a:cubicBezTo>
                <a:cubicBezTo>
                  <a:pt x="20332" y="109067"/>
                  <a:pt x="20332" y="107747"/>
                  <a:pt x="20332" y="107747"/>
                </a:cubicBezTo>
                <a:cubicBezTo>
                  <a:pt x="21651" y="107747"/>
                  <a:pt x="22971" y="107747"/>
                  <a:pt x="24291" y="106427"/>
                </a:cubicBezTo>
                <a:cubicBezTo>
                  <a:pt x="24291" y="106427"/>
                  <a:pt x="24291" y="105107"/>
                  <a:pt x="24291" y="103787"/>
                </a:cubicBezTo>
                <a:cubicBezTo>
                  <a:pt x="22971" y="103787"/>
                  <a:pt x="21651" y="105107"/>
                  <a:pt x="21651" y="105107"/>
                </a:cubicBezTo>
                <a:cubicBezTo>
                  <a:pt x="20332" y="105107"/>
                  <a:pt x="20332" y="103787"/>
                  <a:pt x="20332" y="103787"/>
                </a:cubicBezTo>
                <a:cubicBezTo>
                  <a:pt x="21651" y="103787"/>
                  <a:pt x="22971" y="102466"/>
                  <a:pt x="22971" y="102466"/>
                </a:cubicBezTo>
                <a:cubicBezTo>
                  <a:pt x="22971" y="101146"/>
                  <a:pt x="22971" y="99826"/>
                  <a:pt x="22971" y="99826"/>
                </a:cubicBezTo>
                <a:cubicBezTo>
                  <a:pt x="22971" y="99826"/>
                  <a:pt x="21651" y="99826"/>
                  <a:pt x="21651" y="99826"/>
                </a:cubicBezTo>
                <a:cubicBezTo>
                  <a:pt x="20332" y="101146"/>
                  <a:pt x="19012" y="99826"/>
                  <a:pt x="20332" y="99826"/>
                </a:cubicBezTo>
                <a:cubicBezTo>
                  <a:pt x="20332" y="98506"/>
                  <a:pt x="21651" y="98506"/>
                  <a:pt x="22971" y="98506"/>
                </a:cubicBezTo>
                <a:cubicBezTo>
                  <a:pt x="22971" y="97185"/>
                  <a:pt x="22971" y="95865"/>
                  <a:pt x="22971" y="94545"/>
                </a:cubicBezTo>
                <a:cubicBezTo>
                  <a:pt x="21651" y="94545"/>
                  <a:pt x="20332" y="95865"/>
                  <a:pt x="20332" y="95865"/>
                </a:cubicBezTo>
                <a:cubicBezTo>
                  <a:pt x="19012" y="95865"/>
                  <a:pt x="19012" y="94545"/>
                  <a:pt x="19012" y="94545"/>
                </a:cubicBezTo>
                <a:cubicBezTo>
                  <a:pt x="20332" y="94545"/>
                  <a:pt x="21651" y="93225"/>
                  <a:pt x="21651" y="93225"/>
                </a:cubicBezTo>
                <a:cubicBezTo>
                  <a:pt x="21651" y="91905"/>
                  <a:pt x="21651" y="90584"/>
                  <a:pt x="21651" y="89264"/>
                </a:cubicBezTo>
                <a:cubicBezTo>
                  <a:pt x="20332" y="90584"/>
                  <a:pt x="20332" y="90584"/>
                  <a:pt x="19012" y="91905"/>
                </a:cubicBezTo>
                <a:cubicBezTo>
                  <a:pt x="17692" y="91905"/>
                  <a:pt x="17692" y="90584"/>
                  <a:pt x="17692" y="90584"/>
                </a:cubicBezTo>
                <a:cubicBezTo>
                  <a:pt x="19012" y="89264"/>
                  <a:pt x="20332" y="89264"/>
                  <a:pt x="21651" y="87944"/>
                </a:cubicBezTo>
                <a:cubicBezTo>
                  <a:pt x="21651" y="86624"/>
                  <a:pt x="21651" y="86624"/>
                  <a:pt x="21651" y="85303"/>
                </a:cubicBezTo>
                <a:cubicBezTo>
                  <a:pt x="20332" y="86624"/>
                  <a:pt x="19012" y="86624"/>
                  <a:pt x="17692" y="87944"/>
                </a:cubicBezTo>
                <a:cubicBezTo>
                  <a:pt x="17692" y="87944"/>
                  <a:pt x="16372" y="86624"/>
                  <a:pt x="17692" y="86624"/>
                </a:cubicBezTo>
                <a:cubicBezTo>
                  <a:pt x="19012" y="85303"/>
                  <a:pt x="20332" y="85303"/>
                  <a:pt x="21651" y="83983"/>
                </a:cubicBezTo>
                <a:cubicBezTo>
                  <a:pt x="21651" y="82663"/>
                  <a:pt x="21651" y="82663"/>
                  <a:pt x="21651" y="81343"/>
                </a:cubicBezTo>
                <a:cubicBezTo>
                  <a:pt x="20332" y="82663"/>
                  <a:pt x="19012" y="82663"/>
                  <a:pt x="17692" y="83983"/>
                </a:cubicBezTo>
                <a:cubicBezTo>
                  <a:pt x="17692" y="83983"/>
                  <a:pt x="16372" y="82663"/>
                  <a:pt x="17692" y="82663"/>
                </a:cubicBezTo>
                <a:cubicBezTo>
                  <a:pt x="19012" y="81343"/>
                  <a:pt x="20332" y="81343"/>
                  <a:pt x="21651" y="80023"/>
                </a:cubicBezTo>
                <a:cubicBezTo>
                  <a:pt x="20332" y="78702"/>
                  <a:pt x="20332" y="78702"/>
                  <a:pt x="20332" y="77382"/>
                </a:cubicBezTo>
                <a:cubicBezTo>
                  <a:pt x="20332" y="77382"/>
                  <a:pt x="19012" y="78702"/>
                  <a:pt x="17692" y="78702"/>
                </a:cubicBezTo>
                <a:cubicBezTo>
                  <a:pt x="17692" y="78702"/>
                  <a:pt x="16372" y="77382"/>
                  <a:pt x="17692" y="77382"/>
                </a:cubicBezTo>
                <a:cubicBezTo>
                  <a:pt x="19012" y="77382"/>
                  <a:pt x="20332" y="76062"/>
                  <a:pt x="20332" y="76062"/>
                </a:cubicBezTo>
                <a:cubicBezTo>
                  <a:pt x="20332" y="74742"/>
                  <a:pt x="20332" y="73421"/>
                  <a:pt x="20332" y="73421"/>
                </a:cubicBezTo>
                <a:cubicBezTo>
                  <a:pt x="20332" y="73421"/>
                  <a:pt x="19012" y="73421"/>
                  <a:pt x="17692" y="74742"/>
                </a:cubicBezTo>
                <a:cubicBezTo>
                  <a:pt x="17692" y="74742"/>
                  <a:pt x="16372" y="73421"/>
                  <a:pt x="17692" y="73421"/>
                </a:cubicBezTo>
                <a:cubicBezTo>
                  <a:pt x="19012" y="72101"/>
                  <a:pt x="19012" y="72101"/>
                  <a:pt x="20332" y="70781"/>
                </a:cubicBezTo>
                <a:cubicBezTo>
                  <a:pt x="20332" y="70781"/>
                  <a:pt x="20332" y="69461"/>
                  <a:pt x="20332" y="68141"/>
                </a:cubicBezTo>
                <a:cubicBezTo>
                  <a:pt x="20332" y="69461"/>
                  <a:pt x="19012" y="69461"/>
                  <a:pt x="17692" y="69461"/>
                </a:cubicBezTo>
                <a:cubicBezTo>
                  <a:pt x="17692" y="70781"/>
                  <a:pt x="17692" y="69461"/>
                  <a:pt x="17692" y="68141"/>
                </a:cubicBezTo>
                <a:cubicBezTo>
                  <a:pt x="19012" y="68141"/>
                  <a:pt x="19012" y="68141"/>
                  <a:pt x="20332" y="66820"/>
                </a:cubicBezTo>
                <a:cubicBezTo>
                  <a:pt x="20332" y="65500"/>
                  <a:pt x="20332" y="64180"/>
                  <a:pt x="20332" y="62860"/>
                </a:cubicBezTo>
                <a:cubicBezTo>
                  <a:pt x="20332" y="62860"/>
                  <a:pt x="19012" y="64180"/>
                  <a:pt x="17692" y="64180"/>
                </a:cubicBezTo>
                <a:cubicBezTo>
                  <a:pt x="17692" y="65500"/>
                  <a:pt x="16372" y="64180"/>
                  <a:pt x="17692" y="62860"/>
                </a:cubicBezTo>
                <a:cubicBezTo>
                  <a:pt x="19012" y="62860"/>
                  <a:pt x="19012" y="61540"/>
                  <a:pt x="20332" y="60219"/>
                </a:cubicBezTo>
                <a:cubicBezTo>
                  <a:pt x="20332" y="60219"/>
                  <a:pt x="20332" y="60219"/>
                  <a:pt x="20332" y="58899"/>
                </a:cubicBezTo>
                <a:cubicBezTo>
                  <a:pt x="19012" y="60219"/>
                  <a:pt x="19012" y="60219"/>
                  <a:pt x="17692" y="61540"/>
                </a:cubicBezTo>
                <a:cubicBezTo>
                  <a:pt x="16372" y="61540"/>
                  <a:pt x="16372" y="60219"/>
                  <a:pt x="16372" y="60219"/>
                </a:cubicBezTo>
                <a:cubicBezTo>
                  <a:pt x="17692" y="58899"/>
                  <a:pt x="19012" y="58899"/>
                  <a:pt x="20332" y="57579"/>
                </a:cubicBezTo>
                <a:cubicBezTo>
                  <a:pt x="20332" y="56259"/>
                  <a:pt x="20332" y="56259"/>
                  <a:pt x="21651" y="54938"/>
                </a:cubicBezTo>
                <a:cubicBezTo>
                  <a:pt x="20332" y="54938"/>
                  <a:pt x="17692" y="56259"/>
                  <a:pt x="16372" y="56259"/>
                </a:cubicBezTo>
                <a:lnTo>
                  <a:pt x="16372" y="55888"/>
                </a:lnTo>
                <a:lnTo>
                  <a:pt x="16930" y="54799"/>
                </a:lnTo>
                <a:lnTo>
                  <a:pt x="21651" y="53618"/>
                </a:lnTo>
                <a:cubicBezTo>
                  <a:pt x="21651" y="52298"/>
                  <a:pt x="21651" y="52298"/>
                  <a:pt x="21651" y="52298"/>
                </a:cubicBezTo>
                <a:cubicBezTo>
                  <a:pt x="21651" y="52298"/>
                  <a:pt x="21651" y="52298"/>
                  <a:pt x="21651" y="50978"/>
                </a:cubicBezTo>
                <a:lnTo>
                  <a:pt x="18317" y="52090"/>
                </a:lnTo>
                <a:lnTo>
                  <a:pt x="19131" y="50498"/>
                </a:lnTo>
                <a:lnTo>
                  <a:pt x="21651" y="49658"/>
                </a:lnTo>
                <a:cubicBezTo>
                  <a:pt x="21651" y="49658"/>
                  <a:pt x="21651" y="48337"/>
                  <a:pt x="21651" y="48337"/>
                </a:cubicBezTo>
                <a:cubicBezTo>
                  <a:pt x="21651" y="48337"/>
                  <a:pt x="20332" y="48337"/>
                  <a:pt x="20332" y="48337"/>
                </a:cubicBezTo>
                <a:lnTo>
                  <a:pt x="20332" y="48152"/>
                </a:lnTo>
                <a:lnTo>
                  <a:pt x="20913" y="47017"/>
                </a:lnTo>
                <a:lnTo>
                  <a:pt x="22971" y="47017"/>
                </a:lnTo>
                <a:cubicBezTo>
                  <a:pt x="22971" y="44377"/>
                  <a:pt x="24291" y="41736"/>
                  <a:pt x="24291" y="40416"/>
                </a:cubicBezTo>
                <a:lnTo>
                  <a:pt x="20913" y="47017"/>
                </a:lnTo>
                <a:lnTo>
                  <a:pt x="20332" y="47017"/>
                </a:lnTo>
                <a:lnTo>
                  <a:pt x="20332" y="48152"/>
                </a:lnTo>
                <a:lnTo>
                  <a:pt x="19131" y="50498"/>
                </a:lnTo>
                <a:lnTo>
                  <a:pt x="17692" y="50978"/>
                </a:lnTo>
                <a:cubicBezTo>
                  <a:pt x="16372" y="50978"/>
                  <a:pt x="17692" y="52298"/>
                  <a:pt x="17692" y="52298"/>
                </a:cubicBezTo>
                <a:lnTo>
                  <a:pt x="18317" y="52090"/>
                </a:lnTo>
                <a:lnTo>
                  <a:pt x="16930" y="54799"/>
                </a:lnTo>
                <a:lnTo>
                  <a:pt x="16372" y="54938"/>
                </a:lnTo>
                <a:lnTo>
                  <a:pt x="16372" y="55888"/>
                </a:lnTo>
                <a:lnTo>
                  <a:pt x="6638" y="74907"/>
                </a:lnTo>
                <a:cubicBezTo>
                  <a:pt x="3834" y="87944"/>
                  <a:pt x="3834" y="101806"/>
                  <a:pt x="5813" y="114348"/>
                </a:cubicBezTo>
                <a:cubicBezTo>
                  <a:pt x="9773" y="131511"/>
                  <a:pt x="16372" y="147354"/>
                  <a:pt x="25611" y="161876"/>
                </a:cubicBezTo>
                <a:cubicBezTo>
                  <a:pt x="36170" y="177719"/>
                  <a:pt x="45409" y="190921"/>
                  <a:pt x="54647" y="206764"/>
                </a:cubicBezTo>
                <a:cubicBezTo>
                  <a:pt x="63886" y="223927"/>
                  <a:pt x="74445" y="239769"/>
                  <a:pt x="83684" y="256932"/>
                </a:cubicBezTo>
                <a:cubicBezTo>
                  <a:pt x="100842" y="252972"/>
                  <a:pt x="121959" y="250331"/>
                  <a:pt x="136478" y="260893"/>
                </a:cubicBezTo>
                <a:cubicBezTo>
                  <a:pt x="137798" y="260893"/>
                  <a:pt x="137798" y="262213"/>
                  <a:pt x="137798" y="262213"/>
                </a:cubicBezTo>
                <a:cubicBezTo>
                  <a:pt x="148356" y="246371"/>
                  <a:pt x="161555" y="231848"/>
                  <a:pt x="172114" y="216005"/>
                </a:cubicBezTo>
                <a:cubicBezTo>
                  <a:pt x="183993" y="200163"/>
                  <a:pt x="194551" y="183000"/>
                  <a:pt x="205110" y="164517"/>
                </a:cubicBezTo>
                <a:cubicBezTo>
                  <a:pt x="213029" y="148674"/>
                  <a:pt x="222268" y="131511"/>
                  <a:pt x="226228" y="114348"/>
                </a:cubicBezTo>
                <a:cubicBezTo>
                  <a:pt x="228867" y="99826"/>
                  <a:pt x="228867" y="83983"/>
                  <a:pt x="223588" y="70781"/>
                </a:cubicBezTo>
                <a:cubicBezTo>
                  <a:pt x="220948" y="64180"/>
                  <a:pt x="216989" y="58899"/>
                  <a:pt x="211709" y="53618"/>
                </a:cubicBezTo>
                <a:cubicBezTo>
                  <a:pt x="209070" y="50978"/>
                  <a:pt x="206430" y="48337"/>
                  <a:pt x="202470" y="45697"/>
                </a:cubicBezTo>
                <a:cubicBezTo>
                  <a:pt x="201151" y="44377"/>
                  <a:pt x="199831" y="44377"/>
                  <a:pt x="197191" y="43056"/>
                </a:cubicBezTo>
                <a:cubicBezTo>
                  <a:pt x="198511" y="45697"/>
                  <a:pt x="199831" y="47017"/>
                  <a:pt x="201151" y="49658"/>
                </a:cubicBezTo>
                <a:cubicBezTo>
                  <a:pt x="201151" y="49658"/>
                  <a:pt x="201151" y="50978"/>
                  <a:pt x="201151" y="50978"/>
                </a:cubicBezTo>
                <a:cubicBezTo>
                  <a:pt x="202470" y="50978"/>
                  <a:pt x="202470" y="49658"/>
                  <a:pt x="202470" y="49658"/>
                </a:cubicBezTo>
                <a:cubicBezTo>
                  <a:pt x="203790" y="48337"/>
                  <a:pt x="205110" y="49658"/>
                  <a:pt x="203790" y="50978"/>
                </a:cubicBezTo>
                <a:cubicBezTo>
                  <a:pt x="203790" y="50978"/>
                  <a:pt x="202470" y="52298"/>
                  <a:pt x="202470" y="52298"/>
                </a:cubicBezTo>
                <a:cubicBezTo>
                  <a:pt x="202470" y="53618"/>
                  <a:pt x="203790" y="56259"/>
                  <a:pt x="203790" y="57579"/>
                </a:cubicBezTo>
                <a:cubicBezTo>
                  <a:pt x="203790" y="57579"/>
                  <a:pt x="203790" y="56259"/>
                  <a:pt x="203790" y="56259"/>
                </a:cubicBezTo>
                <a:cubicBezTo>
                  <a:pt x="205110" y="56259"/>
                  <a:pt x="206430" y="56259"/>
                  <a:pt x="205110" y="57579"/>
                </a:cubicBezTo>
                <a:cubicBezTo>
                  <a:pt x="205110" y="57579"/>
                  <a:pt x="205110" y="58899"/>
                  <a:pt x="203790" y="58899"/>
                </a:cubicBezTo>
                <a:cubicBezTo>
                  <a:pt x="205110" y="60219"/>
                  <a:pt x="205110" y="60219"/>
                  <a:pt x="205110" y="61540"/>
                </a:cubicBezTo>
                <a:cubicBezTo>
                  <a:pt x="206430" y="61540"/>
                  <a:pt x="206430" y="60219"/>
                  <a:pt x="206430" y="60219"/>
                </a:cubicBezTo>
                <a:cubicBezTo>
                  <a:pt x="207750" y="58899"/>
                  <a:pt x="209070" y="60219"/>
                  <a:pt x="207750" y="61540"/>
                </a:cubicBezTo>
                <a:cubicBezTo>
                  <a:pt x="207750" y="61540"/>
                  <a:pt x="206430" y="62860"/>
                  <a:pt x="205110" y="62860"/>
                </a:cubicBezTo>
                <a:cubicBezTo>
                  <a:pt x="205110" y="62860"/>
                  <a:pt x="206430" y="64180"/>
                  <a:pt x="206430" y="64180"/>
                </a:cubicBezTo>
                <a:cubicBezTo>
                  <a:pt x="206430" y="64180"/>
                  <a:pt x="206430" y="64180"/>
                  <a:pt x="207750" y="62860"/>
                </a:cubicBezTo>
                <a:cubicBezTo>
                  <a:pt x="207750" y="62860"/>
                  <a:pt x="209070" y="64180"/>
                  <a:pt x="207750" y="64180"/>
                </a:cubicBezTo>
                <a:cubicBezTo>
                  <a:pt x="207750" y="65500"/>
                  <a:pt x="206430" y="65500"/>
                  <a:pt x="206430" y="65500"/>
                </a:cubicBezTo>
                <a:cubicBezTo>
                  <a:pt x="206430" y="66820"/>
                  <a:pt x="206430" y="68141"/>
                  <a:pt x="206430" y="68141"/>
                </a:cubicBezTo>
                <a:cubicBezTo>
                  <a:pt x="206430" y="68141"/>
                  <a:pt x="206430" y="68141"/>
                  <a:pt x="209070" y="66820"/>
                </a:cubicBezTo>
                <a:cubicBezTo>
                  <a:pt x="210389" y="65500"/>
                  <a:pt x="210389" y="66820"/>
                  <a:pt x="210389" y="66820"/>
                </a:cubicBezTo>
                <a:cubicBezTo>
                  <a:pt x="210389" y="66820"/>
                  <a:pt x="210389" y="66820"/>
                  <a:pt x="207750" y="70781"/>
                </a:cubicBezTo>
                <a:cubicBezTo>
                  <a:pt x="207750" y="72101"/>
                  <a:pt x="207750" y="73421"/>
                  <a:pt x="207750" y="73421"/>
                </a:cubicBezTo>
                <a:cubicBezTo>
                  <a:pt x="207750" y="73421"/>
                  <a:pt x="207750" y="73421"/>
                  <a:pt x="210389" y="72101"/>
                </a:cubicBezTo>
                <a:cubicBezTo>
                  <a:pt x="210389" y="72101"/>
                  <a:pt x="210389" y="72101"/>
                  <a:pt x="207750" y="76062"/>
                </a:cubicBezTo>
                <a:cubicBezTo>
                  <a:pt x="207750" y="76062"/>
                  <a:pt x="207750" y="76062"/>
                  <a:pt x="207750" y="77382"/>
                </a:cubicBezTo>
                <a:cubicBezTo>
                  <a:pt x="209070" y="76062"/>
                  <a:pt x="210389" y="74742"/>
                  <a:pt x="211709" y="74742"/>
                </a:cubicBezTo>
                <a:cubicBezTo>
                  <a:pt x="211709" y="73421"/>
                  <a:pt x="213029" y="74742"/>
                  <a:pt x="211709" y="76062"/>
                </a:cubicBezTo>
                <a:cubicBezTo>
                  <a:pt x="210389" y="76062"/>
                  <a:pt x="209070" y="77382"/>
                  <a:pt x="207750" y="78702"/>
                </a:cubicBezTo>
                <a:cubicBezTo>
                  <a:pt x="209070" y="80023"/>
                  <a:pt x="209070" y="80023"/>
                  <a:pt x="209070" y="81343"/>
                </a:cubicBezTo>
                <a:cubicBezTo>
                  <a:pt x="209070" y="80023"/>
                  <a:pt x="210389" y="80023"/>
                  <a:pt x="210389" y="78702"/>
                </a:cubicBezTo>
                <a:cubicBezTo>
                  <a:pt x="211709" y="78702"/>
                  <a:pt x="213029" y="78702"/>
                  <a:pt x="211709" y="80023"/>
                </a:cubicBezTo>
                <a:cubicBezTo>
                  <a:pt x="211709" y="81343"/>
                  <a:pt x="210389" y="81343"/>
                  <a:pt x="209070" y="82663"/>
                </a:cubicBezTo>
                <a:cubicBezTo>
                  <a:pt x="209070" y="82663"/>
                  <a:pt x="209070" y="83983"/>
                  <a:pt x="209070" y="85303"/>
                </a:cubicBezTo>
                <a:cubicBezTo>
                  <a:pt x="210389" y="83983"/>
                  <a:pt x="211709" y="83983"/>
                  <a:pt x="211709" y="82663"/>
                </a:cubicBezTo>
                <a:cubicBezTo>
                  <a:pt x="213029" y="82663"/>
                  <a:pt x="214349" y="82663"/>
                  <a:pt x="213029" y="83983"/>
                </a:cubicBezTo>
                <a:cubicBezTo>
                  <a:pt x="211709" y="85303"/>
                  <a:pt x="210389" y="85303"/>
                  <a:pt x="209070" y="86624"/>
                </a:cubicBezTo>
                <a:cubicBezTo>
                  <a:pt x="209070" y="86624"/>
                  <a:pt x="209070" y="87944"/>
                  <a:pt x="209070" y="87944"/>
                </a:cubicBezTo>
                <a:cubicBezTo>
                  <a:pt x="210389" y="89264"/>
                  <a:pt x="211709" y="87944"/>
                  <a:pt x="214349" y="87944"/>
                </a:cubicBezTo>
                <a:cubicBezTo>
                  <a:pt x="214349" y="87944"/>
                  <a:pt x="214349" y="89264"/>
                  <a:pt x="214349" y="89264"/>
                </a:cubicBezTo>
                <a:cubicBezTo>
                  <a:pt x="213029" y="89264"/>
                  <a:pt x="210389" y="90584"/>
                  <a:pt x="209070" y="89264"/>
                </a:cubicBezTo>
                <a:cubicBezTo>
                  <a:pt x="209070" y="90584"/>
                  <a:pt x="209070" y="90584"/>
                  <a:pt x="209070" y="90584"/>
                </a:cubicBezTo>
                <a:cubicBezTo>
                  <a:pt x="210389" y="91905"/>
                  <a:pt x="211709" y="91905"/>
                  <a:pt x="213029" y="91905"/>
                </a:cubicBezTo>
                <a:cubicBezTo>
                  <a:pt x="213029" y="91905"/>
                  <a:pt x="213029" y="93225"/>
                  <a:pt x="213029" y="93225"/>
                </a:cubicBezTo>
                <a:cubicBezTo>
                  <a:pt x="211709" y="93225"/>
                  <a:pt x="210389" y="91905"/>
                  <a:pt x="209070" y="91905"/>
                </a:cubicBezTo>
                <a:cubicBezTo>
                  <a:pt x="209070" y="93225"/>
                  <a:pt x="209070" y="93225"/>
                  <a:pt x="209070" y="94545"/>
                </a:cubicBezTo>
                <a:cubicBezTo>
                  <a:pt x="210389" y="94545"/>
                  <a:pt x="210389" y="94545"/>
                  <a:pt x="211709" y="94545"/>
                </a:cubicBezTo>
                <a:cubicBezTo>
                  <a:pt x="213029" y="94545"/>
                  <a:pt x="213029" y="95865"/>
                  <a:pt x="211709" y="95865"/>
                </a:cubicBezTo>
                <a:cubicBezTo>
                  <a:pt x="210389" y="95865"/>
                  <a:pt x="209070" y="95865"/>
                  <a:pt x="209070" y="95865"/>
                </a:cubicBezTo>
                <a:cubicBezTo>
                  <a:pt x="209070" y="95865"/>
                  <a:pt x="209070" y="95865"/>
                  <a:pt x="209070" y="97185"/>
                </a:cubicBezTo>
                <a:cubicBezTo>
                  <a:pt x="209070" y="97185"/>
                  <a:pt x="210389" y="98506"/>
                  <a:pt x="211709" y="98506"/>
                </a:cubicBezTo>
                <a:cubicBezTo>
                  <a:pt x="213029" y="98506"/>
                  <a:pt x="213029" y="99826"/>
                  <a:pt x="211709" y="99826"/>
                </a:cubicBezTo>
                <a:cubicBezTo>
                  <a:pt x="210389" y="99826"/>
                  <a:pt x="209070" y="98506"/>
                  <a:pt x="209070" y="98506"/>
                </a:cubicBezTo>
                <a:cubicBezTo>
                  <a:pt x="209070" y="98506"/>
                  <a:pt x="207750" y="99826"/>
                  <a:pt x="207750" y="99826"/>
                </a:cubicBezTo>
                <a:cubicBezTo>
                  <a:pt x="210389" y="101146"/>
                  <a:pt x="211709" y="101146"/>
                  <a:pt x="213029" y="101146"/>
                </a:cubicBezTo>
                <a:cubicBezTo>
                  <a:pt x="214349" y="99826"/>
                  <a:pt x="214349" y="101146"/>
                  <a:pt x="213029" y="102466"/>
                </a:cubicBezTo>
                <a:cubicBezTo>
                  <a:pt x="211709" y="102466"/>
                  <a:pt x="210389" y="102466"/>
                  <a:pt x="207750" y="101146"/>
                </a:cubicBezTo>
                <a:cubicBezTo>
                  <a:pt x="207750" y="102466"/>
                  <a:pt x="207750" y="103787"/>
                  <a:pt x="207750" y="103787"/>
                </a:cubicBezTo>
                <a:cubicBezTo>
                  <a:pt x="209070" y="105107"/>
                  <a:pt x="210389" y="105107"/>
                  <a:pt x="211709" y="105107"/>
                </a:cubicBezTo>
                <a:cubicBezTo>
                  <a:pt x="213029" y="105107"/>
                  <a:pt x="213029" y="106427"/>
                  <a:pt x="211709" y="106427"/>
                </a:cubicBezTo>
                <a:cubicBezTo>
                  <a:pt x="210389" y="106427"/>
                  <a:pt x="209070" y="106427"/>
                  <a:pt x="207750" y="105107"/>
                </a:cubicBezTo>
                <a:cubicBezTo>
                  <a:pt x="207750" y="106427"/>
                  <a:pt x="207750" y="107747"/>
                  <a:pt x="207750" y="109067"/>
                </a:cubicBezTo>
                <a:cubicBezTo>
                  <a:pt x="209070" y="110388"/>
                  <a:pt x="210389" y="111708"/>
                  <a:pt x="213029" y="111708"/>
                </a:cubicBezTo>
                <a:cubicBezTo>
                  <a:pt x="213029" y="111708"/>
                  <a:pt x="213029" y="113028"/>
                  <a:pt x="213029" y="113028"/>
                </a:cubicBezTo>
                <a:cubicBezTo>
                  <a:pt x="210389" y="113028"/>
                  <a:pt x="209070" y="111708"/>
                  <a:pt x="206430" y="110388"/>
                </a:cubicBezTo>
                <a:cubicBezTo>
                  <a:pt x="206430" y="111708"/>
                  <a:pt x="206430" y="111708"/>
                  <a:pt x="206430" y="113028"/>
                </a:cubicBezTo>
                <a:cubicBezTo>
                  <a:pt x="209070" y="113028"/>
                  <a:pt x="210389" y="114348"/>
                  <a:pt x="213029" y="115669"/>
                </a:cubicBezTo>
                <a:cubicBezTo>
                  <a:pt x="210389" y="115669"/>
                  <a:pt x="209070" y="114348"/>
                  <a:pt x="206430" y="114348"/>
                </a:cubicBezTo>
                <a:cubicBezTo>
                  <a:pt x="206430" y="114348"/>
                  <a:pt x="206430" y="115669"/>
                  <a:pt x="206430" y="116989"/>
                </a:cubicBezTo>
                <a:cubicBezTo>
                  <a:pt x="207750" y="116989"/>
                  <a:pt x="209070" y="118309"/>
                  <a:pt x="211709" y="119629"/>
                </a:cubicBezTo>
                <a:cubicBezTo>
                  <a:pt x="211709" y="119629"/>
                  <a:pt x="211709" y="120949"/>
                  <a:pt x="210389" y="120949"/>
                </a:cubicBezTo>
                <a:cubicBezTo>
                  <a:pt x="209070" y="119629"/>
                  <a:pt x="207750" y="118309"/>
                  <a:pt x="205110" y="118309"/>
                </a:cubicBezTo>
                <a:cubicBezTo>
                  <a:pt x="205110" y="119629"/>
                  <a:pt x="205110" y="120949"/>
                  <a:pt x="205110" y="122270"/>
                </a:cubicBezTo>
                <a:cubicBezTo>
                  <a:pt x="206430" y="122270"/>
                  <a:pt x="209070" y="123590"/>
                  <a:pt x="210389" y="124910"/>
                </a:cubicBezTo>
                <a:cubicBezTo>
                  <a:pt x="211709" y="124910"/>
                  <a:pt x="210389" y="126230"/>
                  <a:pt x="209070" y="126230"/>
                </a:cubicBezTo>
                <a:cubicBezTo>
                  <a:pt x="207750" y="124910"/>
                  <a:pt x="206430" y="123590"/>
                  <a:pt x="203790" y="123590"/>
                </a:cubicBezTo>
                <a:cubicBezTo>
                  <a:pt x="203790" y="123590"/>
                  <a:pt x="203790" y="124910"/>
                  <a:pt x="203790" y="126230"/>
                </a:cubicBezTo>
                <a:cubicBezTo>
                  <a:pt x="205110" y="126230"/>
                  <a:pt x="206430" y="127550"/>
                  <a:pt x="207750" y="127550"/>
                </a:cubicBezTo>
                <a:cubicBezTo>
                  <a:pt x="209070" y="127550"/>
                  <a:pt x="207750" y="128871"/>
                  <a:pt x="207750" y="128871"/>
                </a:cubicBezTo>
                <a:cubicBezTo>
                  <a:pt x="206430" y="128871"/>
                  <a:pt x="205110" y="127550"/>
                  <a:pt x="203790" y="127550"/>
                </a:cubicBezTo>
                <a:cubicBezTo>
                  <a:pt x="202470" y="127550"/>
                  <a:pt x="202470" y="128871"/>
                  <a:pt x="202470" y="130191"/>
                </a:cubicBezTo>
                <a:cubicBezTo>
                  <a:pt x="203790" y="131511"/>
                  <a:pt x="205110" y="131511"/>
                  <a:pt x="207750" y="132831"/>
                </a:cubicBezTo>
                <a:cubicBezTo>
                  <a:pt x="207750" y="134152"/>
                  <a:pt x="207750" y="134152"/>
                  <a:pt x="206430" y="134152"/>
                </a:cubicBezTo>
                <a:cubicBezTo>
                  <a:pt x="205110" y="132831"/>
                  <a:pt x="203790" y="132831"/>
                  <a:pt x="202470" y="131511"/>
                </a:cubicBezTo>
                <a:cubicBezTo>
                  <a:pt x="202470" y="131511"/>
                  <a:pt x="201151" y="132831"/>
                  <a:pt x="201151" y="132831"/>
                </a:cubicBezTo>
                <a:cubicBezTo>
                  <a:pt x="203790" y="132831"/>
                  <a:pt x="205110" y="134152"/>
                  <a:pt x="206430" y="135472"/>
                </a:cubicBezTo>
                <a:cubicBezTo>
                  <a:pt x="207750" y="135472"/>
                  <a:pt x="206430" y="136792"/>
                  <a:pt x="206430" y="136792"/>
                </a:cubicBezTo>
                <a:cubicBezTo>
                  <a:pt x="203790" y="135472"/>
                  <a:pt x="202470" y="134152"/>
                  <a:pt x="201151" y="134152"/>
                </a:cubicBezTo>
                <a:cubicBezTo>
                  <a:pt x="201151" y="135472"/>
                  <a:pt x="199831" y="136792"/>
                  <a:pt x="199831" y="136792"/>
                </a:cubicBezTo>
                <a:cubicBezTo>
                  <a:pt x="201151" y="138112"/>
                  <a:pt x="203790" y="139432"/>
                  <a:pt x="205110" y="139432"/>
                </a:cubicBezTo>
                <a:cubicBezTo>
                  <a:pt x="205110" y="139432"/>
                  <a:pt x="205110" y="140753"/>
                  <a:pt x="205110" y="140753"/>
                </a:cubicBezTo>
                <a:cubicBezTo>
                  <a:pt x="202470" y="140753"/>
                  <a:pt x="201151" y="139432"/>
                  <a:pt x="199831" y="138112"/>
                </a:cubicBezTo>
                <a:cubicBezTo>
                  <a:pt x="199831" y="139432"/>
                  <a:pt x="199831" y="139432"/>
                  <a:pt x="198511" y="140753"/>
                </a:cubicBezTo>
                <a:cubicBezTo>
                  <a:pt x="198511" y="142073"/>
                  <a:pt x="198511" y="142073"/>
                  <a:pt x="198511" y="143393"/>
                </a:cubicBezTo>
                <a:cubicBezTo>
                  <a:pt x="199831" y="144713"/>
                  <a:pt x="201151" y="146034"/>
                  <a:pt x="202470" y="146034"/>
                </a:cubicBezTo>
                <a:cubicBezTo>
                  <a:pt x="203790" y="146034"/>
                  <a:pt x="202470" y="147354"/>
                  <a:pt x="202470" y="147354"/>
                </a:cubicBezTo>
                <a:cubicBezTo>
                  <a:pt x="201151" y="146034"/>
                  <a:pt x="198511" y="146034"/>
                  <a:pt x="197191" y="144713"/>
                </a:cubicBezTo>
                <a:cubicBezTo>
                  <a:pt x="197191" y="144713"/>
                  <a:pt x="197191" y="146034"/>
                  <a:pt x="197191" y="146034"/>
                </a:cubicBezTo>
                <a:cubicBezTo>
                  <a:pt x="198511" y="147354"/>
                  <a:pt x="199831" y="148674"/>
                  <a:pt x="201151" y="148674"/>
                </a:cubicBezTo>
                <a:cubicBezTo>
                  <a:pt x="201151" y="148674"/>
                  <a:pt x="201151" y="149994"/>
                  <a:pt x="199831" y="149994"/>
                </a:cubicBezTo>
                <a:cubicBezTo>
                  <a:pt x="198511" y="149994"/>
                  <a:pt x="197191" y="148674"/>
                  <a:pt x="195871" y="147354"/>
                </a:cubicBezTo>
                <a:cubicBezTo>
                  <a:pt x="195871" y="148674"/>
                  <a:pt x="195871" y="148674"/>
                  <a:pt x="195871" y="149994"/>
                </a:cubicBezTo>
                <a:cubicBezTo>
                  <a:pt x="197191" y="151314"/>
                  <a:pt x="198511" y="151314"/>
                  <a:pt x="199831" y="152635"/>
                </a:cubicBezTo>
                <a:cubicBezTo>
                  <a:pt x="201151" y="153955"/>
                  <a:pt x="199831" y="153955"/>
                  <a:pt x="199831" y="153955"/>
                </a:cubicBezTo>
                <a:cubicBezTo>
                  <a:pt x="197191" y="152635"/>
                  <a:pt x="195871" y="151314"/>
                  <a:pt x="194551" y="151314"/>
                </a:cubicBezTo>
                <a:cubicBezTo>
                  <a:pt x="195871" y="152635"/>
                  <a:pt x="197191" y="153955"/>
                  <a:pt x="198511" y="155275"/>
                </a:cubicBezTo>
                <a:cubicBezTo>
                  <a:pt x="199831" y="155275"/>
                  <a:pt x="198511" y="156595"/>
                  <a:pt x="198511" y="156595"/>
                </a:cubicBezTo>
                <a:cubicBezTo>
                  <a:pt x="197191" y="155275"/>
                  <a:pt x="195871" y="153955"/>
                  <a:pt x="194551" y="152635"/>
                </a:cubicBezTo>
                <a:cubicBezTo>
                  <a:pt x="193231" y="153955"/>
                  <a:pt x="193231" y="153955"/>
                  <a:pt x="193231" y="155275"/>
                </a:cubicBezTo>
                <a:cubicBezTo>
                  <a:pt x="194551" y="156595"/>
                  <a:pt x="195871" y="156595"/>
                  <a:pt x="197191" y="157916"/>
                </a:cubicBezTo>
                <a:cubicBezTo>
                  <a:pt x="198511" y="157916"/>
                  <a:pt x="197191" y="159236"/>
                  <a:pt x="197191" y="159236"/>
                </a:cubicBezTo>
                <a:cubicBezTo>
                  <a:pt x="195871" y="157916"/>
                  <a:pt x="194551" y="157916"/>
                  <a:pt x="193231" y="156595"/>
                </a:cubicBezTo>
                <a:cubicBezTo>
                  <a:pt x="191912" y="156595"/>
                  <a:pt x="191912" y="157916"/>
                  <a:pt x="191912" y="157916"/>
                </a:cubicBezTo>
                <a:cubicBezTo>
                  <a:pt x="193231" y="159236"/>
                  <a:pt x="194551" y="160556"/>
                  <a:pt x="195871" y="160556"/>
                </a:cubicBezTo>
                <a:cubicBezTo>
                  <a:pt x="197191" y="161876"/>
                  <a:pt x="195871" y="163196"/>
                  <a:pt x="195871" y="161876"/>
                </a:cubicBezTo>
                <a:cubicBezTo>
                  <a:pt x="194551" y="161876"/>
                  <a:pt x="193231" y="160556"/>
                  <a:pt x="191912" y="159236"/>
                </a:cubicBezTo>
                <a:cubicBezTo>
                  <a:pt x="190592" y="160556"/>
                  <a:pt x="190592" y="161876"/>
                  <a:pt x="190592" y="161876"/>
                </a:cubicBezTo>
                <a:cubicBezTo>
                  <a:pt x="191912" y="163196"/>
                  <a:pt x="191912" y="164517"/>
                  <a:pt x="193231" y="164517"/>
                </a:cubicBezTo>
                <a:cubicBezTo>
                  <a:pt x="194551" y="165837"/>
                  <a:pt x="193231" y="167157"/>
                  <a:pt x="193231" y="165837"/>
                </a:cubicBezTo>
                <a:cubicBezTo>
                  <a:pt x="191912" y="165837"/>
                  <a:pt x="190592" y="164517"/>
                  <a:pt x="189272" y="163196"/>
                </a:cubicBezTo>
                <a:cubicBezTo>
                  <a:pt x="189272" y="164517"/>
                  <a:pt x="189272" y="164517"/>
                  <a:pt x="187952" y="165837"/>
                </a:cubicBezTo>
                <a:cubicBezTo>
                  <a:pt x="189272" y="165837"/>
                  <a:pt x="190592" y="167157"/>
                  <a:pt x="191912" y="168477"/>
                </a:cubicBezTo>
                <a:cubicBezTo>
                  <a:pt x="191912" y="168477"/>
                  <a:pt x="190592" y="169798"/>
                  <a:pt x="190592" y="168477"/>
                </a:cubicBezTo>
                <a:cubicBezTo>
                  <a:pt x="189272" y="168477"/>
                  <a:pt x="189272" y="167157"/>
                  <a:pt x="187952" y="167157"/>
                </a:cubicBezTo>
                <a:cubicBezTo>
                  <a:pt x="187952" y="167157"/>
                  <a:pt x="187952" y="167157"/>
                  <a:pt x="187952" y="168477"/>
                </a:cubicBezTo>
                <a:cubicBezTo>
                  <a:pt x="187952" y="168477"/>
                  <a:pt x="189272" y="169798"/>
                  <a:pt x="190592" y="171118"/>
                </a:cubicBezTo>
                <a:cubicBezTo>
                  <a:pt x="190592" y="171118"/>
                  <a:pt x="190592" y="172438"/>
                  <a:pt x="189272" y="171118"/>
                </a:cubicBezTo>
                <a:cubicBezTo>
                  <a:pt x="189272" y="171118"/>
                  <a:pt x="187952" y="169798"/>
                  <a:pt x="186632" y="168477"/>
                </a:cubicBezTo>
                <a:cubicBezTo>
                  <a:pt x="186632" y="169798"/>
                  <a:pt x="186632" y="171118"/>
                  <a:pt x="185312" y="172438"/>
                </a:cubicBezTo>
                <a:cubicBezTo>
                  <a:pt x="186632" y="172438"/>
                  <a:pt x="187952" y="173758"/>
                  <a:pt x="189272" y="175078"/>
                </a:cubicBezTo>
                <a:cubicBezTo>
                  <a:pt x="189272" y="175078"/>
                  <a:pt x="189272" y="176399"/>
                  <a:pt x="187952" y="176399"/>
                </a:cubicBezTo>
                <a:cubicBezTo>
                  <a:pt x="186632" y="175078"/>
                  <a:pt x="186632" y="173758"/>
                  <a:pt x="185312" y="173758"/>
                </a:cubicBezTo>
                <a:cubicBezTo>
                  <a:pt x="185312" y="173758"/>
                  <a:pt x="183993" y="175078"/>
                  <a:pt x="183993" y="175078"/>
                </a:cubicBezTo>
                <a:cubicBezTo>
                  <a:pt x="185312" y="176399"/>
                  <a:pt x="186632" y="176399"/>
                  <a:pt x="186632" y="177719"/>
                </a:cubicBezTo>
                <a:cubicBezTo>
                  <a:pt x="187952" y="177719"/>
                  <a:pt x="186632" y="179039"/>
                  <a:pt x="186632" y="179039"/>
                </a:cubicBezTo>
                <a:cubicBezTo>
                  <a:pt x="185312" y="177719"/>
                  <a:pt x="183993" y="177719"/>
                  <a:pt x="183993" y="176399"/>
                </a:cubicBezTo>
                <a:cubicBezTo>
                  <a:pt x="182673" y="177719"/>
                  <a:pt x="182673" y="177719"/>
                  <a:pt x="182673" y="179039"/>
                </a:cubicBezTo>
                <a:cubicBezTo>
                  <a:pt x="183993" y="179039"/>
                  <a:pt x="185312" y="180359"/>
                  <a:pt x="185312" y="181679"/>
                </a:cubicBezTo>
                <a:cubicBezTo>
                  <a:pt x="186632" y="181679"/>
                  <a:pt x="185312" y="183000"/>
                  <a:pt x="185312" y="183000"/>
                </a:cubicBezTo>
                <a:cubicBezTo>
                  <a:pt x="183993" y="181679"/>
                  <a:pt x="182673" y="180359"/>
                  <a:pt x="181353" y="180359"/>
                </a:cubicBezTo>
                <a:cubicBezTo>
                  <a:pt x="181353" y="180359"/>
                  <a:pt x="181353" y="180359"/>
                  <a:pt x="181353" y="181679"/>
                </a:cubicBezTo>
                <a:cubicBezTo>
                  <a:pt x="181353" y="181679"/>
                  <a:pt x="182673" y="183000"/>
                  <a:pt x="183993" y="183000"/>
                </a:cubicBezTo>
                <a:cubicBezTo>
                  <a:pt x="183993" y="184320"/>
                  <a:pt x="183993" y="185640"/>
                  <a:pt x="182673" y="184320"/>
                </a:cubicBezTo>
                <a:cubicBezTo>
                  <a:pt x="182673" y="184320"/>
                  <a:pt x="181353" y="183000"/>
                  <a:pt x="180033" y="183000"/>
                </a:cubicBezTo>
                <a:cubicBezTo>
                  <a:pt x="180033" y="183000"/>
                  <a:pt x="180033" y="184320"/>
                  <a:pt x="178713" y="184320"/>
                </a:cubicBezTo>
                <a:cubicBezTo>
                  <a:pt x="180033" y="185640"/>
                  <a:pt x="181353" y="186960"/>
                  <a:pt x="182673" y="188281"/>
                </a:cubicBezTo>
                <a:cubicBezTo>
                  <a:pt x="182673" y="188281"/>
                  <a:pt x="182673" y="189601"/>
                  <a:pt x="181353" y="189601"/>
                </a:cubicBezTo>
                <a:cubicBezTo>
                  <a:pt x="180033" y="188281"/>
                  <a:pt x="180033" y="186960"/>
                  <a:pt x="178713" y="185640"/>
                </a:cubicBezTo>
                <a:cubicBezTo>
                  <a:pt x="178713" y="186960"/>
                  <a:pt x="177393" y="186960"/>
                  <a:pt x="177393" y="186960"/>
                </a:cubicBezTo>
                <a:cubicBezTo>
                  <a:pt x="178713" y="188281"/>
                  <a:pt x="178713" y="189601"/>
                  <a:pt x="180033" y="189601"/>
                </a:cubicBezTo>
                <a:cubicBezTo>
                  <a:pt x="181353" y="189601"/>
                  <a:pt x="180033" y="190921"/>
                  <a:pt x="180033" y="190921"/>
                </a:cubicBezTo>
                <a:cubicBezTo>
                  <a:pt x="178713" y="189601"/>
                  <a:pt x="177393" y="189601"/>
                  <a:pt x="177393" y="188281"/>
                </a:cubicBezTo>
                <a:cubicBezTo>
                  <a:pt x="177393" y="189601"/>
                  <a:pt x="176074" y="189601"/>
                  <a:pt x="176074" y="190921"/>
                </a:cubicBezTo>
                <a:cubicBezTo>
                  <a:pt x="177393" y="190921"/>
                  <a:pt x="177393" y="192241"/>
                  <a:pt x="178713" y="193561"/>
                </a:cubicBezTo>
                <a:cubicBezTo>
                  <a:pt x="178713" y="193561"/>
                  <a:pt x="177393" y="194882"/>
                  <a:pt x="177393" y="193561"/>
                </a:cubicBezTo>
                <a:cubicBezTo>
                  <a:pt x="177393" y="193561"/>
                  <a:pt x="176074" y="192241"/>
                  <a:pt x="176074" y="192241"/>
                </a:cubicBezTo>
                <a:cubicBezTo>
                  <a:pt x="174754" y="192241"/>
                  <a:pt x="174754" y="193561"/>
                  <a:pt x="173434" y="194882"/>
                </a:cubicBezTo>
                <a:cubicBezTo>
                  <a:pt x="173434" y="196202"/>
                  <a:pt x="172114" y="196202"/>
                  <a:pt x="172114" y="197522"/>
                </a:cubicBezTo>
                <a:cubicBezTo>
                  <a:pt x="173434" y="198842"/>
                  <a:pt x="174754" y="200163"/>
                  <a:pt x="174754" y="200163"/>
                </a:cubicBezTo>
                <a:cubicBezTo>
                  <a:pt x="176074" y="201483"/>
                  <a:pt x="174754" y="202803"/>
                  <a:pt x="174754" y="201483"/>
                </a:cubicBezTo>
                <a:cubicBezTo>
                  <a:pt x="173434" y="201483"/>
                  <a:pt x="172114" y="200163"/>
                  <a:pt x="172114" y="198842"/>
                </a:cubicBezTo>
                <a:cubicBezTo>
                  <a:pt x="170794" y="198842"/>
                  <a:pt x="170794" y="198842"/>
                  <a:pt x="170794" y="200163"/>
                </a:cubicBezTo>
                <a:cubicBezTo>
                  <a:pt x="172114" y="200163"/>
                  <a:pt x="172114" y="201483"/>
                  <a:pt x="173434" y="202803"/>
                </a:cubicBezTo>
                <a:cubicBezTo>
                  <a:pt x="174754" y="204123"/>
                  <a:pt x="173434" y="204123"/>
                  <a:pt x="172114" y="204123"/>
                </a:cubicBezTo>
                <a:cubicBezTo>
                  <a:pt x="172114" y="202803"/>
                  <a:pt x="170794" y="201483"/>
                  <a:pt x="170794" y="201483"/>
                </a:cubicBezTo>
                <a:cubicBezTo>
                  <a:pt x="169474" y="201483"/>
                  <a:pt x="169474" y="201483"/>
                  <a:pt x="169474" y="201483"/>
                </a:cubicBezTo>
                <a:cubicBezTo>
                  <a:pt x="170794" y="202803"/>
                  <a:pt x="170794" y="204123"/>
                  <a:pt x="172114" y="205443"/>
                </a:cubicBezTo>
                <a:cubicBezTo>
                  <a:pt x="172114" y="205443"/>
                  <a:pt x="170794" y="206764"/>
                  <a:pt x="170794" y="205443"/>
                </a:cubicBezTo>
                <a:cubicBezTo>
                  <a:pt x="170794" y="205443"/>
                  <a:pt x="169474" y="204123"/>
                  <a:pt x="168154" y="202803"/>
                </a:cubicBezTo>
                <a:cubicBezTo>
                  <a:pt x="168154" y="202803"/>
                  <a:pt x="168154" y="204123"/>
                  <a:pt x="168154" y="204123"/>
                </a:cubicBezTo>
                <a:cubicBezTo>
                  <a:pt x="169474" y="205443"/>
                  <a:pt x="169474" y="206764"/>
                  <a:pt x="170794" y="208084"/>
                </a:cubicBezTo>
                <a:cubicBezTo>
                  <a:pt x="170794" y="208084"/>
                  <a:pt x="169474" y="209404"/>
                  <a:pt x="169474" y="208084"/>
                </a:cubicBezTo>
                <a:cubicBezTo>
                  <a:pt x="169474" y="206764"/>
                  <a:pt x="168154" y="206764"/>
                  <a:pt x="166835" y="205443"/>
                </a:cubicBezTo>
                <a:cubicBezTo>
                  <a:pt x="166835" y="205443"/>
                  <a:pt x="166835" y="205443"/>
                  <a:pt x="166835" y="206764"/>
                </a:cubicBezTo>
                <a:cubicBezTo>
                  <a:pt x="168154" y="208084"/>
                  <a:pt x="168154" y="209404"/>
                  <a:pt x="169474" y="209404"/>
                </a:cubicBezTo>
                <a:cubicBezTo>
                  <a:pt x="170794" y="210724"/>
                  <a:pt x="169474" y="212045"/>
                  <a:pt x="168154" y="210724"/>
                </a:cubicBezTo>
                <a:cubicBezTo>
                  <a:pt x="168154" y="209404"/>
                  <a:pt x="166835" y="208084"/>
                  <a:pt x="165515" y="208084"/>
                </a:cubicBezTo>
                <a:cubicBezTo>
                  <a:pt x="165515" y="209404"/>
                  <a:pt x="166835" y="210724"/>
                  <a:pt x="168154" y="212045"/>
                </a:cubicBezTo>
                <a:cubicBezTo>
                  <a:pt x="168154" y="213365"/>
                  <a:pt x="166835" y="213365"/>
                  <a:pt x="166835" y="213365"/>
                </a:cubicBezTo>
                <a:cubicBezTo>
                  <a:pt x="165515" y="212045"/>
                  <a:pt x="165515" y="210724"/>
                  <a:pt x="164195" y="209404"/>
                </a:cubicBezTo>
                <a:cubicBezTo>
                  <a:pt x="164195" y="210724"/>
                  <a:pt x="162875" y="210724"/>
                  <a:pt x="162875" y="212045"/>
                </a:cubicBezTo>
                <a:cubicBezTo>
                  <a:pt x="164195" y="213365"/>
                  <a:pt x="164195" y="214685"/>
                  <a:pt x="165515" y="216005"/>
                </a:cubicBezTo>
                <a:cubicBezTo>
                  <a:pt x="165515" y="217326"/>
                  <a:pt x="164195" y="217326"/>
                  <a:pt x="164195" y="217326"/>
                </a:cubicBezTo>
                <a:cubicBezTo>
                  <a:pt x="162875" y="216005"/>
                  <a:pt x="162875" y="214685"/>
                  <a:pt x="161555" y="213365"/>
                </a:cubicBezTo>
                <a:lnTo>
                  <a:pt x="159947" y="215778"/>
                </a:lnTo>
                <a:lnTo>
                  <a:pt x="159017" y="215778"/>
                </a:lnTo>
                <a:lnTo>
                  <a:pt x="159549" y="216376"/>
                </a:lnTo>
                <a:lnTo>
                  <a:pt x="158915" y="217326"/>
                </a:lnTo>
                <a:cubicBezTo>
                  <a:pt x="158915" y="218646"/>
                  <a:pt x="160235" y="219966"/>
                  <a:pt x="160235" y="221286"/>
                </a:cubicBezTo>
                <a:cubicBezTo>
                  <a:pt x="161555" y="221286"/>
                  <a:pt x="160235" y="222607"/>
                  <a:pt x="158915" y="221286"/>
                </a:cubicBezTo>
                <a:cubicBezTo>
                  <a:pt x="158915" y="219966"/>
                  <a:pt x="157595" y="219966"/>
                  <a:pt x="157595" y="218646"/>
                </a:cubicBezTo>
                <a:cubicBezTo>
                  <a:pt x="156275" y="218646"/>
                  <a:pt x="156275" y="219966"/>
                  <a:pt x="156275" y="219966"/>
                </a:cubicBezTo>
                <a:cubicBezTo>
                  <a:pt x="156275" y="221286"/>
                  <a:pt x="157595" y="222607"/>
                  <a:pt x="158915" y="222607"/>
                </a:cubicBezTo>
                <a:cubicBezTo>
                  <a:pt x="158915" y="223927"/>
                  <a:pt x="157595" y="225247"/>
                  <a:pt x="157595" y="223927"/>
                </a:cubicBezTo>
                <a:cubicBezTo>
                  <a:pt x="156275" y="222607"/>
                  <a:pt x="156275" y="222607"/>
                  <a:pt x="154956" y="221286"/>
                </a:cubicBezTo>
                <a:cubicBezTo>
                  <a:pt x="154956" y="221286"/>
                  <a:pt x="154956" y="221286"/>
                  <a:pt x="153636" y="221286"/>
                </a:cubicBezTo>
                <a:cubicBezTo>
                  <a:pt x="154956" y="223927"/>
                  <a:pt x="156275" y="225247"/>
                  <a:pt x="157595" y="226567"/>
                </a:cubicBezTo>
                <a:cubicBezTo>
                  <a:pt x="157595" y="227887"/>
                  <a:pt x="157595" y="227887"/>
                  <a:pt x="156275" y="227887"/>
                </a:cubicBezTo>
                <a:cubicBezTo>
                  <a:pt x="154956" y="226567"/>
                  <a:pt x="153636" y="223927"/>
                  <a:pt x="153636" y="222607"/>
                </a:cubicBezTo>
                <a:cubicBezTo>
                  <a:pt x="152316" y="223927"/>
                  <a:pt x="152316" y="223927"/>
                  <a:pt x="150996" y="225247"/>
                </a:cubicBezTo>
                <a:cubicBezTo>
                  <a:pt x="149676" y="226567"/>
                  <a:pt x="149676" y="226567"/>
                  <a:pt x="149676" y="227887"/>
                </a:cubicBezTo>
                <a:cubicBezTo>
                  <a:pt x="149676" y="229208"/>
                  <a:pt x="150996" y="230528"/>
                  <a:pt x="152316" y="231848"/>
                </a:cubicBezTo>
                <a:cubicBezTo>
                  <a:pt x="150996" y="230528"/>
                  <a:pt x="149676" y="229208"/>
                  <a:pt x="148356" y="227887"/>
                </a:cubicBezTo>
                <a:cubicBezTo>
                  <a:pt x="148356" y="229208"/>
                  <a:pt x="147036" y="229208"/>
                  <a:pt x="147036" y="229208"/>
                </a:cubicBezTo>
                <a:cubicBezTo>
                  <a:pt x="148356" y="231848"/>
                  <a:pt x="149676" y="233168"/>
                  <a:pt x="150996" y="234489"/>
                </a:cubicBezTo>
                <a:cubicBezTo>
                  <a:pt x="150996" y="235809"/>
                  <a:pt x="150996" y="237129"/>
                  <a:pt x="149676" y="235809"/>
                </a:cubicBezTo>
                <a:cubicBezTo>
                  <a:pt x="148356" y="234489"/>
                  <a:pt x="147036" y="233168"/>
                  <a:pt x="147036" y="230528"/>
                </a:cubicBezTo>
                <a:cubicBezTo>
                  <a:pt x="145717" y="231848"/>
                  <a:pt x="145717" y="231848"/>
                  <a:pt x="144397" y="233168"/>
                </a:cubicBezTo>
                <a:cubicBezTo>
                  <a:pt x="145717" y="234489"/>
                  <a:pt x="145717" y="235809"/>
                  <a:pt x="147036" y="237129"/>
                </a:cubicBezTo>
                <a:cubicBezTo>
                  <a:pt x="147036" y="237129"/>
                  <a:pt x="147036" y="238449"/>
                  <a:pt x="145717" y="237129"/>
                </a:cubicBezTo>
                <a:cubicBezTo>
                  <a:pt x="145717" y="235809"/>
                  <a:pt x="144397" y="235809"/>
                  <a:pt x="144397" y="234489"/>
                </a:cubicBezTo>
                <a:cubicBezTo>
                  <a:pt x="143077" y="234489"/>
                  <a:pt x="143077" y="234489"/>
                  <a:pt x="143077" y="235809"/>
                </a:cubicBezTo>
                <a:cubicBezTo>
                  <a:pt x="144397" y="237129"/>
                  <a:pt x="144397" y="238449"/>
                  <a:pt x="145717" y="241090"/>
                </a:cubicBezTo>
                <a:cubicBezTo>
                  <a:pt x="145717" y="241090"/>
                  <a:pt x="144397" y="242410"/>
                  <a:pt x="144397" y="241090"/>
                </a:cubicBezTo>
                <a:cubicBezTo>
                  <a:pt x="143077" y="239769"/>
                  <a:pt x="143077" y="238449"/>
                  <a:pt x="141757" y="237129"/>
                </a:cubicBezTo>
                <a:cubicBezTo>
                  <a:pt x="141757" y="237129"/>
                  <a:pt x="141757" y="237129"/>
                  <a:pt x="140437" y="238449"/>
                </a:cubicBezTo>
                <a:cubicBezTo>
                  <a:pt x="141757" y="239769"/>
                  <a:pt x="143077" y="241090"/>
                  <a:pt x="144397" y="242410"/>
                </a:cubicBezTo>
                <a:cubicBezTo>
                  <a:pt x="144397" y="243730"/>
                  <a:pt x="143077" y="245050"/>
                  <a:pt x="143077" y="243730"/>
                </a:cubicBezTo>
                <a:cubicBezTo>
                  <a:pt x="141757" y="242410"/>
                  <a:pt x="140437" y="241090"/>
                  <a:pt x="140437" y="239769"/>
                </a:cubicBezTo>
                <a:cubicBezTo>
                  <a:pt x="139117" y="239769"/>
                  <a:pt x="139117" y="241090"/>
                  <a:pt x="139117" y="241090"/>
                </a:cubicBezTo>
                <a:cubicBezTo>
                  <a:pt x="139117" y="242410"/>
                  <a:pt x="140437" y="243730"/>
                  <a:pt x="140437" y="245050"/>
                </a:cubicBezTo>
                <a:cubicBezTo>
                  <a:pt x="141757" y="246371"/>
                  <a:pt x="140437" y="246371"/>
                  <a:pt x="139117" y="246371"/>
                </a:cubicBezTo>
                <a:cubicBezTo>
                  <a:pt x="139117" y="245050"/>
                  <a:pt x="139117" y="243730"/>
                  <a:pt x="137798" y="242410"/>
                </a:cubicBezTo>
                <a:cubicBezTo>
                  <a:pt x="137798" y="243730"/>
                  <a:pt x="137798" y="243730"/>
                  <a:pt x="137798" y="245050"/>
                </a:cubicBezTo>
                <a:cubicBezTo>
                  <a:pt x="137798" y="246371"/>
                  <a:pt x="137798" y="247691"/>
                  <a:pt x="139117" y="247691"/>
                </a:cubicBezTo>
                <a:cubicBezTo>
                  <a:pt x="139117" y="249011"/>
                  <a:pt x="139117" y="249011"/>
                  <a:pt x="137798" y="249011"/>
                </a:cubicBezTo>
                <a:cubicBezTo>
                  <a:pt x="137798" y="247691"/>
                  <a:pt x="136478" y="247691"/>
                  <a:pt x="136478" y="246371"/>
                </a:cubicBezTo>
                <a:cubicBezTo>
                  <a:pt x="136478" y="246371"/>
                  <a:pt x="136478" y="247691"/>
                  <a:pt x="136478" y="247691"/>
                </a:cubicBezTo>
                <a:cubicBezTo>
                  <a:pt x="135158" y="250331"/>
                  <a:pt x="129879" y="249011"/>
                  <a:pt x="131198" y="246371"/>
                </a:cubicBezTo>
                <a:cubicBezTo>
                  <a:pt x="135158" y="235809"/>
                  <a:pt x="143077" y="226567"/>
                  <a:pt x="150996" y="218646"/>
                </a:cubicBezTo>
                <a:cubicBezTo>
                  <a:pt x="158915" y="208084"/>
                  <a:pt x="166835" y="197522"/>
                  <a:pt x="172114" y="185640"/>
                </a:cubicBezTo>
                <a:cubicBezTo>
                  <a:pt x="190592" y="151314"/>
                  <a:pt x="209070" y="111708"/>
                  <a:pt x="202470" y="72101"/>
                </a:cubicBezTo>
                <a:cubicBezTo>
                  <a:pt x="198511" y="47017"/>
                  <a:pt x="180033" y="15332"/>
                  <a:pt x="150996" y="15332"/>
                </a:cubicBezTo>
                <a:cubicBezTo>
                  <a:pt x="152316" y="16652"/>
                  <a:pt x="152316" y="17972"/>
                  <a:pt x="152316" y="17972"/>
                </a:cubicBezTo>
                <a:cubicBezTo>
                  <a:pt x="153636" y="17972"/>
                  <a:pt x="153636" y="17972"/>
                  <a:pt x="153636" y="17972"/>
                </a:cubicBezTo>
                <a:cubicBezTo>
                  <a:pt x="154956" y="17972"/>
                  <a:pt x="154956" y="19293"/>
                  <a:pt x="153636" y="19293"/>
                </a:cubicBezTo>
                <a:cubicBezTo>
                  <a:pt x="153636" y="20613"/>
                  <a:pt x="154956" y="20613"/>
                  <a:pt x="154956" y="21933"/>
                </a:cubicBezTo>
                <a:cubicBezTo>
                  <a:pt x="154956" y="21933"/>
                  <a:pt x="156275" y="20613"/>
                  <a:pt x="156275" y="20613"/>
                </a:cubicBezTo>
                <a:cubicBezTo>
                  <a:pt x="157595" y="20613"/>
                  <a:pt x="157595" y="20613"/>
                  <a:pt x="157595" y="21933"/>
                </a:cubicBezTo>
                <a:cubicBezTo>
                  <a:pt x="156275" y="21933"/>
                  <a:pt x="156275" y="23253"/>
                  <a:pt x="154956" y="23253"/>
                </a:cubicBezTo>
                <a:cubicBezTo>
                  <a:pt x="156275" y="24573"/>
                  <a:pt x="156275" y="24573"/>
                  <a:pt x="156275" y="25894"/>
                </a:cubicBezTo>
                <a:cubicBezTo>
                  <a:pt x="157595" y="27214"/>
                  <a:pt x="157595" y="27214"/>
                  <a:pt x="157595" y="28534"/>
                </a:cubicBezTo>
                <a:cubicBezTo>
                  <a:pt x="158915" y="27214"/>
                  <a:pt x="158915" y="25894"/>
                  <a:pt x="160235" y="25894"/>
                </a:cubicBezTo>
                <a:cubicBezTo>
                  <a:pt x="160235" y="24573"/>
                  <a:pt x="161555" y="25894"/>
                  <a:pt x="160235" y="27214"/>
                </a:cubicBezTo>
                <a:cubicBezTo>
                  <a:pt x="160235" y="27214"/>
                  <a:pt x="158915" y="28534"/>
                  <a:pt x="157595" y="29854"/>
                </a:cubicBezTo>
                <a:cubicBezTo>
                  <a:pt x="157595" y="29854"/>
                  <a:pt x="158915" y="29854"/>
                  <a:pt x="158915" y="31174"/>
                </a:cubicBezTo>
                <a:cubicBezTo>
                  <a:pt x="158915" y="29854"/>
                  <a:pt x="158915" y="29854"/>
                  <a:pt x="160235" y="29854"/>
                </a:cubicBezTo>
                <a:cubicBezTo>
                  <a:pt x="160235" y="31174"/>
                  <a:pt x="160235" y="31174"/>
                  <a:pt x="158915" y="32495"/>
                </a:cubicBezTo>
                <a:cubicBezTo>
                  <a:pt x="158915" y="32495"/>
                  <a:pt x="158915" y="32495"/>
                  <a:pt x="158915" y="33815"/>
                </a:cubicBezTo>
                <a:cubicBezTo>
                  <a:pt x="160235" y="32495"/>
                  <a:pt x="160235" y="32495"/>
                  <a:pt x="161555" y="31174"/>
                </a:cubicBezTo>
                <a:cubicBezTo>
                  <a:pt x="161555" y="31174"/>
                  <a:pt x="162875" y="32495"/>
                  <a:pt x="161555" y="32495"/>
                </a:cubicBezTo>
                <a:cubicBezTo>
                  <a:pt x="161555" y="33815"/>
                  <a:pt x="160235" y="33815"/>
                  <a:pt x="160235" y="35135"/>
                </a:cubicBezTo>
                <a:cubicBezTo>
                  <a:pt x="160235" y="35135"/>
                  <a:pt x="160235" y="35135"/>
                  <a:pt x="160235" y="36455"/>
                </a:cubicBezTo>
                <a:cubicBezTo>
                  <a:pt x="161555" y="36455"/>
                  <a:pt x="161555" y="35135"/>
                  <a:pt x="162875" y="35135"/>
                </a:cubicBezTo>
                <a:cubicBezTo>
                  <a:pt x="162875" y="35135"/>
                  <a:pt x="164195" y="36455"/>
                  <a:pt x="162875" y="36455"/>
                </a:cubicBezTo>
                <a:cubicBezTo>
                  <a:pt x="161555" y="36455"/>
                  <a:pt x="161555" y="37776"/>
                  <a:pt x="160235" y="37776"/>
                </a:cubicBezTo>
                <a:cubicBezTo>
                  <a:pt x="161555" y="37776"/>
                  <a:pt x="161555" y="39096"/>
                  <a:pt x="161555" y="39096"/>
                </a:cubicBezTo>
                <a:cubicBezTo>
                  <a:pt x="161555" y="39096"/>
                  <a:pt x="162875" y="37776"/>
                  <a:pt x="162875" y="37776"/>
                </a:cubicBezTo>
                <a:cubicBezTo>
                  <a:pt x="162875" y="36455"/>
                  <a:pt x="164195" y="37776"/>
                  <a:pt x="164195" y="39096"/>
                </a:cubicBezTo>
                <a:cubicBezTo>
                  <a:pt x="162875" y="39096"/>
                  <a:pt x="162875" y="40416"/>
                  <a:pt x="161555" y="40416"/>
                </a:cubicBezTo>
                <a:cubicBezTo>
                  <a:pt x="161555" y="41736"/>
                  <a:pt x="161555" y="43056"/>
                  <a:pt x="162875" y="43056"/>
                </a:cubicBezTo>
                <a:cubicBezTo>
                  <a:pt x="162875" y="43056"/>
                  <a:pt x="162875" y="43056"/>
                  <a:pt x="164195" y="41736"/>
                </a:cubicBezTo>
                <a:cubicBezTo>
                  <a:pt x="164195" y="41736"/>
                  <a:pt x="165515" y="43056"/>
                  <a:pt x="164195" y="43056"/>
                </a:cubicBezTo>
                <a:cubicBezTo>
                  <a:pt x="164195" y="44377"/>
                  <a:pt x="162875" y="44377"/>
                  <a:pt x="162875" y="44377"/>
                </a:cubicBezTo>
                <a:cubicBezTo>
                  <a:pt x="162875" y="45697"/>
                  <a:pt x="162875" y="45697"/>
                  <a:pt x="162875" y="45697"/>
                </a:cubicBezTo>
                <a:cubicBezTo>
                  <a:pt x="162875" y="45697"/>
                  <a:pt x="164195" y="44377"/>
                  <a:pt x="164195" y="44377"/>
                </a:cubicBezTo>
                <a:cubicBezTo>
                  <a:pt x="165515" y="44377"/>
                  <a:pt x="165515" y="45697"/>
                  <a:pt x="165515" y="45697"/>
                </a:cubicBezTo>
                <a:cubicBezTo>
                  <a:pt x="164195" y="45697"/>
                  <a:pt x="164195" y="47017"/>
                  <a:pt x="162875" y="47017"/>
                </a:cubicBezTo>
                <a:cubicBezTo>
                  <a:pt x="162875" y="48337"/>
                  <a:pt x="162875" y="48337"/>
                  <a:pt x="162875" y="48337"/>
                </a:cubicBezTo>
                <a:cubicBezTo>
                  <a:pt x="162875" y="48337"/>
                  <a:pt x="162875" y="48337"/>
                  <a:pt x="165515" y="47017"/>
                </a:cubicBezTo>
                <a:cubicBezTo>
                  <a:pt x="166835" y="47017"/>
                  <a:pt x="166835" y="48337"/>
                  <a:pt x="166835" y="48337"/>
                </a:cubicBezTo>
                <a:cubicBezTo>
                  <a:pt x="165515" y="48337"/>
                  <a:pt x="164195" y="49658"/>
                  <a:pt x="162875" y="49658"/>
                </a:cubicBezTo>
                <a:cubicBezTo>
                  <a:pt x="164195" y="50978"/>
                  <a:pt x="164195" y="50978"/>
                  <a:pt x="164195" y="52298"/>
                </a:cubicBezTo>
                <a:cubicBezTo>
                  <a:pt x="164195" y="52298"/>
                  <a:pt x="165515" y="50978"/>
                  <a:pt x="166835" y="50978"/>
                </a:cubicBezTo>
                <a:cubicBezTo>
                  <a:pt x="166835" y="50978"/>
                  <a:pt x="168154" y="50978"/>
                  <a:pt x="166835" y="52298"/>
                </a:cubicBezTo>
                <a:cubicBezTo>
                  <a:pt x="165515" y="52298"/>
                  <a:pt x="165515" y="53618"/>
                  <a:pt x="164195" y="53618"/>
                </a:cubicBezTo>
                <a:cubicBezTo>
                  <a:pt x="164195" y="54938"/>
                  <a:pt x="164195" y="56259"/>
                  <a:pt x="164195" y="57579"/>
                </a:cubicBezTo>
                <a:cubicBezTo>
                  <a:pt x="165515" y="57579"/>
                  <a:pt x="165515" y="57579"/>
                  <a:pt x="165515" y="57579"/>
                </a:cubicBezTo>
                <a:cubicBezTo>
                  <a:pt x="166835" y="56259"/>
                  <a:pt x="166835" y="57579"/>
                  <a:pt x="166835" y="57579"/>
                </a:cubicBezTo>
                <a:cubicBezTo>
                  <a:pt x="165515" y="58899"/>
                  <a:pt x="165515" y="58899"/>
                  <a:pt x="164195" y="60219"/>
                </a:cubicBezTo>
                <a:cubicBezTo>
                  <a:pt x="164195" y="60219"/>
                  <a:pt x="164195" y="61540"/>
                  <a:pt x="165515" y="62860"/>
                </a:cubicBezTo>
                <a:cubicBezTo>
                  <a:pt x="165515" y="62860"/>
                  <a:pt x="166835" y="62860"/>
                  <a:pt x="166835" y="61540"/>
                </a:cubicBezTo>
                <a:cubicBezTo>
                  <a:pt x="168154" y="61540"/>
                  <a:pt x="168154" y="62860"/>
                  <a:pt x="168154" y="62860"/>
                </a:cubicBezTo>
                <a:cubicBezTo>
                  <a:pt x="166835" y="64180"/>
                  <a:pt x="165515" y="64180"/>
                  <a:pt x="165515" y="64180"/>
                </a:cubicBezTo>
                <a:cubicBezTo>
                  <a:pt x="165515" y="65500"/>
                  <a:pt x="165515" y="66820"/>
                  <a:pt x="165515" y="69461"/>
                </a:cubicBezTo>
                <a:cubicBezTo>
                  <a:pt x="165515" y="68141"/>
                  <a:pt x="166835" y="68141"/>
                  <a:pt x="166835" y="68141"/>
                </a:cubicBezTo>
                <a:cubicBezTo>
                  <a:pt x="166835" y="66820"/>
                  <a:pt x="168154" y="68141"/>
                  <a:pt x="166835" y="69461"/>
                </a:cubicBezTo>
                <a:cubicBezTo>
                  <a:pt x="166835" y="69461"/>
                  <a:pt x="165515" y="69461"/>
                  <a:pt x="165515" y="70781"/>
                </a:cubicBezTo>
                <a:cubicBezTo>
                  <a:pt x="165515" y="70781"/>
                  <a:pt x="165515" y="72101"/>
                  <a:pt x="165515" y="73421"/>
                </a:cubicBezTo>
                <a:cubicBezTo>
                  <a:pt x="165515" y="73421"/>
                  <a:pt x="166835" y="72101"/>
                  <a:pt x="166835" y="72101"/>
                </a:cubicBezTo>
                <a:cubicBezTo>
                  <a:pt x="168154" y="72101"/>
                  <a:pt x="168154" y="73421"/>
                  <a:pt x="168154" y="73421"/>
                </a:cubicBezTo>
                <a:cubicBezTo>
                  <a:pt x="166835" y="73421"/>
                  <a:pt x="165515" y="74742"/>
                  <a:pt x="165515" y="74742"/>
                </a:cubicBezTo>
                <a:cubicBezTo>
                  <a:pt x="164195" y="76062"/>
                  <a:pt x="164195" y="77382"/>
                  <a:pt x="164195" y="78702"/>
                </a:cubicBezTo>
                <a:cubicBezTo>
                  <a:pt x="165515" y="78702"/>
                  <a:pt x="165515" y="77382"/>
                  <a:pt x="166835" y="77382"/>
                </a:cubicBezTo>
                <a:cubicBezTo>
                  <a:pt x="166835" y="77382"/>
                  <a:pt x="168154" y="77382"/>
                  <a:pt x="166835" y="78702"/>
                </a:cubicBezTo>
                <a:cubicBezTo>
                  <a:pt x="166835" y="78702"/>
                  <a:pt x="165515" y="80023"/>
                  <a:pt x="164195" y="80023"/>
                </a:cubicBezTo>
                <a:cubicBezTo>
                  <a:pt x="164195" y="81343"/>
                  <a:pt x="164195" y="81343"/>
                  <a:pt x="164195" y="82663"/>
                </a:cubicBezTo>
                <a:cubicBezTo>
                  <a:pt x="165515" y="82663"/>
                  <a:pt x="166835" y="82663"/>
                  <a:pt x="166835" y="81343"/>
                </a:cubicBezTo>
                <a:cubicBezTo>
                  <a:pt x="168154" y="81343"/>
                  <a:pt x="168154" y="82663"/>
                  <a:pt x="168154" y="82663"/>
                </a:cubicBezTo>
                <a:cubicBezTo>
                  <a:pt x="166835" y="83983"/>
                  <a:pt x="165515" y="83983"/>
                  <a:pt x="164195" y="83983"/>
                </a:cubicBezTo>
                <a:cubicBezTo>
                  <a:pt x="164195" y="85303"/>
                  <a:pt x="164195" y="86624"/>
                  <a:pt x="164195" y="86624"/>
                </a:cubicBezTo>
                <a:cubicBezTo>
                  <a:pt x="164195" y="86624"/>
                  <a:pt x="165515" y="86624"/>
                  <a:pt x="166835" y="85303"/>
                </a:cubicBezTo>
                <a:cubicBezTo>
                  <a:pt x="166835" y="85303"/>
                  <a:pt x="168154" y="86624"/>
                  <a:pt x="166835" y="86624"/>
                </a:cubicBezTo>
                <a:cubicBezTo>
                  <a:pt x="165515" y="87944"/>
                  <a:pt x="165515" y="87944"/>
                  <a:pt x="164195" y="89264"/>
                </a:cubicBezTo>
                <a:cubicBezTo>
                  <a:pt x="164195" y="89264"/>
                  <a:pt x="165515" y="89264"/>
                  <a:pt x="166835" y="89264"/>
                </a:cubicBezTo>
                <a:cubicBezTo>
                  <a:pt x="166835" y="89264"/>
                  <a:pt x="166835" y="90584"/>
                  <a:pt x="166835" y="90584"/>
                </a:cubicBezTo>
                <a:cubicBezTo>
                  <a:pt x="165515" y="90584"/>
                  <a:pt x="164195" y="90584"/>
                  <a:pt x="162875" y="91905"/>
                </a:cubicBezTo>
                <a:cubicBezTo>
                  <a:pt x="162875" y="91905"/>
                  <a:pt x="162875" y="91905"/>
                  <a:pt x="162875" y="93225"/>
                </a:cubicBezTo>
                <a:cubicBezTo>
                  <a:pt x="164195" y="93225"/>
                  <a:pt x="165515" y="93225"/>
                  <a:pt x="165515" y="93225"/>
                </a:cubicBezTo>
                <a:cubicBezTo>
                  <a:pt x="166835" y="91905"/>
                  <a:pt x="166835" y="93225"/>
                  <a:pt x="166835" y="93225"/>
                </a:cubicBezTo>
                <a:cubicBezTo>
                  <a:pt x="165515" y="94545"/>
                  <a:pt x="164195" y="94545"/>
                  <a:pt x="162875" y="94545"/>
                </a:cubicBezTo>
                <a:cubicBezTo>
                  <a:pt x="162875" y="94545"/>
                  <a:pt x="162875" y="95865"/>
                  <a:pt x="162875" y="97185"/>
                </a:cubicBezTo>
                <a:cubicBezTo>
                  <a:pt x="162875" y="97185"/>
                  <a:pt x="164195" y="97185"/>
                  <a:pt x="164195" y="97185"/>
                </a:cubicBezTo>
                <a:cubicBezTo>
                  <a:pt x="165515" y="95865"/>
                  <a:pt x="165515" y="97185"/>
                  <a:pt x="165515" y="98506"/>
                </a:cubicBezTo>
                <a:cubicBezTo>
                  <a:pt x="164195" y="98506"/>
                  <a:pt x="162875" y="98506"/>
                  <a:pt x="162875" y="98506"/>
                </a:cubicBezTo>
                <a:cubicBezTo>
                  <a:pt x="162875" y="98506"/>
                  <a:pt x="161555" y="99826"/>
                  <a:pt x="161555" y="99826"/>
                </a:cubicBezTo>
                <a:cubicBezTo>
                  <a:pt x="162875" y="99826"/>
                  <a:pt x="164195" y="99826"/>
                  <a:pt x="165515" y="99826"/>
                </a:cubicBezTo>
                <a:cubicBezTo>
                  <a:pt x="165515" y="99826"/>
                  <a:pt x="165515" y="101146"/>
                  <a:pt x="165515" y="101146"/>
                </a:cubicBezTo>
                <a:cubicBezTo>
                  <a:pt x="164195" y="101146"/>
                  <a:pt x="162875" y="101146"/>
                  <a:pt x="161555" y="101146"/>
                </a:cubicBezTo>
                <a:cubicBezTo>
                  <a:pt x="161555" y="102466"/>
                  <a:pt x="161555" y="103787"/>
                  <a:pt x="161555" y="103787"/>
                </a:cubicBezTo>
                <a:cubicBezTo>
                  <a:pt x="162875" y="105107"/>
                  <a:pt x="164195" y="105107"/>
                  <a:pt x="164195" y="105107"/>
                </a:cubicBezTo>
                <a:cubicBezTo>
                  <a:pt x="165515" y="105107"/>
                  <a:pt x="165515" y="106427"/>
                  <a:pt x="164195" y="106427"/>
                </a:cubicBezTo>
                <a:cubicBezTo>
                  <a:pt x="162875" y="106427"/>
                  <a:pt x="162875" y="106427"/>
                  <a:pt x="161555" y="105107"/>
                </a:cubicBezTo>
                <a:cubicBezTo>
                  <a:pt x="160235" y="106427"/>
                  <a:pt x="160235" y="107747"/>
                  <a:pt x="160235" y="109067"/>
                </a:cubicBezTo>
                <a:cubicBezTo>
                  <a:pt x="161555" y="109067"/>
                  <a:pt x="162875" y="110388"/>
                  <a:pt x="164195" y="110388"/>
                </a:cubicBezTo>
                <a:cubicBezTo>
                  <a:pt x="164195" y="110388"/>
                  <a:pt x="164195" y="111708"/>
                  <a:pt x="162875" y="111708"/>
                </a:cubicBezTo>
                <a:cubicBezTo>
                  <a:pt x="162875" y="111708"/>
                  <a:pt x="161555" y="110388"/>
                  <a:pt x="160235" y="110388"/>
                </a:cubicBezTo>
                <a:cubicBezTo>
                  <a:pt x="160235" y="111708"/>
                  <a:pt x="160235" y="111708"/>
                  <a:pt x="158915" y="113028"/>
                </a:cubicBezTo>
                <a:cubicBezTo>
                  <a:pt x="160235" y="113028"/>
                  <a:pt x="161555" y="113028"/>
                  <a:pt x="162875" y="113028"/>
                </a:cubicBezTo>
                <a:cubicBezTo>
                  <a:pt x="162875" y="113028"/>
                  <a:pt x="162875" y="114348"/>
                  <a:pt x="161555" y="114348"/>
                </a:cubicBezTo>
                <a:cubicBezTo>
                  <a:pt x="161555" y="114348"/>
                  <a:pt x="160235" y="114348"/>
                  <a:pt x="158915" y="114348"/>
                </a:cubicBezTo>
                <a:cubicBezTo>
                  <a:pt x="158915" y="114348"/>
                  <a:pt x="158915" y="115669"/>
                  <a:pt x="158915" y="116989"/>
                </a:cubicBezTo>
                <a:cubicBezTo>
                  <a:pt x="160235" y="116989"/>
                  <a:pt x="161555" y="116989"/>
                  <a:pt x="162875" y="118309"/>
                </a:cubicBezTo>
                <a:cubicBezTo>
                  <a:pt x="162875" y="118309"/>
                  <a:pt x="162875" y="119629"/>
                  <a:pt x="161555" y="119629"/>
                </a:cubicBezTo>
                <a:cubicBezTo>
                  <a:pt x="160235" y="118309"/>
                  <a:pt x="158915" y="118309"/>
                  <a:pt x="158915" y="118309"/>
                </a:cubicBezTo>
                <a:cubicBezTo>
                  <a:pt x="157595" y="118309"/>
                  <a:pt x="157595" y="119629"/>
                  <a:pt x="157595" y="119629"/>
                </a:cubicBezTo>
                <a:cubicBezTo>
                  <a:pt x="158915" y="120949"/>
                  <a:pt x="160235" y="120949"/>
                  <a:pt x="160235" y="120949"/>
                </a:cubicBezTo>
                <a:cubicBezTo>
                  <a:pt x="161555" y="120949"/>
                  <a:pt x="161555" y="122270"/>
                  <a:pt x="160235" y="122270"/>
                </a:cubicBezTo>
                <a:cubicBezTo>
                  <a:pt x="158915" y="122270"/>
                  <a:pt x="158915" y="120949"/>
                  <a:pt x="157595" y="120949"/>
                </a:cubicBezTo>
                <a:cubicBezTo>
                  <a:pt x="157595" y="122270"/>
                  <a:pt x="157595" y="122270"/>
                  <a:pt x="157595" y="123590"/>
                </a:cubicBezTo>
                <a:cubicBezTo>
                  <a:pt x="157595" y="123590"/>
                  <a:pt x="157595" y="123590"/>
                  <a:pt x="160235" y="124910"/>
                </a:cubicBezTo>
                <a:cubicBezTo>
                  <a:pt x="161555" y="124910"/>
                  <a:pt x="160235" y="126230"/>
                  <a:pt x="158915" y="126230"/>
                </a:cubicBezTo>
                <a:cubicBezTo>
                  <a:pt x="158915" y="126230"/>
                  <a:pt x="158915" y="126230"/>
                  <a:pt x="156275" y="124910"/>
                </a:cubicBezTo>
                <a:cubicBezTo>
                  <a:pt x="156275" y="124910"/>
                  <a:pt x="156275" y="126230"/>
                  <a:pt x="156275" y="126230"/>
                </a:cubicBezTo>
                <a:cubicBezTo>
                  <a:pt x="157595" y="127550"/>
                  <a:pt x="158915" y="127550"/>
                  <a:pt x="160235" y="128871"/>
                </a:cubicBezTo>
                <a:cubicBezTo>
                  <a:pt x="161555" y="128871"/>
                  <a:pt x="160235" y="130191"/>
                  <a:pt x="158915" y="128871"/>
                </a:cubicBezTo>
                <a:cubicBezTo>
                  <a:pt x="158915" y="128871"/>
                  <a:pt x="157595" y="128871"/>
                  <a:pt x="156275" y="127550"/>
                </a:cubicBezTo>
                <a:cubicBezTo>
                  <a:pt x="156275" y="128871"/>
                  <a:pt x="154956" y="130191"/>
                  <a:pt x="154956" y="130191"/>
                </a:cubicBezTo>
                <a:cubicBezTo>
                  <a:pt x="156275" y="131511"/>
                  <a:pt x="157595" y="131511"/>
                  <a:pt x="158915" y="131511"/>
                </a:cubicBezTo>
                <a:cubicBezTo>
                  <a:pt x="160235" y="132831"/>
                  <a:pt x="158915" y="134152"/>
                  <a:pt x="158915" y="132831"/>
                </a:cubicBezTo>
                <a:cubicBezTo>
                  <a:pt x="157595" y="132831"/>
                  <a:pt x="156275" y="132831"/>
                  <a:pt x="154956" y="131511"/>
                </a:cubicBezTo>
                <a:cubicBezTo>
                  <a:pt x="154956" y="132831"/>
                  <a:pt x="154956" y="134152"/>
                  <a:pt x="153636" y="134152"/>
                </a:cubicBezTo>
                <a:cubicBezTo>
                  <a:pt x="156275" y="135472"/>
                  <a:pt x="157595" y="135472"/>
                  <a:pt x="158915" y="136792"/>
                </a:cubicBezTo>
                <a:cubicBezTo>
                  <a:pt x="158915" y="136792"/>
                  <a:pt x="158915" y="138112"/>
                  <a:pt x="157595" y="138112"/>
                </a:cubicBezTo>
                <a:cubicBezTo>
                  <a:pt x="156275" y="136792"/>
                  <a:pt x="154956" y="136792"/>
                  <a:pt x="153636" y="135472"/>
                </a:cubicBezTo>
                <a:cubicBezTo>
                  <a:pt x="153636" y="136792"/>
                  <a:pt x="153636" y="136792"/>
                  <a:pt x="153636" y="138112"/>
                </a:cubicBezTo>
                <a:cubicBezTo>
                  <a:pt x="154956" y="138112"/>
                  <a:pt x="156275" y="139432"/>
                  <a:pt x="157595" y="139432"/>
                </a:cubicBezTo>
                <a:cubicBezTo>
                  <a:pt x="157595" y="140753"/>
                  <a:pt x="157595" y="140753"/>
                  <a:pt x="156275" y="140753"/>
                </a:cubicBezTo>
                <a:cubicBezTo>
                  <a:pt x="154956" y="139432"/>
                  <a:pt x="153636" y="139432"/>
                  <a:pt x="153636" y="139432"/>
                </a:cubicBezTo>
                <a:cubicBezTo>
                  <a:pt x="152316" y="139432"/>
                  <a:pt x="152316" y="140753"/>
                  <a:pt x="152316" y="140753"/>
                </a:cubicBezTo>
                <a:cubicBezTo>
                  <a:pt x="153636" y="142073"/>
                  <a:pt x="154956" y="142073"/>
                  <a:pt x="154956" y="142073"/>
                </a:cubicBezTo>
                <a:cubicBezTo>
                  <a:pt x="156275" y="143393"/>
                  <a:pt x="156275" y="144713"/>
                  <a:pt x="154956" y="143393"/>
                </a:cubicBezTo>
                <a:cubicBezTo>
                  <a:pt x="153636" y="143393"/>
                  <a:pt x="153636" y="143393"/>
                  <a:pt x="152316" y="142073"/>
                </a:cubicBezTo>
                <a:cubicBezTo>
                  <a:pt x="152316" y="143393"/>
                  <a:pt x="152316" y="143393"/>
                  <a:pt x="152316" y="143393"/>
                </a:cubicBezTo>
                <a:cubicBezTo>
                  <a:pt x="152316" y="144713"/>
                  <a:pt x="153636" y="144713"/>
                  <a:pt x="154956" y="146034"/>
                </a:cubicBezTo>
                <a:cubicBezTo>
                  <a:pt x="153636" y="146034"/>
                  <a:pt x="152316" y="146034"/>
                  <a:pt x="150996" y="144713"/>
                </a:cubicBezTo>
                <a:cubicBezTo>
                  <a:pt x="150996" y="146034"/>
                  <a:pt x="150996" y="146034"/>
                  <a:pt x="150996" y="147354"/>
                </a:cubicBezTo>
                <a:cubicBezTo>
                  <a:pt x="152316" y="147354"/>
                  <a:pt x="153636" y="148674"/>
                  <a:pt x="153636" y="148674"/>
                </a:cubicBezTo>
                <a:cubicBezTo>
                  <a:pt x="154956" y="148674"/>
                  <a:pt x="154956" y="149994"/>
                  <a:pt x="153636" y="149994"/>
                </a:cubicBezTo>
                <a:cubicBezTo>
                  <a:pt x="152316" y="149994"/>
                  <a:pt x="150996" y="148674"/>
                  <a:pt x="150996" y="148674"/>
                </a:cubicBezTo>
                <a:cubicBezTo>
                  <a:pt x="150996" y="148674"/>
                  <a:pt x="149676" y="149994"/>
                  <a:pt x="149676" y="149994"/>
                </a:cubicBezTo>
                <a:cubicBezTo>
                  <a:pt x="150996" y="149994"/>
                  <a:pt x="152316" y="151314"/>
                  <a:pt x="153636" y="151314"/>
                </a:cubicBezTo>
                <a:cubicBezTo>
                  <a:pt x="153636" y="151314"/>
                  <a:pt x="153636" y="152635"/>
                  <a:pt x="152316" y="152635"/>
                </a:cubicBezTo>
                <a:cubicBezTo>
                  <a:pt x="152316" y="152635"/>
                  <a:pt x="150996" y="151314"/>
                  <a:pt x="149676" y="151314"/>
                </a:cubicBezTo>
                <a:cubicBezTo>
                  <a:pt x="149676" y="152635"/>
                  <a:pt x="149676" y="153955"/>
                  <a:pt x="148356" y="155275"/>
                </a:cubicBezTo>
                <a:cubicBezTo>
                  <a:pt x="149676" y="155275"/>
                  <a:pt x="150996" y="155275"/>
                  <a:pt x="152316" y="156595"/>
                </a:cubicBezTo>
                <a:cubicBezTo>
                  <a:pt x="152316" y="156595"/>
                  <a:pt x="152316" y="157916"/>
                  <a:pt x="150996" y="157916"/>
                </a:cubicBezTo>
                <a:cubicBezTo>
                  <a:pt x="150996" y="156595"/>
                  <a:pt x="149676" y="156595"/>
                  <a:pt x="148356" y="156595"/>
                </a:cubicBezTo>
                <a:cubicBezTo>
                  <a:pt x="148356" y="156595"/>
                  <a:pt x="148356" y="157916"/>
                  <a:pt x="148356" y="157916"/>
                </a:cubicBezTo>
                <a:cubicBezTo>
                  <a:pt x="148356" y="157916"/>
                  <a:pt x="149676" y="159236"/>
                  <a:pt x="149676" y="159236"/>
                </a:cubicBezTo>
                <a:cubicBezTo>
                  <a:pt x="150996" y="159236"/>
                  <a:pt x="150996" y="160556"/>
                  <a:pt x="149676" y="160556"/>
                </a:cubicBezTo>
                <a:cubicBezTo>
                  <a:pt x="148356" y="160556"/>
                  <a:pt x="148356" y="159236"/>
                  <a:pt x="147036" y="159236"/>
                </a:cubicBezTo>
                <a:cubicBezTo>
                  <a:pt x="147036" y="160556"/>
                  <a:pt x="147036" y="160556"/>
                  <a:pt x="147036" y="161876"/>
                </a:cubicBezTo>
                <a:cubicBezTo>
                  <a:pt x="148356" y="161876"/>
                  <a:pt x="149676" y="163196"/>
                  <a:pt x="150996" y="163196"/>
                </a:cubicBezTo>
                <a:cubicBezTo>
                  <a:pt x="150996" y="163196"/>
                  <a:pt x="150996" y="164517"/>
                  <a:pt x="150996" y="164517"/>
                </a:cubicBezTo>
                <a:cubicBezTo>
                  <a:pt x="148356" y="164517"/>
                  <a:pt x="147036" y="163196"/>
                  <a:pt x="147036" y="163196"/>
                </a:cubicBezTo>
                <a:cubicBezTo>
                  <a:pt x="145717" y="163196"/>
                  <a:pt x="145717" y="164517"/>
                  <a:pt x="145717" y="165837"/>
                </a:cubicBezTo>
                <a:cubicBezTo>
                  <a:pt x="147036" y="165837"/>
                  <a:pt x="148356" y="167157"/>
                  <a:pt x="149676" y="168477"/>
                </a:cubicBezTo>
                <a:cubicBezTo>
                  <a:pt x="148356" y="168477"/>
                  <a:pt x="147036" y="167157"/>
                  <a:pt x="145717" y="167157"/>
                </a:cubicBezTo>
                <a:cubicBezTo>
                  <a:pt x="145717" y="167157"/>
                  <a:pt x="144397" y="167157"/>
                  <a:pt x="144397" y="168477"/>
                </a:cubicBezTo>
                <a:cubicBezTo>
                  <a:pt x="145717" y="168477"/>
                  <a:pt x="148356" y="169798"/>
                  <a:pt x="148356" y="171118"/>
                </a:cubicBezTo>
                <a:cubicBezTo>
                  <a:pt x="149676" y="171118"/>
                  <a:pt x="148356" y="172438"/>
                  <a:pt x="148356" y="172438"/>
                </a:cubicBezTo>
                <a:cubicBezTo>
                  <a:pt x="147036" y="171118"/>
                  <a:pt x="145717" y="169798"/>
                  <a:pt x="144397" y="169798"/>
                </a:cubicBezTo>
                <a:cubicBezTo>
                  <a:pt x="144397" y="171118"/>
                  <a:pt x="144397" y="171118"/>
                  <a:pt x="143077" y="172438"/>
                </a:cubicBezTo>
                <a:cubicBezTo>
                  <a:pt x="144397" y="173758"/>
                  <a:pt x="145717" y="173758"/>
                  <a:pt x="148356" y="175078"/>
                </a:cubicBezTo>
                <a:cubicBezTo>
                  <a:pt x="148356" y="175078"/>
                  <a:pt x="148356" y="176399"/>
                  <a:pt x="147036" y="176399"/>
                </a:cubicBezTo>
                <a:cubicBezTo>
                  <a:pt x="145717" y="175078"/>
                  <a:pt x="144397" y="175078"/>
                  <a:pt x="143077" y="173758"/>
                </a:cubicBezTo>
                <a:cubicBezTo>
                  <a:pt x="143077" y="175078"/>
                  <a:pt x="143077" y="175078"/>
                  <a:pt x="141757" y="176399"/>
                </a:cubicBezTo>
                <a:cubicBezTo>
                  <a:pt x="143077" y="177719"/>
                  <a:pt x="144397" y="177719"/>
                  <a:pt x="145717" y="179039"/>
                </a:cubicBezTo>
                <a:cubicBezTo>
                  <a:pt x="147036" y="179039"/>
                  <a:pt x="145717" y="180359"/>
                  <a:pt x="144397" y="180359"/>
                </a:cubicBezTo>
                <a:cubicBezTo>
                  <a:pt x="144397" y="179039"/>
                  <a:pt x="143077" y="177719"/>
                  <a:pt x="141757" y="177719"/>
                </a:cubicBezTo>
                <a:cubicBezTo>
                  <a:pt x="141757" y="179039"/>
                  <a:pt x="141757" y="179039"/>
                  <a:pt x="140437" y="180359"/>
                </a:cubicBezTo>
                <a:cubicBezTo>
                  <a:pt x="140437" y="180359"/>
                  <a:pt x="140437" y="180359"/>
                  <a:pt x="141757" y="180359"/>
                </a:cubicBezTo>
                <a:cubicBezTo>
                  <a:pt x="141757" y="181679"/>
                  <a:pt x="143077" y="181679"/>
                  <a:pt x="144397" y="183000"/>
                </a:cubicBezTo>
                <a:cubicBezTo>
                  <a:pt x="144397" y="183000"/>
                  <a:pt x="143077" y="184320"/>
                  <a:pt x="143077" y="184320"/>
                </a:cubicBezTo>
                <a:cubicBezTo>
                  <a:pt x="141757" y="183000"/>
                  <a:pt x="141757" y="183000"/>
                  <a:pt x="140437" y="181679"/>
                </a:cubicBezTo>
                <a:cubicBezTo>
                  <a:pt x="140437" y="183000"/>
                  <a:pt x="140437" y="183000"/>
                  <a:pt x="139117" y="184320"/>
                </a:cubicBezTo>
                <a:cubicBezTo>
                  <a:pt x="140437" y="185640"/>
                  <a:pt x="141757" y="186960"/>
                  <a:pt x="143077" y="188281"/>
                </a:cubicBezTo>
                <a:cubicBezTo>
                  <a:pt x="141757" y="186960"/>
                  <a:pt x="140437" y="186960"/>
                  <a:pt x="139117" y="185640"/>
                </a:cubicBezTo>
                <a:cubicBezTo>
                  <a:pt x="139117" y="185640"/>
                  <a:pt x="139117" y="186960"/>
                  <a:pt x="139117" y="188281"/>
                </a:cubicBezTo>
                <a:cubicBezTo>
                  <a:pt x="140437" y="188281"/>
                  <a:pt x="141757" y="189601"/>
                  <a:pt x="141757" y="190921"/>
                </a:cubicBezTo>
                <a:cubicBezTo>
                  <a:pt x="143077" y="192241"/>
                  <a:pt x="141757" y="192241"/>
                  <a:pt x="141757" y="192241"/>
                </a:cubicBezTo>
                <a:cubicBezTo>
                  <a:pt x="140437" y="190921"/>
                  <a:pt x="139117" y="189601"/>
                  <a:pt x="137798" y="189601"/>
                </a:cubicBezTo>
                <a:cubicBezTo>
                  <a:pt x="137798" y="189601"/>
                  <a:pt x="137798" y="190921"/>
                  <a:pt x="137798" y="190921"/>
                </a:cubicBezTo>
                <a:cubicBezTo>
                  <a:pt x="139117" y="192241"/>
                  <a:pt x="139117" y="192241"/>
                  <a:pt x="140437" y="193561"/>
                </a:cubicBezTo>
                <a:cubicBezTo>
                  <a:pt x="141757" y="193561"/>
                  <a:pt x="140437" y="194882"/>
                  <a:pt x="139117" y="194882"/>
                </a:cubicBezTo>
                <a:cubicBezTo>
                  <a:pt x="139117" y="193561"/>
                  <a:pt x="137798" y="193561"/>
                  <a:pt x="136478" y="192241"/>
                </a:cubicBezTo>
                <a:cubicBezTo>
                  <a:pt x="136478" y="193561"/>
                  <a:pt x="136478" y="193561"/>
                  <a:pt x="136478" y="194882"/>
                </a:cubicBezTo>
                <a:cubicBezTo>
                  <a:pt x="137798" y="196202"/>
                  <a:pt x="137798" y="196202"/>
                  <a:pt x="139117" y="197522"/>
                </a:cubicBezTo>
                <a:cubicBezTo>
                  <a:pt x="139117" y="197522"/>
                  <a:pt x="139117" y="198842"/>
                  <a:pt x="137798" y="198842"/>
                </a:cubicBezTo>
                <a:cubicBezTo>
                  <a:pt x="137798" y="197522"/>
                  <a:pt x="136478" y="197522"/>
                  <a:pt x="136478" y="196202"/>
                </a:cubicBezTo>
                <a:cubicBezTo>
                  <a:pt x="135158" y="197522"/>
                  <a:pt x="135158" y="197522"/>
                  <a:pt x="135158" y="198842"/>
                </a:cubicBezTo>
                <a:cubicBezTo>
                  <a:pt x="136478" y="198842"/>
                  <a:pt x="137798" y="200163"/>
                  <a:pt x="137798" y="201483"/>
                </a:cubicBezTo>
                <a:cubicBezTo>
                  <a:pt x="139117" y="201483"/>
                  <a:pt x="137798" y="202803"/>
                  <a:pt x="137798" y="202803"/>
                </a:cubicBezTo>
                <a:cubicBezTo>
                  <a:pt x="136478" y="201483"/>
                  <a:pt x="135158" y="200163"/>
                  <a:pt x="135158" y="200163"/>
                </a:cubicBezTo>
                <a:cubicBezTo>
                  <a:pt x="135158" y="201483"/>
                  <a:pt x="135158" y="201483"/>
                  <a:pt x="133838" y="202803"/>
                </a:cubicBezTo>
                <a:cubicBezTo>
                  <a:pt x="135158" y="204123"/>
                  <a:pt x="136478" y="204123"/>
                  <a:pt x="137798" y="205443"/>
                </a:cubicBezTo>
                <a:cubicBezTo>
                  <a:pt x="139117" y="205443"/>
                  <a:pt x="137798" y="206764"/>
                  <a:pt x="136478" y="206764"/>
                </a:cubicBezTo>
                <a:cubicBezTo>
                  <a:pt x="136478" y="205443"/>
                  <a:pt x="135158" y="205443"/>
                  <a:pt x="133838" y="204123"/>
                </a:cubicBezTo>
                <a:cubicBezTo>
                  <a:pt x="133838" y="205443"/>
                  <a:pt x="133838" y="205443"/>
                  <a:pt x="133838" y="206764"/>
                </a:cubicBezTo>
                <a:cubicBezTo>
                  <a:pt x="135158" y="208084"/>
                  <a:pt x="136478" y="209404"/>
                  <a:pt x="139117" y="209404"/>
                </a:cubicBezTo>
                <a:cubicBezTo>
                  <a:pt x="139117" y="210724"/>
                  <a:pt x="139117" y="212045"/>
                  <a:pt x="137798" y="210724"/>
                </a:cubicBezTo>
                <a:cubicBezTo>
                  <a:pt x="136478" y="210724"/>
                  <a:pt x="135158" y="209404"/>
                  <a:pt x="133838" y="208084"/>
                </a:cubicBezTo>
                <a:cubicBezTo>
                  <a:pt x="133838" y="208084"/>
                  <a:pt x="132518" y="209404"/>
                  <a:pt x="132518" y="209404"/>
                </a:cubicBezTo>
                <a:cubicBezTo>
                  <a:pt x="135158" y="210724"/>
                  <a:pt x="136478" y="212045"/>
                  <a:pt x="137798" y="213365"/>
                </a:cubicBezTo>
                <a:cubicBezTo>
                  <a:pt x="137798" y="214685"/>
                  <a:pt x="136478" y="214685"/>
                  <a:pt x="136478" y="214685"/>
                </a:cubicBezTo>
                <a:cubicBezTo>
                  <a:pt x="135158" y="213365"/>
                  <a:pt x="133838" y="212045"/>
                  <a:pt x="132518" y="210724"/>
                </a:cubicBezTo>
                <a:cubicBezTo>
                  <a:pt x="132518" y="212045"/>
                  <a:pt x="132518" y="213365"/>
                  <a:pt x="132518" y="214685"/>
                </a:cubicBezTo>
                <a:cubicBezTo>
                  <a:pt x="133838" y="216005"/>
                  <a:pt x="135158" y="217326"/>
                  <a:pt x="136478" y="218646"/>
                </a:cubicBezTo>
                <a:cubicBezTo>
                  <a:pt x="136478" y="219966"/>
                  <a:pt x="135158" y="219966"/>
                  <a:pt x="135158" y="219966"/>
                </a:cubicBezTo>
                <a:cubicBezTo>
                  <a:pt x="133838" y="218646"/>
                  <a:pt x="132518" y="217326"/>
                  <a:pt x="132518" y="216005"/>
                </a:cubicBezTo>
                <a:cubicBezTo>
                  <a:pt x="131198" y="217326"/>
                  <a:pt x="131198" y="218646"/>
                  <a:pt x="131198" y="219966"/>
                </a:cubicBezTo>
                <a:cubicBezTo>
                  <a:pt x="132518" y="221286"/>
                  <a:pt x="132518" y="222607"/>
                  <a:pt x="133838" y="222607"/>
                </a:cubicBezTo>
                <a:cubicBezTo>
                  <a:pt x="135158" y="223927"/>
                  <a:pt x="133838" y="225247"/>
                  <a:pt x="133838" y="223927"/>
                </a:cubicBezTo>
                <a:cubicBezTo>
                  <a:pt x="132518" y="223927"/>
                  <a:pt x="131198" y="222607"/>
                  <a:pt x="131198" y="222607"/>
                </a:cubicBezTo>
                <a:cubicBezTo>
                  <a:pt x="131198" y="222607"/>
                  <a:pt x="131198" y="223927"/>
                  <a:pt x="131198" y="225247"/>
                </a:cubicBezTo>
                <a:cubicBezTo>
                  <a:pt x="131198" y="225247"/>
                  <a:pt x="132518" y="226567"/>
                  <a:pt x="133838" y="227887"/>
                </a:cubicBezTo>
                <a:cubicBezTo>
                  <a:pt x="133838" y="227887"/>
                  <a:pt x="133838" y="229208"/>
                  <a:pt x="132518" y="229208"/>
                </a:cubicBezTo>
                <a:cubicBezTo>
                  <a:pt x="132518" y="227887"/>
                  <a:pt x="131198" y="227887"/>
                  <a:pt x="131198" y="226567"/>
                </a:cubicBezTo>
                <a:cubicBezTo>
                  <a:pt x="129879" y="227887"/>
                  <a:pt x="129879" y="230528"/>
                  <a:pt x="129879" y="231848"/>
                </a:cubicBezTo>
                <a:cubicBezTo>
                  <a:pt x="129879" y="233168"/>
                  <a:pt x="131198" y="233168"/>
                  <a:pt x="131198" y="234489"/>
                </a:cubicBezTo>
                <a:cubicBezTo>
                  <a:pt x="129879" y="234489"/>
                  <a:pt x="129879" y="234489"/>
                  <a:pt x="129879" y="233168"/>
                </a:cubicBezTo>
                <a:cubicBezTo>
                  <a:pt x="129879" y="234489"/>
                  <a:pt x="128559" y="234489"/>
                  <a:pt x="128559" y="235809"/>
                </a:cubicBezTo>
                <a:cubicBezTo>
                  <a:pt x="129879" y="235809"/>
                  <a:pt x="129879" y="235809"/>
                  <a:pt x="129879" y="235809"/>
                </a:cubicBezTo>
                <a:cubicBezTo>
                  <a:pt x="131198" y="237129"/>
                  <a:pt x="129879" y="237129"/>
                  <a:pt x="129879" y="237129"/>
                </a:cubicBezTo>
                <a:cubicBezTo>
                  <a:pt x="128559" y="237129"/>
                  <a:pt x="128559" y="237129"/>
                  <a:pt x="128559" y="237129"/>
                </a:cubicBezTo>
                <a:cubicBezTo>
                  <a:pt x="128559" y="237129"/>
                  <a:pt x="128559" y="237129"/>
                  <a:pt x="128559" y="238449"/>
                </a:cubicBezTo>
                <a:cubicBezTo>
                  <a:pt x="128559" y="238449"/>
                  <a:pt x="129879" y="239769"/>
                  <a:pt x="129879" y="239769"/>
                </a:cubicBezTo>
                <a:cubicBezTo>
                  <a:pt x="131198" y="239769"/>
                  <a:pt x="129879" y="241090"/>
                  <a:pt x="129879" y="241090"/>
                </a:cubicBezTo>
                <a:cubicBezTo>
                  <a:pt x="128559" y="241090"/>
                  <a:pt x="128559" y="239769"/>
                  <a:pt x="128559" y="239769"/>
                </a:cubicBezTo>
                <a:cubicBezTo>
                  <a:pt x="127239" y="241090"/>
                  <a:pt x="127239" y="241090"/>
                  <a:pt x="127239" y="241090"/>
                </a:cubicBezTo>
                <a:cubicBezTo>
                  <a:pt x="128559" y="242410"/>
                  <a:pt x="128559" y="243730"/>
                  <a:pt x="128559" y="243730"/>
                </a:cubicBezTo>
                <a:cubicBezTo>
                  <a:pt x="129879" y="245050"/>
                  <a:pt x="128559" y="245050"/>
                  <a:pt x="128559" y="245050"/>
                </a:cubicBezTo>
                <a:cubicBezTo>
                  <a:pt x="127239" y="243730"/>
                  <a:pt x="127239" y="243730"/>
                  <a:pt x="127239" y="243730"/>
                </a:cubicBezTo>
                <a:cubicBezTo>
                  <a:pt x="127239" y="243730"/>
                  <a:pt x="127239" y="245050"/>
                  <a:pt x="125919" y="246371"/>
                </a:cubicBezTo>
                <a:cubicBezTo>
                  <a:pt x="127239" y="247691"/>
                  <a:pt x="127239" y="249011"/>
                  <a:pt x="128559" y="250331"/>
                </a:cubicBezTo>
                <a:cubicBezTo>
                  <a:pt x="128559" y="250331"/>
                  <a:pt x="127239" y="251651"/>
                  <a:pt x="127239" y="250331"/>
                </a:cubicBezTo>
                <a:cubicBezTo>
                  <a:pt x="125919" y="249011"/>
                  <a:pt x="125919" y="249011"/>
                  <a:pt x="125919" y="247691"/>
                </a:cubicBezTo>
                <a:cubicBezTo>
                  <a:pt x="124599" y="249011"/>
                  <a:pt x="124599" y="250331"/>
                  <a:pt x="124599" y="251651"/>
                </a:cubicBezTo>
                <a:cubicBezTo>
                  <a:pt x="121959" y="254292"/>
                  <a:pt x="118000" y="251651"/>
                  <a:pt x="119320" y="249011"/>
                </a:cubicBezTo>
                <a:cubicBezTo>
                  <a:pt x="124599" y="237129"/>
                  <a:pt x="125919" y="222607"/>
                  <a:pt x="127239" y="210724"/>
                </a:cubicBezTo>
                <a:cubicBezTo>
                  <a:pt x="129879" y="194882"/>
                  <a:pt x="135158" y="180359"/>
                  <a:pt x="140437" y="167157"/>
                </a:cubicBezTo>
                <a:cubicBezTo>
                  <a:pt x="145717" y="146034"/>
                  <a:pt x="150996" y="126230"/>
                  <a:pt x="154956" y="106427"/>
                </a:cubicBezTo>
                <a:cubicBezTo>
                  <a:pt x="158915" y="89264"/>
                  <a:pt x="161555" y="70781"/>
                  <a:pt x="158915" y="53618"/>
                </a:cubicBezTo>
                <a:cubicBezTo>
                  <a:pt x="157595" y="40416"/>
                  <a:pt x="153636" y="27214"/>
                  <a:pt x="145717" y="16652"/>
                </a:cubicBezTo>
                <a:cubicBezTo>
                  <a:pt x="141757" y="12691"/>
                  <a:pt x="137798" y="7411"/>
                  <a:pt x="132518" y="6090"/>
                </a:cubicBezTo>
                <a:cubicBezTo>
                  <a:pt x="127239" y="3450"/>
                  <a:pt x="116680" y="3450"/>
                  <a:pt x="114040" y="10051"/>
                </a:cubicBezTo>
                <a:cubicBezTo>
                  <a:pt x="114040" y="11371"/>
                  <a:pt x="114040" y="11371"/>
                  <a:pt x="114040" y="11371"/>
                </a:cubicBezTo>
                <a:cubicBezTo>
                  <a:pt x="115360" y="11371"/>
                  <a:pt x="115360" y="11371"/>
                  <a:pt x="115360" y="10051"/>
                </a:cubicBezTo>
                <a:cubicBezTo>
                  <a:pt x="116680" y="10051"/>
                  <a:pt x="116680" y="11371"/>
                  <a:pt x="116680" y="11371"/>
                </a:cubicBezTo>
                <a:cubicBezTo>
                  <a:pt x="116680" y="11371"/>
                  <a:pt x="115360" y="12691"/>
                  <a:pt x="115360" y="12691"/>
                </a:cubicBezTo>
                <a:cubicBezTo>
                  <a:pt x="115360" y="14012"/>
                  <a:pt x="115360" y="14012"/>
                  <a:pt x="115360" y="15332"/>
                </a:cubicBezTo>
                <a:cubicBezTo>
                  <a:pt x="115360" y="14012"/>
                  <a:pt x="116680" y="14012"/>
                  <a:pt x="116680" y="14012"/>
                </a:cubicBezTo>
                <a:cubicBezTo>
                  <a:pt x="116680" y="12691"/>
                  <a:pt x="118000" y="14012"/>
                  <a:pt x="118000" y="15332"/>
                </a:cubicBezTo>
                <a:cubicBezTo>
                  <a:pt x="116680" y="15332"/>
                  <a:pt x="116680" y="15332"/>
                  <a:pt x="116680" y="16652"/>
                </a:cubicBezTo>
                <a:cubicBezTo>
                  <a:pt x="116680" y="16652"/>
                  <a:pt x="116680" y="17972"/>
                  <a:pt x="116680" y="19293"/>
                </a:cubicBezTo>
                <a:cubicBezTo>
                  <a:pt x="116680" y="17972"/>
                  <a:pt x="118000" y="17972"/>
                  <a:pt x="118000" y="17972"/>
                </a:cubicBezTo>
                <a:cubicBezTo>
                  <a:pt x="119320" y="16652"/>
                  <a:pt x="119320" y="17972"/>
                  <a:pt x="119320" y="19293"/>
                </a:cubicBezTo>
                <a:cubicBezTo>
                  <a:pt x="118000" y="19293"/>
                  <a:pt x="118000" y="19293"/>
                  <a:pt x="116680" y="20613"/>
                </a:cubicBezTo>
                <a:cubicBezTo>
                  <a:pt x="116680" y="20613"/>
                  <a:pt x="116680" y="20613"/>
                  <a:pt x="118000" y="21933"/>
                </a:cubicBezTo>
                <a:cubicBezTo>
                  <a:pt x="118000" y="21933"/>
                  <a:pt x="118000" y="20613"/>
                  <a:pt x="118000" y="20613"/>
                </a:cubicBezTo>
                <a:cubicBezTo>
                  <a:pt x="119320" y="20613"/>
                  <a:pt x="119320" y="20613"/>
                  <a:pt x="119320" y="21933"/>
                </a:cubicBezTo>
                <a:cubicBezTo>
                  <a:pt x="119320" y="21933"/>
                  <a:pt x="118000" y="23253"/>
                  <a:pt x="118000" y="23253"/>
                </a:cubicBezTo>
                <a:cubicBezTo>
                  <a:pt x="118000" y="24573"/>
                  <a:pt x="118000" y="24573"/>
                  <a:pt x="118000" y="25894"/>
                </a:cubicBezTo>
                <a:cubicBezTo>
                  <a:pt x="118000" y="25894"/>
                  <a:pt x="118000" y="25894"/>
                  <a:pt x="119320" y="24573"/>
                </a:cubicBezTo>
                <a:cubicBezTo>
                  <a:pt x="119320" y="24573"/>
                  <a:pt x="120640" y="25894"/>
                  <a:pt x="119320" y="25894"/>
                </a:cubicBezTo>
                <a:cubicBezTo>
                  <a:pt x="119320" y="27214"/>
                  <a:pt x="118000" y="27214"/>
                  <a:pt x="118000" y="27214"/>
                </a:cubicBezTo>
                <a:cubicBezTo>
                  <a:pt x="118000" y="27214"/>
                  <a:pt x="118000" y="28534"/>
                  <a:pt x="118000" y="28534"/>
                </a:cubicBezTo>
                <a:cubicBezTo>
                  <a:pt x="119320" y="28534"/>
                  <a:pt x="119320" y="28534"/>
                  <a:pt x="120640" y="28534"/>
                </a:cubicBezTo>
                <a:cubicBezTo>
                  <a:pt x="120640" y="28534"/>
                  <a:pt x="120640" y="29854"/>
                  <a:pt x="120640" y="29854"/>
                </a:cubicBezTo>
                <a:cubicBezTo>
                  <a:pt x="119320" y="29854"/>
                  <a:pt x="119320" y="29854"/>
                  <a:pt x="118000" y="29854"/>
                </a:cubicBezTo>
                <a:cubicBezTo>
                  <a:pt x="118000" y="31174"/>
                  <a:pt x="118000" y="32495"/>
                  <a:pt x="118000" y="32495"/>
                </a:cubicBezTo>
                <a:cubicBezTo>
                  <a:pt x="119320" y="32495"/>
                  <a:pt x="119320" y="32495"/>
                  <a:pt x="120640" y="32495"/>
                </a:cubicBezTo>
                <a:cubicBezTo>
                  <a:pt x="120640" y="32495"/>
                  <a:pt x="120640" y="33815"/>
                  <a:pt x="120640" y="33815"/>
                </a:cubicBezTo>
                <a:cubicBezTo>
                  <a:pt x="119320" y="33815"/>
                  <a:pt x="119320" y="33815"/>
                  <a:pt x="118000" y="33815"/>
                </a:cubicBezTo>
                <a:cubicBezTo>
                  <a:pt x="118000" y="35135"/>
                  <a:pt x="118000" y="36455"/>
                  <a:pt x="118000" y="37776"/>
                </a:cubicBezTo>
                <a:cubicBezTo>
                  <a:pt x="118000" y="37776"/>
                  <a:pt x="118000" y="37776"/>
                  <a:pt x="119320" y="37776"/>
                </a:cubicBezTo>
                <a:cubicBezTo>
                  <a:pt x="120640" y="37776"/>
                  <a:pt x="120640" y="39096"/>
                  <a:pt x="119320" y="39096"/>
                </a:cubicBezTo>
                <a:cubicBezTo>
                  <a:pt x="119320" y="39096"/>
                  <a:pt x="119320" y="39096"/>
                  <a:pt x="118000" y="39096"/>
                </a:cubicBezTo>
                <a:cubicBezTo>
                  <a:pt x="118000" y="40416"/>
                  <a:pt x="118000" y="41736"/>
                  <a:pt x="118000" y="43056"/>
                </a:cubicBezTo>
                <a:cubicBezTo>
                  <a:pt x="119320" y="41736"/>
                  <a:pt x="119320" y="41736"/>
                  <a:pt x="120640" y="41736"/>
                </a:cubicBezTo>
                <a:cubicBezTo>
                  <a:pt x="120640" y="41736"/>
                  <a:pt x="120640" y="43056"/>
                  <a:pt x="120640" y="43056"/>
                </a:cubicBezTo>
                <a:cubicBezTo>
                  <a:pt x="119320" y="43056"/>
                  <a:pt x="119320" y="43056"/>
                  <a:pt x="118000" y="44377"/>
                </a:cubicBezTo>
                <a:cubicBezTo>
                  <a:pt x="118000" y="44377"/>
                  <a:pt x="118000" y="45697"/>
                  <a:pt x="118000" y="45697"/>
                </a:cubicBezTo>
                <a:cubicBezTo>
                  <a:pt x="119320" y="45697"/>
                  <a:pt x="120640" y="45697"/>
                  <a:pt x="120640" y="45697"/>
                </a:cubicBezTo>
                <a:cubicBezTo>
                  <a:pt x="121959" y="45697"/>
                  <a:pt x="121959" y="47017"/>
                  <a:pt x="120640" y="47017"/>
                </a:cubicBezTo>
                <a:cubicBezTo>
                  <a:pt x="120640" y="47017"/>
                  <a:pt x="119320" y="47017"/>
                  <a:pt x="118000" y="47017"/>
                </a:cubicBezTo>
                <a:cubicBezTo>
                  <a:pt x="118000" y="48337"/>
                  <a:pt x="118000" y="49658"/>
                  <a:pt x="118000" y="49658"/>
                </a:cubicBezTo>
                <a:cubicBezTo>
                  <a:pt x="118000" y="49658"/>
                  <a:pt x="119320" y="49658"/>
                  <a:pt x="119320" y="49658"/>
                </a:cubicBezTo>
                <a:cubicBezTo>
                  <a:pt x="120640" y="49658"/>
                  <a:pt x="120640" y="50978"/>
                  <a:pt x="120640" y="50978"/>
                </a:cubicBezTo>
                <a:cubicBezTo>
                  <a:pt x="119320" y="50978"/>
                  <a:pt x="119320" y="50978"/>
                  <a:pt x="118000" y="52298"/>
                </a:cubicBezTo>
                <a:cubicBezTo>
                  <a:pt x="118000" y="53618"/>
                  <a:pt x="118000" y="54938"/>
                  <a:pt x="118000" y="54938"/>
                </a:cubicBezTo>
                <a:cubicBezTo>
                  <a:pt x="119320" y="54938"/>
                  <a:pt x="119320" y="54938"/>
                  <a:pt x="120640" y="54938"/>
                </a:cubicBezTo>
                <a:cubicBezTo>
                  <a:pt x="120640" y="53618"/>
                  <a:pt x="121959" y="54938"/>
                  <a:pt x="120640" y="56259"/>
                </a:cubicBezTo>
                <a:cubicBezTo>
                  <a:pt x="120640" y="56259"/>
                  <a:pt x="119320" y="56259"/>
                  <a:pt x="118000" y="57579"/>
                </a:cubicBezTo>
                <a:cubicBezTo>
                  <a:pt x="118000" y="57579"/>
                  <a:pt x="118000" y="57579"/>
                  <a:pt x="118000" y="58899"/>
                </a:cubicBezTo>
                <a:cubicBezTo>
                  <a:pt x="119320" y="58899"/>
                  <a:pt x="120640" y="58899"/>
                  <a:pt x="120640" y="57579"/>
                </a:cubicBezTo>
                <a:cubicBezTo>
                  <a:pt x="121959" y="57579"/>
                  <a:pt x="121959" y="58899"/>
                  <a:pt x="121959" y="58899"/>
                </a:cubicBezTo>
                <a:cubicBezTo>
                  <a:pt x="120640" y="60219"/>
                  <a:pt x="119320" y="60219"/>
                  <a:pt x="118000" y="60219"/>
                </a:cubicBezTo>
                <a:cubicBezTo>
                  <a:pt x="118000" y="60219"/>
                  <a:pt x="118000" y="61540"/>
                  <a:pt x="119320" y="62860"/>
                </a:cubicBezTo>
                <a:cubicBezTo>
                  <a:pt x="119320" y="62860"/>
                  <a:pt x="120640" y="62860"/>
                  <a:pt x="121959" y="62860"/>
                </a:cubicBezTo>
                <a:cubicBezTo>
                  <a:pt x="121959" y="62860"/>
                  <a:pt x="121959" y="64180"/>
                  <a:pt x="121959" y="64180"/>
                </a:cubicBezTo>
                <a:cubicBezTo>
                  <a:pt x="120640" y="64180"/>
                  <a:pt x="119320" y="64180"/>
                  <a:pt x="119320" y="64180"/>
                </a:cubicBezTo>
                <a:cubicBezTo>
                  <a:pt x="119320" y="65500"/>
                  <a:pt x="119320" y="65500"/>
                  <a:pt x="119320" y="66820"/>
                </a:cubicBezTo>
                <a:cubicBezTo>
                  <a:pt x="119320" y="65500"/>
                  <a:pt x="120640" y="65500"/>
                  <a:pt x="121959" y="65500"/>
                </a:cubicBezTo>
                <a:cubicBezTo>
                  <a:pt x="121959" y="66820"/>
                  <a:pt x="121959" y="66820"/>
                  <a:pt x="120640" y="66820"/>
                </a:cubicBezTo>
                <a:cubicBezTo>
                  <a:pt x="120640" y="66820"/>
                  <a:pt x="119320" y="66820"/>
                  <a:pt x="119320" y="68141"/>
                </a:cubicBezTo>
                <a:cubicBezTo>
                  <a:pt x="119320" y="68141"/>
                  <a:pt x="119320" y="69461"/>
                  <a:pt x="119320" y="69461"/>
                </a:cubicBezTo>
                <a:cubicBezTo>
                  <a:pt x="120640" y="69461"/>
                  <a:pt x="121959" y="69461"/>
                  <a:pt x="121959" y="69461"/>
                </a:cubicBezTo>
                <a:cubicBezTo>
                  <a:pt x="123279" y="69461"/>
                  <a:pt x="123279" y="70781"/>
                  <a:pt x="121959" y="70781"/>
                </a:cubicBezTo>
                <a:cubicBezTo>
                  <a:pt x="121959" y="70781"/>
                  <a:pt x="120640" y="70781"/>
                  <a:pt x="119320" y="70781"/>
                </a:cubicBezTo>
                <a:cubicBezTo>
                  <a:pt x="119320" y="72101"/>
                  <a:pt x="119320" y="73421"/>
                  <a:pt x="119320" y="73421"/>
                </a:cubicBezTo>
                <a:cubicBezTo>
                  <a:pt x="120640" y="73421"/>
                  <a:pt x="120640" y="73421"/>
                  <a:pt x="121959" y="73421"/>
                </a:cubicBezTo>
                <a:cubicBezTo>
                  <a:pt x="123279" y="73421"/>
                  <a:pt x="123279" y="74742"/>
                  <a:pt x="121959" y="74742"/>
                </a:cubicBezTo>
                <a:cubicBezTo>
                  <a:pt x="120640" y="74742"/>
                  <a:pt x="120640" y="74742"/>
                  <a:pt x="119320" y="74742"/>
                </a:cubicBezTo>
                <a:cubicBezTo>
                  <a:pt x="119320" y="76062"/>
                  <a:pt x="119320" y="77382"/>
                  <a:pt x="119320" y="77382"/>
                </a:cubicBezTo>
                <a:cubicBezTo>
                  <a:pt x="120640" y="77382"/>
                  <a:pt x="120640" y="77382"/>
                  <a:pt x="121959" y="77382"/>
                </a:cubicBezTo>
                <a:cubicBezTo>
                  <a:pt x="123279" y="77382"/>
                  <a:pt x="123279" y="78702"/>
                  <a:pt x="121959" y="78702"/>
                </a:cubicBezTo>
                <a:cubicBezTo>
                  <a:pt x="121959" y="78702"/>
                  <a:pt x="120640" y="78702"/>
                  <a:pt x="120640" y="78702"/>
                </a:cubicBezTo>
                <a:cubicBezTo>
                  <a:pt x="120640" y="80023"/>
                  <a:pt x="120640" y="80023"/>
                  <a:pt x="120640" y="80023"/>
                </a:cubicBezTo>
                <a:cubicBezTo>
                  <a:pt x="120640" y="80023"/>
                  <a:pt x="121959" y="80023"/>
                  <a:pt x="123279" y="80023"/>
                </a:cubicBezTo>
                <a:cubicBezTo>
                  <a:pt x="123279" y="80023"/>
                  <a:pt x="123279" y="81343"/>
                  <a:pt x="123279" y="81343"/>
                </a:cubicBezTo>
                <a:cubicBezTo>
                  <a:pt x="121959" y="81343"/>
                  <a:pt x="120640" y="81343"/>
                  <a:pt x="120640" y="81343"/>
                </a:cubicBezTo>
                <a:cubicBezTo>
                  <a:pt x="120640" y="82663"/>
                  <a:pt x="120640" y="82663"/>
                  <a:pt x="120640" y="83983"/>
                </a:cubicBezTo>
                <a:cubicBezTo>
                  <a:pt x="120640" y="83983"/>
                  <a:pt x="121959" y="82663"/>
                  <a:pt x="121959" y="82663"/>
                </a:cubicBezTo>
                <a:cubicBezTo>
                  <a:pt x="123279" y="82663"/>
                  <a:pt x="123279" y="83983"/>
                  <a:pt x="123279" y="83983"/>
                </a:cubicBezTo>
                <a:cubicBezTo>
                  <a:pt x="121959" y="83983"/>
                  <a:pt x="120640" y="85303"/>
                  <a:pt x="120640" y="85303"/>
                </a:cubicBezTo>
                <a:cubicBezTo>
                  <a:pt x="120640" y="86624"/>
                  <a:pt x="120640" y="86624"/>
                  <a:pt x="120640" y="87944"/>
                </a:cubicBezTo>
                <a:cubicBezTo>
                  <a:pt x="121959" y="86624"/>
                  <a:pt x="121959" y="87944"/>
                  <a:pt x="121959" y="89264"/>
                </a:cubicBezTo>
                <a:cubicBezTo>
                  <a:pt x="120640" y="89264"/>
                  <a:pt x="120640" y="89264"/>
                  <a:pt x="120640" y="89264"/>
                </a:cubicBezTo>
                <a:cubicBezTo>
                  <a:pt x="120640" y="89264"/>
                  <a:pt x="120640" y="89264"/>
                  <a:pt x="120640" y="90584"/>
                </a:cubicBezTo>
                <a:cubicBezTo>
                  <a:pt x="120640" y="90584"/>
                  <a:pt x="121959" y="90584"/>
                  <a:pt x="121959" y="90584"/>
                </a:cubicBezTo>
                <a:cubicBezTo>
                  <a:pt x="123279" y="90584"/>
                  <a:pt x="123279" y="91905"/>
                  <a:pt x="121959" y="91905"/>
                </a:cubicBezTo>
                <a:cubicBezTo>
                  <a:pt x="121959" y="91905"/>
                  <a:pt x="120640" y="91905"/>
                  <a:pt x="119320" y="91905"/>
                </a:cubicBezTo>
                <a:cubicBezTo>
                  <a:pt x="119320" y="93225"/>
                  <a:pt x="119320" y="93225"/>
                  <a:pt x="119320" y="93225"/>
                </a:cubicBezTo>
                <a:cubicBezTo>
                  <a:pt x="120640" y="93225"/>
                  <a:pt x="121959" y="93225"/>
                  <a:pt x="121959" y="93225"/>
                </a:cubicBezTo>
                <a:cubicBezTo>
                  <a:pt x="123279" y="91905"/>
                  <a:pt x="123279" y="93225"/>
                  <a:pt x="123279" y="94545"/>
                </a:cubicBezTo>
                <a:cubicBezTo>
                  <a:pt x="121959" y="94545"/>
                  <a:pt x="120640" y="94545"/>
                  <a:pt x="119320" y="94545"/>
                </a:cubicBezTo>
                <a:cubicBezTo>
                  <a:pt x="119320" y="95865"/>
                  <a:pt x="119320" y="95865"/>
                  <a:pt x="119320" y="97185"/>
                </a:cubicBezTo>
                <a:cubicBezTo>
                  <a:pt x="120640" y="97185"/>
                  <a:pt x="121959" y="95865"/>
                  <a:pt x="121959" y="95865"/>
                </a:cubicBezTo>
                <a:cubicBezTo>
                  <a:pt x="123279" y="95865"/>
                  <a:pt x="123279" y="97185"/>
                  <a:pt x="123279" y="97185"/>
                </a:cubicBezTo>
                <a:cubicBezTo>
                  <a:pt x="121959" y="97185"/>
                  <a:pt x="120640" y="98506"/>
                  <a:pt x="119320" y="98506"/>
                </a:cubicBezTo>
                <a:cubicBezTo>
                  <a:pt x="119320" y="98506"/>
                  <a:pt x="119320" y="99826"/>
                  <a:pt x="119320" y="101146"/>
                </a:cubicBezTo>
                <a:cubicBezTo>
                  <a:pt x="120640" y="101146"/>
                  <a:pt x="120640" y="99826"/>
                  <a:pt x="121959" y="99826"/>
                </a:cubicBezTo>
                <a:cubicBezTo>
                  <a:pt x="121959" y="99826"/>
                  <a:pt x="123279" y="101146"/>
                  <a:pt x="121959" y="101146"/>
                </a:cubicBezTo>
                <a:cubicBezTo>
                  <a:pt x="120640" y="101146"/>
                  <a:pt x="120640" y="102466"/>
                  <a:pt x="119320" y="102466"/>
                </a:cubicBezTo>
                <a:cubicBezTo>
                  <a:pt x="119320" y="103787"/>
                  <a:pt x="119320" y="103787"/>
                  <a:pt x="119320" y="105107"/>
                </a:cubicBezTo>
                <a:cubicBezTo>
                  <a:pt x="119320" y="105107"/>
                  <a:pt x="120640" y="105107"/>
                  <a:pt x="121959" y="105107"/>
                </a:cubicBezTo>
                <a:cubicBezTo>
                  <a:pt x="121959" y="105107"/>
                  <a:pt x="121959" y="106427"/>
                  <a:pt x="121959" y="106427"/>
                </a:cubicBezTo>
                <a:cubicBezTo>
                  <a:pt x="120640" y="106427"/>
                  <a:pt x="119320" y="106427"/>
                  <a:pt x="119320" y="106427"/>
                </a:cubicBezTo>
                <a:cubicBezTo>
                  <a:pt x="119320" y="107747"/>
                  <a:pt x="118000" y="109067"/>
                  <a:pt x="118000" y="109067"/>
                </a:cubicBezTo>
                <a:cubicBezTo>
                  <a:pt x="119320" y="109067"/>
                  <a:pt x="120640" y="109067"/>
                  <a:pt x="121959" y="109067"/>
                </a:cubicBezTo>
                <a:cubicBezTo>
                  <a:pt x="121959" y="109067"/>
                  <a:pt x="121959" y="110388"/>
                  <a:pt x="121959" y="110388"/>
                </a:cubicBezTo>
                <a:cubicBezTo>
                  <a:pt x="120640" y="110388"/>
                  <a:pt x="119320" y="110388"/>
                  <a:pt x="118000" y="110388"/>
                </a:cubicBezTo>
                <a:cubicBezTo>
                  <a:pt x="118000" y="111708"/>
                  <a:pt x="118000" y="113028"/>
                  <a:pt x="118000" y="113028"/>
                </a:cubicBezTo>
                <a:cubicBezTo>
                  <a:pt x="119320" y="113028"/>
                  <a:pt x="120640" y="113028"/>
                  <a:pt x="120640" y="113028"/>
                </a:cubicBezTo>
                <a:cubicBezTo>
                  <a:pt x="121959" y="113028"/>
                  <a:pt x="121959" y="114348"/>
                  <a:pt x="120640" y="114348"/>
                </a:cubicBezTo>
                <a:cubicBezTo>
                  <a:pt x="120640" y="114348"/>
                  <a:pt x="119320" y="114348"/>
                  <a:pt x="118000" y="114348"/>
                </a:cubicBezTo>
                <a:cubicBezTo>
                  <a:pt x="118000" y="115669"/>
                  <a:pt x="118000" y="116989"/>
                  <a:pt x="118000" y="118309"/>
                </a:cubicBezTo>
                <a:cubicBezTo>
                  <a:pt x="118000" y="118309"/>
                  <a:pt x="119320" y="118309"/>
                  <a:pt x="120640" y="118309"/>
                </a:cubicBezTo>
                <a:cubicBezTo>
                  <a:pt x="120640" y="118309"/>
                  <a:pt x="120640" y="119629"/>
                  <a:pt x="120640" y="119629"/>
                </a:cubicBezTo>
                <a:cubicBezTo>
                  <a:pt x="119320" y="119629"/>
                  <a:pt x="118000" y="119629"/>
                  <a:pt x="118000" y="119629"/>
                </a:cubicBezTo>
                <a:cubicBezTo>
                  <a:pt x="116680" y="119629"/>
                  <a:pt x="116680" y="119629"/>
                  <a:pt x="116680" y="120949"/>
                </a:cubicBezTo>
                <a:cubicBezTo>
                  <a:pt x="116680" y="120949"/>
                  <a:pt x="116680" y="122270"/>
                  <a:pt x="116680" y="122270"/>
                </a:cubicBezTo>
                <a:cubicBezTo>
                  <a:pt x="118000" y="122270"/>
                  <a:pt x="118000" y="122270"/>
                  <a:pt x="119320" y="122270"/>
                </a:cubicBezTo>
                <a:cubicBezTo>
                  <a:pt x="120640" y="122270"/>
                  <a:pt x="120640" y="123590"/>
                  <a:pt x="120640" y="123590"/>
                </a:cubicBezTo>
                <a:cubicBezTo>
                  <a:pt x="119320" y="123590"/>
                  <a:pt x="118000" y="123590"/>
                  <a:pt x="116680" y="123590"/>
                </a:cubicBezTo>
                <a:cubicBezTo>
                  <a:pt x="116680" y="124910"/>
                  <a:pt x="116680" y="124910"/>
                  <a:pt x="116680" y="126230"/>
                </a:cubicBezTo>
                <a:cubicBezTo>
                  <a:pt x="116680" y="126230"/>
                  <a:pt x="116680" y="126230"/>
                  <a:pt x="119320" y="126230"/>
                </a:cubicBezTo>
                <a:cubicBezTo>
                  <a:pt x="120640" y="126230"/>
                  <a:pt x="120640" y="127550"/>
                  <a:pt x="119320" y="127550"/>
                </a:cubicBezTo>
                <a:cubicBezTo>
                  <a:pt x="119320" y="127550"/>
                  <a:pt x="119320" y="127550"/>
                  <a:pt x="116680" y="127550"/>
                </a:cubicBezTo>
                <a:cubicBezTo>
                  <a:pt x="115360" y="128871"/>
                  <a:pt x="115360" y="130191"/>
                  <a:pt x="115360" y="130191"/>
                </a:cubicBezTo>
                <a:cubicBezTo>
                  <a:pt x="115360" y="130191"/>
                  <a:pt x="115360" y="130191"/>
                  <a:pt x="119320" y="130191"/>
                </a:cubicBezTo>
                <a:cubicBezTo>
                  <a:pt x="119320" y="130191"/>
                  <a:pt x="119320" y="131511"/>
                  <a:pt x="119320" y="131511"/>
                </a:cubicBezTo>
                <a:cubicBezTo>
                  <a:pt x="119320" y="131511"/>
                  <a:pt x="119320" y="131511"/>
                  <a:pt x="115360" y="131511"/>
                </a:cubicBezTo>
                <a:cubicBezTo>
                  <a:pt x="115360" y="132831"/>
                  <a:pt x="115360" y="134152"/>
                  <a:pt x="115360" y="135472"/>
                </a:cubicBezTo>
                <a:cubicBezTo>
                  <a:pt x="115360" y="135472"/>
                  <a:pt x="115360" y="135472"/>
                  <a:pt x="118000" y="135472"/>
                </a:cubicBezTo>
                <a:cubicBezTo>
                  <a:pt x="118000" y="135472"/>
                  <a:pt x="118000" y="136792"/>
                  <a:pt x="118000" y="136792"/>
                </a:cubicBezTo>
                <a:cubicBezTo>
                  <a:pt x="118000" y="136792"/>
                  <a:pt x="118000" y="136792"/>
                  <a:pt x="115360" y="136792"/>
                </a:cubicBezTo>
                <a:cubicBezTo>
                  <a:pt x="115360" y="136792"/>
                  <a:pt x="115360" y="138112"/>
                  <a:pt x="114040" y="138112"/>
                </a:cubicBezTo>
                <a:cubicBezTo>
                  <a:pt x="115360" y="138112"/>
                  <a:pt x="116680" y="138112"/>
                  <a:pt x="116680" y="138112"/>
                </a:cubicBezTo>
                <a:cubicBezTo>
                  <a:pt x="118000" y="138112"/>
                  <a:pt x="118000" y="139432"/>
                  <a:pt x="116680" y="139432"/>
                </a:cubicBezTo>
                <a:cubicBezTo>
                  <a:pt x="116680" y="139432"/>
                  <a:pt x="115360" y="139432"/>
                  <a:pt x="114040" y="139432"/>
                </a:cubicBezTo>
                <a:cubicBezTo>
                  <a:pt x="114040" y="140753"/>
                  <a:pt x="114040" y="140753"/>
                  <a:pt x="114040" y="142073"/>
                </a:cubicBezTo>
                <a:cubicBezTo>
                  <a:pt x="115360" y="142073"/>
                  <a:pt x="115360" y="142073"/>
                  <a:pt x="116680" y="142073"/>
                </a:cubicBezTo>
                <a:cubicBezTo>
                  <a:pt x="116680" y="142073"/>
                  <a:pt x="116680" y="143393"/>
                  <a:pt x="116680" y="143393"/>
                </a:cubicBezTo>
                <a:cubicBezTo>
                  <a:pt x="115360" y="143393"/>
                  <a:pt x="115360" y="143393"/>
                  <a:pt x="114040" y="143393"/>
                </a:cubicBezTo>
                <a:cubicBezTo>
                  <a:pt x="114040" y="143393"/>
                  <a:pt x="114040" y="144713"/>
                  <a:pt x="114040" y="144713"/>
                </a:cubicBezTo>
                <a:cubicBezTo>
                  <a:pt x="114040" y="144713"/>
                  <a:pt x="114040" y="144713"/>
                  <a:pt x="116680" y="144713"/>
                </a:cubicBezTo>
                <a:cubicBezTo>
                  <a:pt x="118000" y="144713"/>
                  <a:pt x="118000" y="146034"/>
                  <a:pt x="116680" y="146034"/>
                </a:cubicBezTo>
                <a:cubicBezTo>
                  <a:pt x="116680" y="146034"/>
                  <a:pt x="116680" y="146034"/>
                  <a:pt x="114040" y="146034"/>
                </a:cubicBezTo>
                <a:cubicBezTo>
                  <a:pt x="114040" y="147354"/>
                  <a:pt x="114040" y="148674"/>
                  <a:pt x="112721" y="149994"/>
                </a:cubicBezTo>
                <a:cubicBezTo>
                  <a:pt x="114040" y="149994"/>
                  <a:pt x="115360" y="149994"/>
                  <a:pt x="115360" y="149994"/>
                </a:cubicBezTo>
                <a:cubicBezTo>
                  <a:pt x="116680" y="149994"/>
                  <a:pt x="115360" y="151314"/>
                  <a:pt x="115360" y="151314"/>
                </a:cubicBezTo>
                <a:cubicBezTo>
                  <a:pt x="114040" y="151314"/>
                  <a:pt x="114040" y="151314"/>
                  <a:pt x="112721" y="151314"/>
                </a:cubicBezTo>
                <a:cubicBezTo>
                  <a:pt x="112721" y="151314"/>
                  <a:pt x="112721" y="151314"/>
                  <a:pt x="112721" y="152635"/>
                </a:cubicBezTo>
                <a:cubicBezTo>
                  <a:pt x="112721" y="152635"/>
                  <a:pt x="112721" y="152635"/>
                  <a:pt x="116680" y="152635"/>
                </a:cubicBezTo>
                <a:cubicBezTo>
                  <a:pt x="116680" y="152635"/>
                  <a:pt x="116680" y="153955"/>
                  <a:pt x="116680" y="153955"/>
                </a:cubicBezTo>
                <a:cubicBezTo>
                  <a:pt x="116680" y="153955"/>
                  <a:pt x="116680" y="153955"/>
                  <a:pt x="112721" y="153955"/>
                </a:cubicBezTo>
                <a:cubicBezTo>
                  <a:pt x="112721" y="155275"/>
                  <a:pt x="112721" y="156595"/>
                  <a:pt x="112721" y="156595"/>
                </a:cubicBezTo>
                <a:cubicBezTo>
                  <a:pt x="114040" y="156595"/>
                  <a:pt x="114040" y="156595"/>
                  <a:pt x="115360" y="156595"/>
                </a:cubicBezTo>
                <a:cubicBezTo>
                  <a:pt x="115360" y="157916"/>
                  <a:pt x="115360" y="159236"/>
                  <a:pt x="114040" y="157916"/>
                </a:cubicBezTo>
                <a:cubicBezTo>
                  <a:pt x="114040" y="157916"/>
                  <a:pt x="112721" y="157916"/>
                  <a:pt x="112721" y="157916"/>
                </a:cubicBezTo>
                <a:cubicBezTo>
                  <a:pt x="112721" y="159236"/>
                  <a:pt x="112721" y="159236"/>
                  <a:pt x="112721" y="160556"/>
                </a:cubicBezTo>
                <a:cubicBezTo>
                  <a:pt x="112721" y="160556"/>
                  <a:pt x="114040" y="160556"/>
                  <a:pt x="115360" y="160556"/>
                </a:cubicBezTo>
                <a:cubicBezTo>
                  <a:pt x="116680" y="160556"/>
                  <a:pt x="116680" y="161876"/>
                  <a:pt x="115360" y="161876"/>
                </a:cubicBezTo>
                <a:cubicBezTo>
                  <a:pt x="114040" y="161876"/>
                  <a:pt x="112721" y="161876"/>
                  <a:pt x="112721" y="161876"/>
                </a:cubicBezTo>
                <a:cubicBezTo>
                  <a:pt x="112721" y="163196"/>
                  <a:pt x="112721" y="163196"/>
                  <a:pt x="112721" y="164517"/>
                </a:cubicBezTo>
                <a:cubicBezTo>
                  <a:pt x="112721" y="164517"/>
                  <a:pt x="114040" y="165837"/>
                  <a:pt x="114040" y="165837"/>
                </a:cubicBezTo>
                <a:cubicBezTo>
                  <a:pt x="115360" y="165837"/>
                  <a:pt x="114040" y="167157"/>
                  <a:pt x="114040" y="167157"/>
                </a:cubicBezTo>
                <a:cubicBezTo>
                  <a:pt x="112721" y="165837"/>
                  <a:pt x="112721" y="165837"/>
                  <a:pt x="112721" y="165837"/>
                </a:cubicBezTo>
                <a:cubicBezTo>
                  <a:pt x="111401" y="167157"/>
                  <a:pt x="111401" y="168477"/>
                  <a:pt x="111401" y="168477"/>
                </a:cubicBezTo>
                <a:cubicBezTo>
                  <a:pt x="111401" y="168477"/>
                  <a:pt x="111401" y="168477"/>
                  <a:pt x="114040" y="168477"/>
                </a:cubicBezTo>
                <a:cubicBezTo>
                  <a:pt x="115360" y="168477"/>
                  <a:pt x="115360" y="169798"/>
                  <a:pt x="114040" y="169798"/>
                </a:cubicBezTo>
                <a:cubicBezTo>
                  <a:pt x="114040" y="169798"/>
                  <a:pt x="114040" y="169798"/>
                  <a:pt x="111401" y="169798"/>
                </a:cubicBezTo>
                <a:cubicBezTo>
                  <a:pt x="111401" y="171118"/>
                  <a:pt x="111401" y="172438"/>
                  <a:pt x="111401" y="172438"/>
                </a:cubicBezTo>
                <a:cubicBezTo>
                  <a:pt x="112721" y="172438"/>
                  <a:pt x="114040" y="173758"/>
                  <a:pt x="114040" y="173758"/>
                </a:cubicBezTo>
                <a:cubicBezTo>
                  <a:pt x="115360" y="173758"/>
                  <a:pt x="115360" y="175078"/>
                  <a:pt x="114040" y="175078"/>
                </a:cubicBezTo>
                <a:cubicBezTo>
                  <a:pt x="114040" y="173758"/>
                  <a:pt x="112721" y="173758"/>
                  <a:pt x="111401" y="173758"/>
                </a:cubicBezTo>
                <a:cubicBezTo>
                  <a:pt x="111401" y="175078"/>
                  <a:pt x="111401" y="176399"/>
                  <a:pt x="111401" y="177719"/>
                </a:cubicBezTo>
                <a:cubicBezTo>
                  <a:pt x="112721" y="177719"/>
                  <a:pt x="114040" y="177719"/>
                  <a:pt x="115360" y="177719"/>
                </a:cubicBezTo>
                <a:cubicBezTo>
                  <a:pt x="116680" y="177719"/>
                  <a:pt x="116680" y="179039"/>
                  <a:pt x="115360" y="179039"/>
                </a:cubicBezTo>
                <a:cubicBezTo>
                  <a:pt x="114040" y="179039"/>
                  <a:pt x="112721" y="179039"/>
                  <a:pt x="111401" y="179039"/>
                </a:cubicBezTo>
                <a:cubicBezTo>
                  <a:pt x="111401" y="179039"/>
                  <a:pt x="111401" y="180359"/>
                  <a:pt x="111401" y="180359"/>
                </a:cubicBezTo>
                <a:cubicBezTo>
                  <a:pt x="112721" y="181679"/>
                  <a:pt x="114040" y="181679"/>
                  <a:pt x="115360" y="181679"/>
                </a:cubicBezTo>
                <a:cubicBezTo>
                  <a:pt x="116680" y="181679"/>
                  <a:pt x="116680" y="183000"/>
                  <a:pt x="115360" y="183000"/>
                </a:cubicBezTo>
                <a:cubicBezTo>
                  <a:pt x="114040" y="183000"/>
                  <a:pt x="112721" y="183000"/>
                  <a:pt x="111401" y="181679"/>
                </a:cubicBezTo>
                <a:cubicBezTo>
                  <a:pt x="111401" y="183000"/>
                  <a:pt x="111401" y="183000"/>
                  <a:pt x="111401" y="184320"/>
                </a:cubicBezTo>
                <a:cubicBezTo>
                  <a:pt x="111401" y="184320"/>
                  <a:pt x="111401" y="185640"/>
                  <a:pt x="111401" y="185640"/>
                </a:cubicBezTo>
                <a:cubicBezTo>
                  <a:pt x="111401" y="185640"/>
                  <a:pt x="111401" y="185640"/>
                  <a:pt x="115360" y="185640"/>
                </a:cubicBezTo>
                <a:cubicBezTo>
                  <a:pt x="115360" y="185640"/>
                  <a:pt x="115360" y="186960"/>
                  <a:pt x="115360" y="186960"/>
                </a:cubicBezTo>
                <a:cubicBezTo>
                  <a:pt x="115360" y="186960"/>
                  <a:pt x="115360" y="186960"/>
                  <a:pt x="111401" y="186960"/>
                </a:cubicBezTo>
                <a:cubicBezTo>
                  <a:pt x="111401" y="188281"/>
                  <a:pt x="111401" y="188281"/>
                  <a:pt x="111401" y="189601"/>
                </a:cubicBezTo>
                <a:cubicBezTo>
                  <a:pt x="112721" y="189601"/>
                  <a:pt x="114040" y="189601"/>
                  <a:pt x="115360" y="190921"/>
                </a:cubicBezTo>
                <a:cubicBezTo>
                  <a:pt x="115360" y="190921"/>
                  <a:pt x="115360" y="192241"/>
                  <a:pt x="115360" y="192241"/>
                </a:cubicBezTo>
                <a:cubicBezTo>
                  <a:pt x="114040" y="190921"/>
                  <a:pt x="112721" y="190921"/>
                  <a:pt x="111401" y="190921"/>
                </a:cubicBezTo>
                <a:cubicBezTo>
                  <a:pt x="111401" y="192241"/>
                  <a:pt x="111401" y="192241"/>
                  <a:pt x="111401" y="193561"/>
                </a:cubicBezTo>
                <a:cubicBezTo>
                  <a:pt x="111401" y="193561"/>
                  <a:pt x="111401" y="193561"/>
                  <a:pt x="114040" y="193561"/>
                </a:cubicBezTo>
                <a:cubicBezTo>
                  <a:pt x="115360" y="193561"/>
                  <a:pt x="115360" y="194882"/>
                  <a:pt x="114040" y="194882"/>
                </a:cubicBezTo>
                <a:cubicBezTo>
                  <a:pt x="114040" y="194882"/>
                  <a:pt x="114040" y="194882"/>
                  <a:pt x="111401" y="194882"/>
                </a:cubicBezTo>
                <a:cubicBezTo>
                  <a:pt x="111401" y="194882"/>
                  <a:pt x="111401" y="196202"/>
                  <a:pt x="111401" y="196202"/>
                </a:cubicBezTo>
                <a:cubicBezTo>
                  <a:pt x="112721" y="197522"/>
                  <a:pt x="112721" y="197522"/>
                  <a:pt x="114040" y="197522"/>
                </a:cubicBezTo>
                <a:cubicBezTo>
                  <a:pt x="114040" y="197522"/>
                  <a:pt x="114040" y="198842"/>
                  <a:pt x="112721" y="198842"/>
                </a:cubicBezTo>
                <a:cubicBezTo>
                  <a:pt x="112721" y="198842"/>
                  <a:pt x="112721" y="198842"/>
                  <a:pt x="111401" y="197522"/>
                </a:cubicBezTo>
                <a:cubicBezTo>
                  <a:pt x="111401" y="198842"/>
                  <a:pt x="111401" y="198842"/>
                  <a:pt x="111401" y="200163"/>
                </a:cubicBezTo>
                <a:cubicBezTo>
                  <a:pt x="112721" y="200163"/>
                  <a:pt x="112721" y="200163"/>
                  <a:pt x="112721" y="200163"/>
                </a:cubicBezTo>
                <a:cubicBezTo>
                  <a:pt x="114040" y="200163"/>
                  <a:pt x="114040" y="201483"/>
                  <a:pt x="112721" y="201483"/>
                </a:cubicBezTo>
                <a:cubicBezTo>
                  <a:pt x="112721" y="201483"/>
                  <a:pt x="112721" y="201483"/>
                  <a:pt x="111401" y="201483"/>
                </a:cubicBezTo>
                <a:cubicBezTo>
                  <a:pt x="111401" y="201483"/>
                  <a:pt x="111401" y="201483"/>
                  <a:pt x="111401" y="202803"/>
                </a:cubicBezTo>
                <a:cubicBezTo>
                  <a:pt x="111401" y="202803"/>
                  <a:pt x="111401" y="202803"/>
                  <a:pt x="114040" y="202803"/>
                </a:cubicBezTo>
                <a:cubicBezTo>
                  <a:pt x="115360" y="202803"/>
                  <a:pt x="115360" y="204123"/>
                  <a:pt x="114040" y="204123"/>
                </a:cubicBezTo>
                <a:cubicBezTo>
                  <a:pt x="114040" y="204123"/>
                  <a:pt x="114040" y="204123"/>
                  <a:pt x="111401" y="204123"/>
                </a:cubicBezTo>
                <a:cubicBezTo>
                  <a:pt x="111401" y="204123"/>
                  <a:pt x="111401" y="205443"/>
                  <a:pt x="111401" y="206764"/>
                </a:cubicBezTo>
                <a:cubicBezTo>
                  <a:pt x="111401" y="208084"/>
                  <a:pt x="111401" y="209404"/>
                  <a:pt x="111401" y="210724"/>
                </a:cubicBezTo>
                <a:cubicBezTo>
                  <a:pt x="112721" y="210724"/>
                  <a:pt x="112721" y="210724"/>
                  <a:pt x="114040" y="210724"/>
                </a:cubicBezTo>
                <a:cubicBezTo>
                  <a:pt x="114040" y="210724"/>
                  <a:pt x="114040" y="212045"/>
                  <a:pt x="112721" y="212045"/>
                </a:cubicBezTo>
                <a:cubicBezTo>
                  <a:pt x="112721" y="212045"/>
                  <a:pt x="111401" y="212045"/>
                  <a:pt x="111401" y="212045"/>
                </a:cubicBezTo>
                <a:cubicBezTo>
                  <a:pt x="111401" y="212045"/>
                  <a:pt x="111401" y="213365"/>
                  <a:pt x="111401" y="214685"/>
                </a:cubicBezTo>
                <a:cubicBezTo>
                  <a:pt x="111401" y="214685"/>
                  <a:pt x="111401" y="214685"/>
                  <a:pt x="112721" y="214685"/>
                </a:cubicBezTo>
                <a:cubicBezTo>
                  <a:pt x="114040" y="214685"/>
                  <a:pt x="114040" y="216005"/>
                  <a:pt x="112721" y="216005"/>
                </a:cubicBezTo>
                <a:cubicBezTo>
                  <a:pt x="112721" y="216005"/>
                  <a:pt x="112721" y="216005"/>
                  <a:pt x="111401" y="216005"/>
                </a:cubicBezTo>
                <a:cubicBezTo>
                  <a:pt x="111401" y="216005"/>
                  <a:pt x="111401" y="217326"/>
                  <a:pt x="111401" y="217326"/>
                </a:cubicBezTo>
                <a:cubicBezTo>
                  <a:pt x="112721" y="218646"/>
                  <a:pt x="112721" y="218646"/>
                  <a:pt x="114040" y="218646"/>
                </a:cubicBezTo>
                <a:cubicBezTo>
                  <a:pt x="115360" y="218646"/>
                  <a:pt x="114040" y="219966"/>
                  <a:pt x="114040" y="219966"/>
                </a:cubicBezTo>
                <a:cubicBezTo>
                  <a:pt x="112721" y="219966"/>
                  <a:pt x="112721" y="219966"/>
                  <a:pt x="111401" y="218646"/>
                </a:cubicBezTo>
                <a:cubicBezTo>
                  <a:pt x="111401" y="219966"/>
                  <a:pt x="111401" y="221286"/>
                  <a:pt x="111401" y="222607"/>
                </a:cubicBezTo>
                <a:cubicBezTo>
                  <a:pt x="111401" y="222607"/>
                  <a:pt x="111401" y="222607"/>
                  <a:pt x="112721" y="222607"/>
                </a:cubicBezTo>
                <a:cubicBezTo>
                  <a:pt x="112721" y="223927"/>
                  <a:pt x="112721" y="223927"/>
                  <a:pt x="111401" y="223927"/>
                </a:cubicBezTo>
                <a:cubicBezTo>
                  <a:pt x="111401" y="223927"/>
                  <a:pt x="111401" y="225247"/>
                  <a:pt x="111401" y="225247"/>
                </a:cubicBezTo>
                <a:cubicBezTo>
                  <a:pt x="111401" y="225247"/>
                  <a:pt x="112721" y="225247"/>
                  <a:pt x="112721" y="226567"/>
                </a:cubicBezTo>
                <a:cubicBezTo>
                  <a:pt x="112721" y="226567"/>
                  <a:pt x="112721" y="227887"/>
                  <a:pt x="111401" y="226567"/>
                </a:cubicBezTo>
                <a:cubicBezTo>
                  <a:pt x="111401" y="227887"/>
                  <a:pt x="111401" y="227887"/>
                  <a:pt x="111401" y="229208"/>
                </a:cubicBezTo>
                <a:cubicBezTo>
                  <a:pt x="111401" y="229208"/>
                  <a:pt x="112721" y="229208"/>
                  <a:pt x="114040" y="229208"/>
                </a:cubicBezTo>
                <a:cubicBezTo>
                  <a:pt x="114040" y="229208"/>
                  <a:pt x="114040" y="230528"/>
                  <a:pt x="114040" y="230528"/>
                </a:cubicBezTo>
                <a:cubicBezTo>
                  <a:pt x="112721" y="230528"/>
                  <a:pt x="111401" y="230528"/>
                  <a:pt x="111401" y="230528"/>
                </a:cubicBezTo>
                <a:cubicBezTo>
                  <a:pt x="111401" y="230528"/>
                  <a:pt x="111401" y="231848"/>
                  <a:pt x="111401" y="231848"/>
                </a:cubicBezTo>
                <a:cubicBezTo>
                  <a:pt x="111401" y="231848"/>
                  <a:pt x="112721" y="233168"/>
                  <a:pt x="112721" y="233168"/>
                </a:cubicBezTo>
                <a:cubicBezTo>
                  <a:pt x="114040" y="233168"/>
                  <a:pt x="114040" y="234489"/>
                  <a:pt x="112721" y="234489"/>
                </a:cubicBezTo>
                <a:cubicBezTo>
                  <a:pt x="112721" y="234489"/>
                  <a:pt x="111401" y="233168"/>
                  <a:pt x="111401" y="233168"/>
                </a:cubicBezTo>
                <a:cubicBezTo>
                  <a:pt x="111401" y="234489"/>
                  <a:pt x="111401" y="234489"/>
                  <a:pt x="111401" y="235809"/>
                </a:cubicBezTo>
                <a:cubicBezTo>
                  <a:pt x="111401" y="235809"/>
                  <a:pt x="112721" y="235809"/>
                  <a:pt x="112721" y="235809"/>
                </a:cubicBezTo>
                <a:cubicBezTo>
                  <a:pt x="114040" y="235809"/>
                  <a:pt x="114040" y="237129"/>
                  <a:pt x="112721" y="237129"/>
                </a:cubicBezTo>
                <a:cubicBezTo>
                  <a:pt x="112721" y="237129"/>
                  <a:pt x="111401" y="237129"/>
                  <a:pt x="111401" y="237129"/>
                </a:cubicBezTo>
                <a:cubicBezTo>
                  <a:pt x="111401" y="238449"/>
                  <a:pt x="111401" y="238449"/>
                  <a:pt x="110081" y="239769"/>
                </a:cubicBezTo>
                <a:cubicBezTo>
                  <a:pt x="111401" y="239769"/>
                  <a:pt x="112721" y="239769"/>
                  <a:pt x="112721" y="239769"/>
                </a:cubicBezTo>
                <a:cubicBezTo>
                  <a:pt x="114040" y="239769"/>
                  <a:pt x="112721" y="241090"/>
                  <a:pt x="112721" y="241090"/>
                </a:cubicBezTo>
                <a:cubicBezTo>
                  <a:pt x="111401" y="241090"/>
                  <a:pt x="111401" y="241090"/>
                  <a:pt x="110081" y="241090"/>
                </a:cubicBezTo>
                <a:cubicBezTo>
                  <a:pt x="110081" y="241090"/>
                  <a:pt x="110081" y="241090"/>
                  <a:pt x="110081" y="242410"/>
                </a:cubicBezTo>
                <a:cubicBezTo>
                  <a:pt x="111401" y="242410"/>
                  <a:pt x="111401" y="242410"/>
                  <a:pt x="112721" y="242410"/>
                </a:cubicBezTo>
                <a:cubicBezTo>
                  <a:pt x="112721" y="242410"/>
                  <a:pt x="112721" y="243730"/>
                  <a:pt x="112721" y="243730"/>
                </a:cubicBezTo>
                <a:cubicBezTo>
                  <a:pt x="111401" y="243730"/>
                  <a:pt x="111401" y="243730"/>
                  <a:pt x="110081" y="243730"/>
                </a:cubicBezTo>
                <a:cubicBezTo>
                  <a:pt x="110081" y="243730"/>
                  <a:pt x="110081" y="243730"/>
                  <a:pt x="110081" y="245050"/>
                </a:cubicBezTo>
                <a:cubicBezTo>
                  <a:pt x="111401" y="245050"/>
                  <a:pt x="111401" y="245050"/>
                  <a:pt x="111401" y="245050"/>
                </a:cubicBezTo>
                <a:cubicBezTo>
                  <a:pt x="112721" y="245050"/>
                  <a:pt x="112721" y="246371"/>
                  <a:pt x="111401" y="246371"/>
                </a:cubicBezTo>
                <a:cubicBezTo>
                  <a:pt x="111401" y="246371"/>
                  <a:pt x="111401" y="246371"/>
                  <a:pt x="110081" y="246371"/>
                </a:cubicBezTo>
                <a:cubicBezTo>
                  <a:pt x="110081" y="246371"/>
                  <a:pt x="110081" y="246371"/>
                  <a:pt x="111401" y="247691"/>
                </a:cubicBezTo>
                <a:cubicBezTo>
                  <a:pt x="112721" y="249011"/>
                  <a:pt x="111401" y="249011"/>
                  <a:pt x="111401" y="249011"/>
                </a:cubicBezTo>
                <a:cubicBezTo>
                  <a:pt x="111401" y="249011"/>
                  <a:pt x="111401" y="249011"/>
                  <a:pt x="110081" y="249011"/>
                </a:cubicBezTo>
                <a:cubicBezTo>
                  <a:pt x="110081" y="251651"/>
                  <a:pt x="104802" y="251651"/>
                  <a:pt x="104802" y="249011"/>
                </a:cubicBezTo>
                <a:cubicBezTo>
                  <a:pt x="106121" y="233168"/>
                  <a:pt x="106121" y="218646"/>
                  <a:pt x="106121" y="202803"/>
                </a:cubicBezTo>
                <a:cubicBezTo>
                  <a:pt x="106121" y="189601"/>
                  <a:pt x="106121" y="175078"/>
                  <a:pt x="107441" y="160556"/>
                </a:cubicBezTo>
                <a:cubicBezTo>
                  <a:pt x="108761" y="139432"/>
                  <a:pt x="112721" y="118309"/>
                  <a:pt x="114040" y="97185"/>
                </a:cubicBezTo>
                <a:cubicBezTo>
                  <a:pt x="115360" y="86624"/>
                  <a:pt x="114040" y="77382"/>
                  <a:pt x="114040" y="66820"/>
                </a:cubicBezTo>
                <a:cubicBezTo>
                  <a:pt x="112721" y="57579"/>
                  <a:pt x="112721" y="48337"/>
                  <a:pt x="112721" y="39096"/>
                </a:cubicBezTo>
                <a:cubicBezTo>
                  <a:pt x="112721" y="27214"/>
                  <a:pt x="112721" y="3450"/>
                  <a:pt x="94243" y="3450"/>
                </a:cubicBezTo>
                <a:close/>
                <a:moveTo>
                  <a:pt x="97303" y="49"/>
                </a:moveTo>
                <a:cubicBezTo>
                  <a:pt x="102594" y="376"/>
                  <a:pt x="107555" y="2342"/>
                  <a:pt x="110863" y="6274"/>
                </a:cubicBezTo>
                <a:cubicBezTo>
                  <a:pt x="117477" y="-2900"/>
                  <a:pt x="134675" y="1032"/>
                  <a:pt x="142613" y="7585"/>
                </a:cubicBezTo>
                <a:cubicBezTo>
                  <a:pt x="145258" y="8895"/>
                  <a:pt x="146581" y="10206"/>
                  <a:pt x="147904" y="12827"/>
                </a:cubicBezTo>
                <a:cubicBezTo>
                  <a:pt x="167748" y="10206"/>
                  <a:pt x="184946" y="23312"/>
                  <a:pt x="195530" y="39039"/>
                </a:cubicBezTo>
                <a:cubicBezTo>
                  <a:pt x="196853" y="37729"/>
                  <a:pt x="198176" y="37729"/>
                  <a:pt x="200821" y="39039"/>
                </a:cubicBezTo>
                <a:cubicBezTo>
                  <a:pt x="202144" y="40350"/>
                  <a:pt x="204790" y="41661"/>
                  <a:pt x="206113" y="42971"/>
                </a:cubicBezTo>
                <a:cubicBezTo>
                  <a:pt x="210082" y="44282"/>
                  <a:pt x="212728" y="46903"/>
                  <a:pt x="215373" y="50835"/>
                </a:cubicBezTo>
                <a:cubicBezTo>
                  <a:pt x="221988" y="56077"/>
                  <a:pt x="225957" y="62630"/>
                  <a:pt x="228603" y="70494"/>
                </a:cubicBezTo>
                <a:cubicBezTo>
                  <a:pt x="235217" y="84911"/>
                  <a:pt x="235217" y="103259"/>
                  <a:pt x="231248" y="118987"/>
                </a:cubicBezTo>
                <a:cubicBezTo>
                  <a:pt x="227280" y="136025"/>
                  <a:pt x="218019" y="153063"/>
                  <a:pt x="210082" y="168790"/>
                </a:cubicBezTo>
                <a:cubicBezTo>
                  <a:pt x="199498" y="187139"/>
                  <a:pt x="188915" y="204177"/>
                  <a:pt x="177009" y="219904"/>
                </a:cubicBezTo>
                <a:cubicBezTo>
                  <a:pt x="155842" y="247427"/>
                  <a:pt x="129383" y="274950"/>
                  <a:pt x="124092" y="309026"/>
                </a:cubicBezTo>
                <a:cubicBezTo>
                  <a:pt x="124092" y="310337"/>
                  <a:pt x="125415" y="310337"/>
                  <a:pt x="125415" y="311647"/>
                </a:cubicBezTo>
                <a:cubicBezTo>
                  <a:pt x="125415" y="314268"/>
                  <a:pt x="125415" y="318200"/>
                  <a:pt x="124092" y="320821"/>
                </a:cubicBezTo>
                <a:cubicBezTo>
                  <a:pt x="124092" y="320821"/>
                  <a:pt x="124092" y="320821"/>
                  <a:pt x="124092" y="322132"/>
                </a:cubicBezTo>
                <a:cubicBezTo>
                  <a:pt x="122769" y="328685"/>
                  <a:pt x="120123" y="335238"/>
                  <a:pt x="112186" y="335238"/>
                </a:cubicBezTo>
                <a:cubicBezTo>
                  <a:pt x="105571" y="335238"/>
                  <a:pt x="100279" y="332617"/>
                  <a:pt x="97633" y="327374"/>
                </a:cubicBezTo>
                <a:cubicBezTo>
                  <a:pt x="96311" y="322132"/>
                  <a:pt x="97633" y="315579"/>
                  <a:pt x="98956" y="311647"/>
                </a:cubicBezTo>
                <a:cubicBezTo>
                  <a:pt x="98956" y="310337"/>
                  <a:pt x="98956" y="310337"/>
                  <a:pt x="98956" y="310337"/>
                </a:cubicBezTo>
                <a:cubicBezTo>
                  <a:pt x="91019" y="271018"/>
                  <a:pt x="67206" y="236942"/>
                  <a:pt x="46040" y="202866"/>
                </a:cubicBezTo>
                <a:cubicBezTo>
                  <a:pt x="38102" y="187139"/>
                  <a:pt x="27519" y="174033"/>
                  <a:pt x="18258" y="159616"/>
                </a:cubicBezTo>
                <a:cubicBezTo>
                  <a:pt x="10321" y="145199"/>
                  <a:pt x="3706" y="129472"/>
                  <a:pt x="1061" y="112434"/>
                </a:cubicBezTo>
                <a:cubicBezTo>
                  <a:pt x="-2908" y="82290"/>
                  <a:pt x="3706" y="49524"/>
                  <a:pt x="30165" y="31176"/>
                </a:cubicBezTo>
                <a:cubicBezTo>
                  <a:pt x="32811" y="24623"/>
                  <a:pt x="38102" y="18070"/>
                  <a:pt x="44717" y="14138"/>
                </a:cubicBezTo>
                <a:cubicBezTo>
                  <a:pt x="52654" y="7585"/>
                  <a:pt x="67206" y="-279"/>
                  <a:pt x="76467" y="6274"/>
                </a:cubicBezTo>
                <a:cubicBezTo>
                  <a:pt x="77790" y="4964"/>
                  <a:pt x="80436" y="3653"/>
                  <a:pt x="81758" y="3653"/>
                </a:cubicBezTo>
                <a:cubicBezTo>
                  <a:pt x="86389" y="1032"/>
                  <a:pt x="92011" y="-279"/>
                  <a:pt x="97303" y="49"/>
                </a:cubicBezTo>
                <a:close/>
              </a:path>
            </a:pathLst>
          </a:custGeom>
          <a:solidFill>
            <a:schemeClr val="accent6"/>
          </a:solidFill>
          <a:ln>
            <a:noFill/>
          </a:ln>
        </p:spPr>
        <p:txBody>
          <a:bodyPr/>
          <a:lstStyle/>
          <a:p/>
        </p:txBody>
      </p:sp>
      <p:pic>
        <p:nvPicPr>
          <p:cNvPr id="6" name="图片 5"/>
          <p:cNvPicPr>
            <a:picLocks noChangeAspect="1"/>
          </p:cNvPicPr>
          <p:nvPr/>
        </p:nvPicPr>
        <p:blipFill>
          <a:blip r:embed="rId12"/>
          <a:stretch>
            <a:fillRect/>
          </a:stretch>
        </p:blipFill>
        <p:spPr>
          <a:xfrm>
            <a:off x="1310526" y="1445720"/>
            <a:ext cx="3029975" cy="1176630"/>
          </a:xfrm>
          <a:prstGeom prst="rect">
            <a:avLst/>
          </a:prstGeom>
        </p:spPr>
      </p:pic>
    </p:spTree>
    <p:custDataLst>
      <p:tags r:id="rId13"/>
    </p:custDataLst>
    <p:extLst>
      <p:ext uri="{BB962C8B-B14F-4D97-AF65-F5344CB8AC3E}">
        <p14:creationId val="415044387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8">
                                  <p:stCondLst>
                                    <p:cond delay="500"/>
                                  </p:stCondLst>
                                  <p:childTnLst>
                                    <p:set>
                                      <p:cBhvr>
                                        <p:cTn dur="1" fill="hold" id="9">
                                          <p:stCondLst>
                                            <p:cond delay="0"/>
                                          </p:stCondLst>
                                        </p:cTn>
                                        <p:tgtEl>
                                          <p:spTgt spid="3"/>
                                        </p:tgtEl>
                                        <p:attrNameLst>
                                          <p:attrName>style.visibility</p:attrName>
                                        </p:attrNameLst>
                                      </p:cBhvr>
                                      <p:to>
                                        <p:strVal val="visible"/>
                                      </p:to>
                                    </p:set>
                                    <p:animEffect filter="wipe(left)" transition="in">
                                      <p:cBhvr>
                                        <p:cTn dur="1000" id="10"/>
                                        <p:tgtEl>
                                          <p:spTgt spid="3"/>
                                        </p:tgtEl>
                                      </p:cBhvr>
                                    </p:animEffect>
                                  </p:childTnLst>
                                </p:cTn>
                              </p:par>
                              <p:par>
                                <p:cTn fill="hold" id="11" nodeType="withEffect" presetClass="entr" presetID="22" presetSubtype="8">
                                  <p:stCondLst>
                                    <p:cond delay="100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1000" id="13"/>
                                        <p:tgtEl>
                                          <p:spTgt spid="4"/>
                                        </p:tgtEl>
                                      </p:cBhvr>
                                    </p:animEffect>
                                  </p:childTnLst>
                                </p:cTn>
                              </p:par>
                              <p:par>
                                <p:cTn fill="hold" id="14" nodeType="withEffect" presetClass="entr" presetID="22" presetSubtype="8">
                                  <p:stCondLst>
                                    <p:cond delay="150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1000" id="1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思想气泡: 云 10"/>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12" name="文本框 11"/>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04</a:t>
            </a:r>
          </a:p>
        </p:txBody>
      </p:sp>
      <p:sp>
        <p:nvSpPr>
          <p:cNvPr id="13" name="任意多边形: 形状 12"/>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10" name="组合 9"/>
          <p:cNvGrpSpPr/>
          <p:nvPr/>
        </p:nvGrpSpPr>
        <p:grpSpPr>
          <a:xfrm>
            <a:off x="1332041" y="3884741"/>
            <a:ext cx="2241974" cy="1220554"/>
            <a:chOff x="3410137" y="2575227"/>
            <a:chExt cx="2241974" cy="1220554"/>
          </a:xfrm>
        </p:grpSpPr>
        <p:sp>
          <p:nvSpPr>
            <p:cNvPr id="18" name="矩形 17"/>
            <p:cNvSpPr/>
            <p:nvPr/>
          </p:nvSpPr>
          <p:spPr>
            <a:xfrm>
              <a:off x="3410137" y="2927851"/>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9" name="矩形 18"/>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0" name="组合 19"/>
          <p:cNvGrpSpPr/>
          <p:nvPr/>
        </p:nvGrpSpPr>
        <p:grpSpPr>
          <a:xfrm>
            <a:off x="4875289" y="3884741"/>
            <a:ext cx="2241974" cy="1220554"/>
            <a:chOff x="3410137" y="2575227"/>
            <a:chExt cx="2241974" cy="1220554"/>
          </a:xfrm>
        </p:grpSpPr>
        <p:sp>
          <p:nvSpPr>
            <p:cNvPr id="21" name="矩形 20"/>
            <p:cNvSpPr/>
            <p:nvPr/>
          </p:nvSpPr>
          <p:spPr>
            <a:xfrm>
              <a:off x="3410137" y="2927851"/>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2" name="矩形 21"/>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3" name="组合 22"/>
          <p:cNvGrpSpPr/>
          <p:nvPr/>
        </p:nvGrpSpPr>
        <p:grpSpPr>
          <a:xfrm>
            <a:off x="8418536" y="3884741"/>
            <a:ext cx="2241974" cy="1220554"/>
            <a:chOff x="3410137" y="2575227"/>
            <a:chExt cx="2241974" cy="1220554"/>
          </a:xfrm>
        </p:grpSpPr>
        <p:sp>
          <p:nvSpPr>
            <p:cNvPr id="24" name="矩形 23"/>
            <p:cNvSpPr/>
            <p:nvPr/>
          </p:nvSpPr>
          <p:spPr>
            <a:xfrm>
              <a:off x="3410137" y="2927851"/>
              <a:ext cx="2241974"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5" name="矩形 24"/>
            <p:cNvSpPr/>
            <p:nvPr/>
          </p:nvSpPr>
          <p:spPr>
            <a:xfrm>
              <a:off x="3410137" y="2575227"/>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 name="组合 2"/>
          <p:cNvGrpSpPr/>
          <p:nvPr/>
        </p:nvGrpSpPr>
        <p:grpSpPr>
          <a:xfrm>
            <a:off x="1562763" y="2190950"/>
            <a:ext cx="1574532" cy="1515049"/>
            <a:chOff x="1562763" y="2190950"/>
            <a:chExt cx="1574532" cy="1515049"/>
          </a:xfrm>
        </p:grpSpPr>
        <p:sp>
          <p:nvSpPr>
            <p:cNvPr id="15" name="MH_Other_6"/>
            <p:cNvSpPr>
              <a:spLocks noEditPoints="1"/>
            </p:cNvSpPr>
            <p:nvPr>
              <p:custDataLst>
                <p:tags r:id="rId4"/>
              </p:custDataLst>
            </p:nvPr>
          </p:nvSpPr>
          <p:spPr bwMode="auto">
            <a:xfrm rot="5925998">
              <a:off x="1414171" y="2339542"/>
              <a:ext cx="1465172" cy="1167988"/>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2" name="文本框 1"/>
            <p:cNvSpPr txBox="1"/>
            <p:nvPr/>
          </p:nvSpPr>
          <p:spPr>
            <a:xfrm>
              <a:off x="2266544" y="3244335"/>
              <a:ext cx="862330" cy="457200"/>
            </a:xfrm>
            <a:prstGeom prst="rect">
              <a:avLst/>
            </a:prstGeom>
            <a:noFill/>
          </p:spPr>
          <p:txBody>
            <a:bodyPr rtlCol="0" wrap="none">
              <a:spAutoFit/>
            </a:bodyPr>
            <a:lstStyle/>
            <a:p>
              <a:r>
                <a:rPr altLang="zh-CN" b="1" lang="en-US" sz="2400">
                  <a:solidFill>
                    <a:schemeClr val="accent1"/>
                  </a:solidFill>
                </a:rPr>
                <a:t>$856</a:t>
              </a:r>
            </a:p>
          </p:txBody>
        </p:sp>
      </p:grpSp>
      <p:grpSp>
        <p:nvGrpSpPr>
          <p:cNvPr id="4" name="组合 3"/>
          <p:cNvGrpSpPr/>
          <p:nvPr/>
        </p:nvGrpSpPr>
        <p:grpSpPr>
          <a:xfrm>
            <a:off x="5106011" y="2190950"/>
            <a:ext cx="1583746" cy="1515049"/>
            <a:chOff x="5106011" y="2190950"/>
            <a:chExt cx="1583746" cy="1515049"/>
          </a:xfrm>
        </p:grpSpPr>
        <p:sp>
          <p:nvSpPr>
            <p:cNvPr id="16" name="MH_Other_6"/>
            <p:cNvSpPr>
              <a:spLocks noEditPoints="1"/>
            </p:cNvSpPr>
            <p:nvPr>
              <p:custDataLst>
                <p:tags r:id="rId5"/>
              </p:custDataLst>
            </p:nvPr>
          </p:nvSpPr>
          <p:spPr bwMode="auto">
            <a:xfrm rot="5925998">
              <a:off x="4957419" y="2339542"/>
              <a:ext cx="1465172" cy="1167988"/>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26" name="文本框 25"/>
            <p:cNvSpPr txBox="1"/>
            <p:nvPr/>
          </p:nvSpPr>
          <p:spPr>
            <a:xfrm>
              <a:off x="5819006" y="3244335"/>
              <a:ext cx="862330" cy="457200"/>
            </a:xfrm>
            <a:prstGeom prst="rect">
              <a:avLst/>
            </a:prstGeom>
            <a:noFill/>
          </p:spPr>
          <p:txBody>
            <a:bodyPr rtlCol="0" wrap="none">
              <a:spAutoFit/>
            </a:bodyPr>
            <a:lstStyle/>
            <a:p>
              <a:r>
                <a:rPr altLang="zh-CN" b="1" lang="en-US" sz="2400">
                  <a:solidFill>
                    <a:schemeClr val="accent2"/>
                  </a:solidFill>
                </a:rPr>
                <a:t>$682</a:t>
              </a:r>
            </a:p>
          </p:txBody>
        </p:sp>
      </p:grpSp>
      <p:grpSp>
        <p:nvGrpSpPr>
          <p:cNvPr id="5" name="组合 4"/>
          <p:cNvGrpSpPr/>
          <p:nvPr/>
        </p:nvGrpSpPr>
        <p:grpSpPr>
          <a:xfrm>
            <a:off x="8649258" y="2190948"/>
            <a:ext cx="1561911" cy="1515051"/>
            <a:chOff x="8649258" y="2190948"/>
            <a:chExt cx="1561911" cy="1515051"/>
          </a:xfrm>
        </p:grpSpPr>
        <p:sp>
          <p:nvSpPr>
            <p:cNvPr id="17" name="MH_Other_6"/>
            <p:cNvSpPr>
              <a:spLocks noEditPoints="1"/>
            </p:cNvSpPr>
            <p:nvPr>
              <p:custDataLst>
                <p:tags r:id="rId6"/>
              </p:custDataLst>
            </p:nvPr>
          </p:nvSpPr>
          <p:spPr bwMode="auto">
            <a:xfrm rot="5925998">
              <a:off x="8500666" y="2339540"/>
              <a:ext cx="1465172" cy="1167988"/>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anchor="ctr" bIns="0" lIns="0" rIns="0" tIns="0">
              <a:normAutofit/>
            </a:bodyPr>
            <a:lstStyle/>
            <a:p>
              <a:pPr>
                <a:defRPr/>
              </a:pPr>
              <a:endParaRPr altLang="en-US" lang="zh-CN" sz="1600">
                <a:solidFill>
                  <a:schemeClr val="accent1">
                    <a:lumMod val="50000"/>
                  </a:schemeClr>
                </a:solidFill>
              </a:endParaRPr>
            </a:p>
          </p:txBody>
        </p:sp>
        <p:sp>
          <p:nvSpPr>
            <p:cNvPr id="27" name="文本框 26"/>
            <p:cNvSpPr txBox="1"/>
            <p:nvPr/>
          </p:nvSpPr>
          <p:spPr>
            <a:xfrm>
              <a:off x="9340419" y="3244335"/>
              <a:ext cx="862330" cy="457200"/>
            </a:xfrm>
            <a:prstGeom prst="rect">
              <a:avLst/>
            </a:prstGeom>
            <a:noFill/>
          </p:spPr>
          <p:txBody>
            <a:bodyPr rtlCol="0" wrap="none">
              <a:spAutoFit/>
            </a:bodyPr>
            <a:lstStyle/>
            <a:p>
              <a:r>
                <a:rPr altLang="zh-CN" b="1" lang="en-US" sz="2400">
                  <a:solidFill>
                    <a:schemeClr val="accent3"/>
                  </a:solidFill>
                </a:rPr>
                <a:t>$748</a:t>
              </a:r>
            </a:p>
          </p:txBody>
        </p:sp>
      </p:grpSp>
    </p:spTree>
    <p:extLst>
      <p:ext uri="{BB962C8B-B14F-4D97-AF65-F5344CB8AC3E}">
        <p14:creationId val="36245645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ecel="100000" dur="900" fill="hold" id="9"/>
                                        <p:tgtEl>
                                          <p:spTgt spid="3"/>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3"/>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25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ecel="100000" dur="900" fill="hold" id="15"/>
                                        <p:tgtEl>
                                          <p:spTgt spid="4"/>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4"/>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50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ecel="100000" dur="900" fill="hold" id="21"/>
                                        <p:tgtEl>
                                          <p:spTgt spid="5"/>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1">
                                  <p:stCondLst>
                                    <p:cond delay="0"/>
                                  </p:stCondLst>
                                  <p:childTnLst>
                                    <p:set>
                                      <p:cBhvr>
                                        <p:cTn dur="1" fill="hold" id="25">
                                          <p:stCondLst>
                                            <p:cond delay="0"/>
                                          </p:stCondLst>
                                        </p:cTn>
                                        <p:tgtEl>
                                          <p:spTgt spid="10"/>
                                        </p:tgtEl>
                                        <p:attrNameLst>
                                          <p:attrName>style.visibility</p:attrName>
                                        </p:attrNameLst>
                                      </p:cBhvr>
                                      <p:to>
                                        <p:strVal val="visible"/>
                                      </p:to>
                                    </p:set>
                                    <p:animEffect filter="wipe(up)" transition="in">
                                      <p:cBhvr>
                                        <p:cTn dur="500" id="26"/>
                                        <p:tgtEl>
                                          <p:spTgt spid="10"/>
                                        </p:tgtEl>
                                      </p:cBhvr>
                                    </p:animEffect>
                                  </p:childTnLst>
                                </p:cTn>
                              </p:par>
                            </p:childTnLst>
                          </p:cTn>
                        </p:par>
                        <p:par>
                          <p:cTn fill="hold" id="27" nodeType="afterGroup">
                            <p:stCondLst>
                              <p:cond delay="2000"/>
                            </p:stCondLst>
                            <p:childTnLst>
                              <p:par>
                                <p:cTn fill="hold" id="28" nodeType="afterEffect" presetClass="entr" presetID="22" presetSubtype="1">
                                  <p:stCondLst>
                                    <p:cond delay="0"/>
                                  </p:stCondLst>
                                  <p:childTnLst>
                                    <p:set>
                                      <p:cBhvr>
                                        <p:cTn dur="1" fill="hold" id="29">
                                          <p:stCondLst>
                                            <p:cond delay="0"/>
                                          </p:stCondLst>
                                        </p:cTn>
                                        <p:tgtEl>
                                          <p:spTgt spid="20"/>
                                        </p:tgtEl>
                                        <p:attrNameLst>
                                          <p:attrName>style.visibility</p:attrName>
                                        </p:attrNameLst>
                                      </p:cBhvr>
                                      <p:to>
                                        <p:strVal val="visible"/>
                                      </p:to>
                                    </p:set>
                                    <p:animEffect filter="wipe(up)" transition="in">
                                      <p:cBhvr>
                                        <p:cTn dur="500" id="30"/>
                                        <p:tgtEl>
                                          <p:spTgt spid="20"/>
                                        </p:tgtEl>
                                      </p:cBhvr>
                                    </p:animEffect>
                                  </p:childTnLst>
                                </p:cTn>
                              </p:par>
                            </p:childTnLst>
                          </p:cTn>
                        </p:par>
                        <p:par>
                          <p:cTn fill="hold" id="31" nodeType="afterGroup">
                            <p:stCondLst>
                              <p:cond delay="2500"/>
                            </p:stCondLst>
                            <p:childTnLst>
                              <p:par>
                                <p:cTn fill="hold" id="32" nodeType="afterEffect" presetClass="entr" presetID="22" presetSubtype="1">
                                  <p:stCondLst>
                                    <p:cond delay="0"/>
                                  </p:stCondLst>
                                  <p:childTnLst>
                                    <p:set>
                                      <p:cBhvr>
                                        <p:cTn dur="1" fill="hold" id="33">
                                          <p:stCondLst>
                                            <p:cond delay="0"/>
                                          </p:stCondLst>
                                        </p:cTn>
                                        <p:tgtEl>
                                          <p:spTgt spid="23"/>
                                        </p:tgtEl>
                                        <p:attrNameLst>
                                          <p:attrName>style.visibility</p:attrName>
                                        </p:attrNameLst>
                                      </p:cBhvr>
                                      <p:to>
                                        <p:strVal val="visible"/>
                                      </p:to>
                                    </p:set>
                                    <p:animEffect filter="wipe(up)" transition="in">
                                      <p:cBhvr>
                                        <p:cTn dur="500" id="3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p:cNvSpPr/>
          <p:nvPr/>
        </p:nvSpPr>
        <p:spPr>
          <a:xfrm>
            <a:off x="874713" y="2903198"/>
            <a:ext cx="1865438"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任意多边形: 形状 2"/>
          <p:cNvSpPr/>
          <p:nvPr/>
        </p:nvSpPr>
        <p:spPr>
          <a:xfrm>
            <a:off x="3733759" y="2903198"/>
            <a:ext cx="1865438"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任意多边形: 形状 3"/>
          <p:cNvSpPr/>
          <p:nvPr/>
        </p:nvSpPr>
        <p:spPr>
          <a:xfrm>
            <a:off x="6592805" y="2903198"/>
            <a:ext cx="1865438"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任意多边形: 形状 4"/>
          <p:cNvSpPr/>
          <p:nvPr/>
        </p:nvSpPr>
        <p:spPr>
          <a:xfrm>
            <a:off x="9451850" y="2903198"/>
            <a:ext cx="1865438"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right-arrow-sketch_36739"/>
          <p:cNvSpPr>
            <a:spLocks noChangeAspect="1"/>
          </p:cNvSpPr>
          <p:nvPr/>
        </p:nvSpPr>
        <p:spPr bwMode="auto">
          <a:xfrm>
            <a:off x="2932112" y="3631144"/>
            <a:ext cx="609685" cy="315561"/>
          </a:xfrm>
          <a:custGeom>
            <a:gdLst>
              <a:gd fmla="*/ 230642 w 327829" name="connsiteX0"/>
              <a:gd fmla="*/ 152610 h 169678" name="connsiteY0"/>
              <a:gd fmla="*/ 223838 w 327829" name="connsiteX1"/>
              <a:gd fmla="*/ 164300 h 169678" name="connsiteY1"/>
              <a:gd fmla="*/ 227240 w 327829" name="connsiteX2"/>
              <a:gd fmla="*/ 163001 h 169678" name="connsiteY2"/>
              <a:gd fmla="*/ 230642 w 327829" name="connsiteX3"/>
              <a:gd fmla="*/ 152610 h 169678" name="connsiteY3"/>
              <a:gd fmla="*/ 211773 w 327829" name="connsiteX4"/>
              <a:gd fmla="*/ 92285 h 169678" name="connsiteY4"/>
              <a:gd fmla="*/ 196533 w 327829" name="connsiteX5"/>
              <a:gd fmla="*/ 116963 h 169678" name="connsiteY5"/>
              <a:gd fmla="*/ 195263 w 327829" name="connsiteX6"/>
              <a:gd fmla="*/ 116963 h 169678" name="connsiteY6"/>
              <a:gd fmla="*/ 200343 w 327829" name="connsiteX7"/>
              <a:gd fmla="*/ 118262 h 169678" name="connsiteY7"/>
              <a:gd fmla="*/ 200343 w 327829" name="connsiteX8"/>
              <a:gd fmla="*/ 116963 h 169678" name="connsiteY8"/>
              <a:gd fmla="*/ 204153 w 327829" name="connsiteX9"/>
              <a:gd fmla="*/ 109170 h 169678" name="connsiteY9"/>
              <a:gd fmla="*/ 213043 w 327829" name="connsiteX10"/>
              <a:gd fmla="*/ 92285 h 169678" name="connsiteY10"/>
              <a:gd fmla="*/ 211773 w 327829" name="connsiteX11"/>
              <a:gd fmla="*/ 92285 h 169678" name="connsiteY11"/>
              <a:gd fmla="*/ 14288 w 327829" name="connsiteX12"/>
              <a:gd fmla="*/ 80162 h 169678" name="connsiteY12"/>
              <a:gd fmla="*/ 9525 w 327829" name="connsiteX13"/>
              <a:gd fmla="*/ 86512 h 169678" name="connsiteY13"/>
              <a:gd fmla="*/ 11113 w 327829" name="connsiteX14"/>
              <a:gd fmla="*/ 85242 h 169678" name="connsiteY14"/>
              <a:gd fmla="*/ 12700 w 327829" name="connsiteX15"/>
              <a:gd fmla="*/ 82702 h 169678" name="connsiteY15"/>
              <a:gd fmla="*/ 14288 w 327829" name="connsiteX16"/>
              <a:gd fmla="*/ 80162 h 169678" name="connsiteY16"/>
              <a:gd fmla="*/ 39688 w 327829" name="connsiteX17"/>
              <a:gd fmla="*/ 75399 h 169678" name="connsiteY17"/>
              <a:gd fmla="*/ 27441 w 327829" name="connsiteX18"/>
              <a:gd fmla="*/ 76669 h 169678" name="connsiteY18"/>
              <a:gd fmla="*/ 27441 w 327829" name="connsiteX19"/>
              <a:gd fmla="*/ 80479 h 169678" name="connsiteY19"/>
              <a:gd fmla="*/ 21999 w 327829" name="connsiteX20"/>
              <a:gd fmla="*/ 90639 h 169678" name="connsiteY20"/>
              <a:gd fmla="*/ 20638 w 327829" name="connsiteX21"/>
              <a:gd fmla="*/ 93179 h 169678" name="connsiteY21"/>
              <a:gd fmla="*/ 28802 w 327829" name="connsiteX22"/>
              <a:gd fmla="*/ 94449 h 169678" name="connsiteY22"/>
              <a:gd fmla="*/ 28802 w 327829" name="connsiteX23"/>
              <a:gd fmla="*/ 90639 h 169678" name="connsiteY23"/>
              <a:gd fmla="*/ 36966 w 327829" name="connsiteX24"/>
              <a:gd fmla="*/ 77939 h 169678" name="connsiteY24"/>
              <a:gd fmla="*/ 39688 w 327829" name="connsiteX25"/>
              <a:gd fmla="*/ 75399 h 169678" name="connsiteY25"/>
              <a:gd fmla="*/ 305565 w 327829" name="connsiteX26"/>
              <a:gd fmla="*/ 72224 h 169678" name="connsiteY26"/>
              <a:gd fmla="*/ 280988 w 327829" name="connsiteX27"/>
              <a:gd fmla="*/ 119849 h 169678" name="connsiteY27"/>
              <a:gd fmla="*/ 309446 w 327829" name="connsiteX28"/>
              <a:gd fmla="*/ 97359 h 169678" name="connsiteY28"/>
              <a:gd fmla="*/ 315913 w 327829" name="connsiteX29"/>
              <a:gd fmla="*/ 82807 h 169678" name="connsiteY29"/>
              <a:gd fmla="*/ 305565 w 327829" name="connsiteX30"/>
              <a:gd fmla="*/ 72224 h 169678" name="connsiteY30"/>
              <a:gd fmla="*/ 71438 w 327829" name="connsiteX31"/>
              <a:gd fmla="*/ 70637 h 169678" name="connsiteY31"/>
              <a:gd fmla="*/ 49640 w 327829" name="connsiteX32"/>
              <a:gd fmla="*/ 74492 h 169678" name="connsiteY32"/>
              <a:gd fmla="*/ 48358 w 327829" name="connsiteX33"/>
              <a:gd fmla="*/ 77063 h 169678" name="connsiteY33"/>
              <a:gd fmla="*/ 40664 w 327829" name="connsiteX34"/>
              <a:gd fmla="*/ 93770 h 169678" name="connsiteY34"/>
              <a:gd fmla="*/ 38100 w 327829" name="connsiteX35"/>
              <a:gd fmla="*/ 95055 h 169678" name="connsiteY35"/>
              <a:gd fmla="*/ 54769 w 327829" name="connsiteX36"/>
              <a:gd fmla="*/ 97625 h 169678" name="connsiteY36"/>
              <a:gd fmla="*/ 54769 w 327829" name="connsiteX37"/>
              <a:gd fmla="*/ 96340 h 169678" name="connsiteY37"/>
              <a:gd fmla="*/ 68873 w 327829" name="connsiteX38"/>
              <a:gd fmla="*/ 73207 h 169678" name="connsiteY38"/>
              <a:gd fmla="*/ 71438 w 327829" name="connsiteX39"/>
              <a:gd fmla="*/ 70637 h 169678" name="connsiteY39"/>
              <a:gd fmla="*/ 96838 w 327829" name="connsiteX40"/>
              <a:gd fmla="*/ 67462 h 169678" name="connsiteY40"/>
              <a:gd fmla="*/ 83503 w 327829" name="connsiteX41"/>
              <a:gd fmla="*/ 68744 h 169678" name="connsiteY41"/>
              <a:gd fmla="*/ 82169 w 327829" name="connsiteX42"/>
              <a:gd fmla="*/ 71309 h 169678" name="connsiteY42"/>
              <a:gd fmla="*/ 64833 w 327829" name="connsiteX43"/>
              <a:gd fmla="*/ 96953 h 169678" name="connsiteY43"/>
              <a:gd fmla="*/ 63500 w 327829" name="connsiteX44"/>
              <a:gd fmla="*/ 98236 h 169678" name="connsiteY44"/>
              <a:gd fmla="*/ 76835 w 327829" name="connsiteX45"/>
              <a:gd fmla="*/ 100800 h 169678" name="connsiteY45"/>
              <a:gd fmla="*/ 78169 w 327829" name="connsiteX46"/>
              <a:gd fmla="*/ 98236 h 169678" name="connsiteY46"/>
              <a:gd fmla="*/ 94171 w 327829" name="connsiteX47"/>
              <a:gd fmla="*/ 70026 h 169678" name="connsiteY47"/>
              <a:gd fmla="*/ 96838 w 327829" name="connsiteX48"/>
              <a:gd fmla="*/ 67462 h 169678" name="connsiteY48"/>
              <a:gd fmla="*/ 295564 w 327829" name="connsiteX49"/>
              <a:gd fmla="*/ 65874 h 169678" name="connsiteY49"/>
              <a:gd fmla="*/ 254000 w 327829" name="connsiteX50"/>
              <a:gd fmla="*/ 142074 h 169678" name="connsiteY50"/>
              <a:gd fmla="*/ 263092 w 327829" name="connsiteX51"/>
              <a:gd fmla="*/ 135616 h 169678" name="connsiteY51"/>
              <a:gd fmla="*/ 296863 w 327829" name="connsiteX52"/>
              <a:gd fmla="*/ 67165 h 169678" name="connsiteY52"/>
              <a:gd fmla="*/ 295564 w 327829" name="connsiteX53"/>
              <a:gd fmla="*/ 65874 h 169678" name="connsiteY53"/>
              <a:gd fmla="*/ 149225 w 327829" name="connsiteX54"/>
              <a:gd fmla="*/ 59524 h 169678" name="connsiteY54"/>
              <a:gd fmla="*/ 117097 w 327829" name="connsiteX55"/>
              <a:gd fmla="*/ 64537 h 169678" name="connsiteY55"/>
              <a:gd fmla="*/ 115812 w 327829" name="connsiteX56"/>
              <a:gd fmla="*/ 67044 h 169678" name="connsiteY56"/>
              <a:gd fmla="*/ 96535 w 327829" name="connsiteX57"/>
              <a:gd fmla="*/ 100883 h 169678" name="connsiteY57"/>
              <a:gd fmla="*/ 95250 w 327829" name="connsiteX58"/>
              <a:gd fmla="*/ 103389 h 169678" name="connsiteY58"/>
              <a:gd fmla="*/ 122237 w 327829" name="connsiteX59"/>
              <a:gd fmla="*/ 107149 h 169678" name="connsiteY59"/>
              <a:gd fmla="*/ 123522 w 327829" name="connsiteX60"/>
              <a:gd fmla="*/ 104642 h 169678" name="connsiteY60"/>
              <a:gd fmla="*/ 146655 w 327829" name="connsiteX61"/>
              <a:gd fmla="*/ 63284 h 169678" name="connsiteY61"/>
              <a:gd fmla="*/ 149225 w 327829" name="connsiteX62"/>
              <a:gd fmla="*/ 59524 h 169678" name="connsiteY62"/>
              <a:gd fmla="*/ 286005 w 327829" name="connsiteX63"/>
              <a:gd fmla="*/ 56349 h 169678" name="connsiteY63"/>
              <a:gd fmla="*/ 272669 w 327829" name="connsiteX64"/>
              <a:gd fmla="*/ 75875 h 169678" name="connsiteY64"/>
              <a:gd fmla="*/ 268669 w 327829" name="connsiteX65"/>
              <a:gd fmla="*/ 86290 h 169678" name="connsiteY65"/>
              <a:gd fmla="*/ 255333 w 327829" name="connsiteX66"/>
              <a:gd fmla="*/ 118834 h 169678" name="connsiteY66"/>
              <a:gd fmla="*/ 287338 w 327829" name="connsiteX67"/>
              <a:gd fmla="*/ 57651 h 169678" name="connsiteY67"/>
              <a:gd fmla="*/ 286005 w 327829" name="connsiteX68"/>
              <a:gd fmla="*/ 56349 h 169678" name="connsiteY68"/>
              <a:gd fmla="*/ 168103 w 327829" name="connsiteX69"/>
              <a:gd fmla="*/ 56349 h 169678" name="connsiteY69"/>
              <a:gd fmla="*/ 168103 w 327829" name="connsiteX70"/>
              <a:gd fmla="*/ 58933 h 169678" name="connsiteY70"/>
              <a:gd fmla="*/ 135924 w 327829" name="connsiteX71"/>
              <a:gd fmla="*/ 108036 h 169678" name="connsiteY71"/>
              <a:gd fmla="*/ 133350 w 327829" name="connsiteX72"/>
              <a:gd fmla="*/ 109328 h 169678" name="connsiteY72"/>
              <a:gd fmla="*/ 146221 w 327829" name="connsiteX73"/>
              <a:gd fmla="*/ 111912 h 169678" name="connsiteY73"/>
              <a:gd fmla="*/ 147509 w 327829" name="connsiteX74"/>
              <a:gd fmla="*/ 109328 h 169678" name="connsiteY74"/>
              <a:gd fmla="*/ 180975 w 327829" name="connsiteX75"/>
              <a:gd fmla="*/ 57641 h 169678" name="connsiteY75"/>
              <a:gd fmla="*/ 180975 w 327829" name="connsiteX76"/>
              <a:gd fmla="*/ 56349 h 169678" name="connsiteY76"/>
              <a:gd fmla="*/ 168103 w 327829" name="connsiteX77"/>
              <a:gd fmla="*/ 56349 h 169678" name="connsiteY77"/>
              <a:gd fmla="*/ 192361 w 327829" name="connsiteX78"/>
              <a:gd fmla="*/ 54762 h 169678" name="connsiteY78"/>
              <a:gd fmla="*/ 156889 w 327829" name="connsiteX79"/>
              <a:gd fmla="*/ 110889 h 169678" name="connsiteY79"/>
              <a:gd fmla="*/ 155575 w 327829" name="connsiteX80"/>
              <a:gd fmla="*/ 113500 h 169678" name="connsiteY80"/>
              <a:gd fmla="*/ 156889 w 327829" name="connsiteX81"/>
              <a:gd fmla="*/ 113500 h 169678" name="connsiteY81"/>
              <a:gd fmla="*/ 158202 w 327829" name="connsiteX82"/>
              <a:gd fmla="*/ 110889 h 169678" name="connsiteY82"/>
              <a:gd fmla="*/ 192361 w 327829" name="connsiteX83"/>
              <a:gd fmla="*/ 54762 h 169678" name="connsiteY83"/>
              <a:gd fmla="*/ 215900 w 327829" name="connsiteX84"/>
              <a:gd fmla="*/ 45237 h 169678" name="connsiteY84"/>
              <a:gd fmla="*/ 205603 w 327829" name="connsiteX85"/>
              <a:gd fmla="*/ 51827 h 169678" name="connsiteY85"/>
              <a:gd fmla="*/ 205603 w 327829" name="connsiteX86"/>
              <a:gd fmla="*/ 53144 h 169678" name="connsiteY86"/>
              <a:gd fmla="*/ 169562 w 327829" name="connsiteX87"/>
              <a:gd fmla="*/ 113769 h 169678" name="connsiteY87"/>
              <a:gd fmla="*/ 168275 w 327829" name="connsiteX88"/>
              <a:gd fmla="*/ 115087 h 169678" name="connsiteY88"/>
              <a:gd fmla="*/ 178572 w 327829" name="connsiteX89"/>
              <a:gd fmla="*/ 115087 h 169678" name="connsiteY89"/>
              <a:gd fmla="*/ 212038 w 327829" name="connsiteX90"/>
              <a:gd fmla="*/ 51827 h 169678" name="connsiteY90"/>
              <a:gd fmla="*/ 215900 w 327829" name="connsiteX91"/>
              <a:gd fmla="*/ 45237 h 169678" name="connsiteY91"/>
              <a:gd fmla="*/ 258795 w 327829" name="connsiteX92"/>
              <a:gd fmla="*/ 35712 h 169678" name="connsiteY92"/>
              <a:gd fmla="*/ 217325 w 327829" name="connsiteX93"/>
              <a:gd fmla="*/ 107631 h 169678" name="connsiteY93"/>
              <a:gd fmla="*/ 212142 w 327829" name="connsiteX94"/>
              <a:gd fmla="*/ 117905 h 169678" name="connsiteY94"/>
              <a:gd fmla="*/ 209550 w 327829" name="connsiteX95"/>
              <a:gd fmla="*/ 120474 h 169678" name="connsiteY95"/>
              <a:gd fmla="*/ 218621 w 327829" name="connsiteX96"/>
              <a:gd fmla="*/ 129464 h 169678" name="connsiteY96"/>
              <a:gd fmla="*/ 218621 w 327829" name="connsiteX97"/>
              <a:gd fmla="*/ 150012 h 169678" name="connsiteY97"/>
              <a:gd fmla="*/ 219917 w 327829" name="connsiteX98"/>
              <a:gd fmla="*/ 146159 h 169678" name="connsiteY98"/>
              <a:gd fmla="*/ 251019 w 327829" name="connsiteX99"/>
              <a:gd fmla="*/ 94788 h 169678" name="connsiteY99"/>
              <a:gd fmla="*/ 265274 w 327829" name="connsiteX100"/>
              <a:gd fmla="*/ 67819 h 169678" name="connsiteY100"/>
              <a:gd fmla="*/ 273050 w 327829" name="connsiteX101"/>
              <a:gd fmla="*/ 47270 h 169678" name="connsiteY101"/>
              <a:gd fmla="*/ 258795 w 327829" name="connsiteX102"/>
              <a:gd fmla="*/ 35712 h 169678" name="connsiteY102"/>
              <a:gd fmla="*/ 239346 w 327829" name="connsiteX103"/>
              <a:gd fmla="*/ 19837 h 169678" name="connsiteY103"/>
              <a:gd fmla="*/ 229943 w 327829" name="connsiteX104"/>
              <a:gd fmla="*/ 37895 h 169678" name="connsiteY104"/>
              <a:gd fmla="*/ 229943 w 327829" name="connsiteX105"/>
              <a:gd fmla="*/ 39185 h 169678" name="connsiteY105"/>
              <a:gd fmla="*/ 232630 w 327829" name="connsiteX106"/>
              <a:gd fmla="*/ 36605 h 169678" name="connsiteY106"/>
              <a:gd fmla="*/ 235316 w 327829" name="connsiteX107"/>
              <a:gd fmla="*/ 35315 h 169678" name="connsiteY107"/>
              <a:gd fmla="*/ 243376 w 327829" name="connsiteX108"/>
              <a:gd fmla="*/ 30156 h 169678" name="connsiteY108"/>
              <a:gd fmla="*/ 246063 w 327829" name="connsiteX109"/>
              <a:gd fmla="*/ 24996 h 169678" name="connsiteY109"/>
              <a:gd fmla="*/ 239346 w 327829" name="connsiteX110"/>
              <a:gd fmla="*/ 19837 h 169678" name="connsiteY110"/>
              <a:gd fmla="*/ 230364 w 327829" name="connsiteX111"/>
              <a:gd fmla="*/ 13487 h 169678" name="connsiteY111"/>
              <a:gd fmla="*/ 219075 w 327829" name="connsiteX112"/>
              <a:gd fmla="*/ 29362 h 169678" name="connsiteY112"/>
              <a:gd fmla="*/ 219075 w 327829" name="connsiteX113"/>
              <a:gd fmla="*/ 30685 h 169678" name="connsiteY113"/>
              <a:gd fmla="*/ 219075 w 327829" name="connsiteX114"/>
              <a:gd fmla="*/ 35977 h 169678" name="connsiteY114"/>
              <a:gd fmla="*/ 231775 w 327829" name="connsiteX115"/>
              <a:gd fmla="*/ 13487 h 169678" name="connsiteY115"/>
              <a:gd fmla="*/ 230364 w 327829" name="connsiteX116"/>
              <a:gd fmla="*/ 13487 h 169678" name="connsiteY116"/>
              <a:gd fmla="*/ 220663 w 327829" name="connsiteX117"/>
              <a:gd fmla="*/ 8724 h 169678" name="connsiteY117"/>
              <a:gd fmla="*/ 220663 w 327829" name="connsiteX118"/>
              <a:gd fmla="*/ 10312 h 169678" name="connsiteY118"/>
              <a:gd fmla="*/ 222251 w 327829" name="connsiteX119"/>
              <a:gd fmla="*/ 8724 h 169678" name="connsiteY119"/>
              <a:gd fmla="*/ 220663 w 327829" name="connsiteX120"/>
              <a:gd fmla="*/ 8724 h 169678" name="connsiteY120"/>
              <a:gd fmla="*/ 230882 w 327829" name="connsiteX121"/>
              <a:gd fmla="*/ 2329 h 169678" name="connsiteY121"/>
              <a:gd fmla="*/ 232172 w 327829" name="connsiteX122"/>
              <a:gd fmla="*/ 2329 h 169678" name="connsiteY122"/>
              <a:gd fmla="*/ 299244 w 327829" name="connsiteX123"/>
              <a:gd fmla="*/ 55415 h 169678" name="connsiteY123"/>
              <a:gd fmla="*/ 327620 w 327829" name="connsiteX124"/>
              <a:gd fmla="*/ 87785 h 169678" name="connsiteY124"/>
              <a:gd fmla="*/ 326331 w 327829" name="connsiteX125"/>
              <a:gd fmla="*/ 89079 h 169678" name="connsiteY125"/>
              <a:gd fmla="*/ 325041 w 327829" name="connsiteX126"/>
              <a:gd fmla="*/ 90374 h 169678" name="connsiteY126"/>
              <a:gd fmla="*/ 321171 w 327829" name="connsiteX127"/>
              <a:gd fmla="*/ 95553 h 169678" name="connsiteY127"/>
              <a:gd fmla="*/ 237331 w 327829" name="connsiteX128"/>
              <a:gd fmla="*/ 161587 h 169678" name="connsiteY128"/>
              <a:gd fmla="*/ 215404 w 327829" name="connsiteX129"/>
              <a:gd fmla="*/ 169355 h 169678" name="connsiteY129"/>
              <a:gd fmla="*/ 207665 w 327829" name="connsiteX130"/>
              <a:gd fmla="*/ 134396 h 169678" name="connsiteY130"/>
              <a:gd fmla="*/ 130274 w 327829" name="connsiteX131"/>
              <a:gd fmla="*/ 114975 h 169678" name="connsiteY131"/>
              <a:gd fmla="*/ 21927 w 327829" name="connsiteX132"/>
              <a:gd fmla="*/ 98143 h 169678" name="connsiteY132"/>
              <a:gd fmla="*/ 0 w 327829" name="connsiteX133"/>
              <a:gd fmla="*/ 89079 h 169678" name="connsiteY133"/>
              <a:gd fmla="*/ 14188 w 327829" name="connsiteX134"/>
              <a:gd fmla="*/ 73542 h 169678" name="connsiteY134"/>
              <a:gd fmla="*/ 108347 w 327829" name="connsiteX135"/>
              <a:gd fmla="*/ 59299 h 169678" name="connsiteY135"/>
              <a:gd fmla="*/ 207665 w 327829" name="connsiteX136"/>
              <a:gd fmla="*/ 45057 h 169678" name="connsiteY136"/>
              <a:gd fmla="*/ 230882 w 327829" name="connsiteX137"/>
              <a:gd fmla="*/ 2329 h 169678" name="connsiteY1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b="b" l="l" r="r" t="t"/>
            <a:pathLst>
              <a:path h="169678" w="327829">
                <a:moveTo>
                  <a:pt x="230642" y="152610"/>
                </a:moveTo>
                <a:cubicBezTo>
                  <a:pt x="228374" y="156507"/>
                  <a:pt x="226106" y="160403"/>
                  <a:pt x="223838" y="164300"/>
                </a:cubicBezTo>
                <a:cubicBezTo>
                  <a:pt x="224972" y="164300"/>
                  <a:pt x="226106" y="164300"/>
                  <a:pt x="227240" y="163001"/>
                </a:cubicBezTo>
                <a:cubicBezTo>
                  <a:pt x="228374" y="159104"/>
                  <a:pt x="229508" y="156507"/>
                  <a:pt x="230642" y="152610"/>
                </a:cubicBezTo>
                <a:close/>
                <a:moveTo>
                  <a:pt x="211773" y="92285"/>
                </a:moveTo>
                <a:cubicBezTo>
                  <a:pt x="206693" y="100078"/>
                  <a:pt x="201613" y="107871"/>
                  <a:pt x="196533" y="116963"/>
                </a:cubicBezTo>
                <a:cubicBezTo>
                  <a:pt x="196533" y="116963"/>
                  <a:pt x="195263" y="116963"/>
                  <a:pt x="195263" y="116963"/>
                </a:cubicBezTo>
                <a:cubicBezTo>
                  <a:pt x="197803" y="116963"/>
                  <a:pt x="199073" y="116963"/>
                  <a:pt x="200343" y="118262"/>
                </a:cubicBezTo>
                <a:cubicBezTo>
                  <a:pt x="200343" y="116963"/>
                  <a:pt x="200343" y="116963"/>
                  <a:pt x="200343" y="116963"/>
                </a:cubicBezTo>
                <a:cubicBezTo>
                  <a:pt x="201613" y="114365"/>
                  <a:pt x="202883" y="111768"/>
                  <a:pt x="204153" y="109170"/>
                </a:cubicBezTo>
                <a:cubicBezTo>
                  <a:pt x="207963" y="103975"/>
                  <a:pt x="210503" y="98779"/>
                  <a:pt x="213043" y="92285"/>
                </a:cubicBezTo>
                <a:cubicBezTo>
                  <a:pt x="214313" y="89687"/>
                  <a:pt x="213043" y="89687"/>
                  <a:pt x="211773" y="92285"/>
                </a:cubicBezTo>
                <a:close/>
                <a:moveTo>
                  <a:pt x="14288" y="80162"/>
                </a:moveTo>
                <a:cubicBezTo>
                  <a:pt x="9525" y="81432"/>
                  <a:pt x="7938" y="83972"/>
                  <a:pt x="9525" y="86512"/>
                </a:cubicBezTo>
                <a:cubicBezTo>
                  <a:pt x="11113" y="86512"/>
                  <a:pt x="11113" y="85242"/>
                  <a:pt x="11113" y="85242"/>
                </a:cubicBezTo>
                <a:cubicBezTo>
                  <a:pt x="11113" y="83972"/>
                  <a:pt x="11113" y="82702"/>
                  <a:pt x="12700" y="82702"/>
                </a:cubicBezTo>
                <a:cubicBezTo>
                  <a:pt x="12700" y="81432"/>
                  <a:pt x="12700" y="80162"/>
                  <a:pt x="14288" y="80162"/>
                </a:cubicBezTo>
                <a:close/>
                <a:moveTo>
                  <a:pt x="39688" y="75399"/>
                </a:moveTo>
                <a:cubicBezTo>
                  <a:pt x="38327" y="75399"/>
                  <a:pt x="32884" y="75399"/>
                  <a:pt x="27441" y="76669"/>
                </a:cubicBezTo>
                <a:cubicBezTo>
                  <a:pt x="27441" y="77939"/>
                  <a:pt x="28802" y="77939"/>
                  <a:pt x="27441" y="80479"/>
                </a:cubicBezTo>
                <a:cubicBezTo>
                  <a:pt x="26081" y="83019"/>
                  <a:pt x="24720" y="86829"/>
                  <a:pt x="21999" y="90639"/>
                </a:cubicBezTo>
                <a:cubicBezTo>
                  <a:pt x="21999" y="90639"/>
                  <a:pt x="20638" y="91909"/>
                  <a:pt x="20638" y="93179"/>
                </a:cubicBezTo>
                <a:cubicBezTo>
                  <a:pt x="23359" y="93179"/>
                  <a:pt x="26081" y="93179"/>
                  <a:pt x="28802" y="94449"/>
                </a:cubicBezTo>
                <a:cubicBezTo>
                  <a:pt x="28802" y="93179"/>
                  <a:pt x="28802" y="91909"/>
                  <a:pt x="28802" y="90639"/>
                </a:cubicBezTo>
                <a:cubicBezTo>
                  <a:pt x="31524" y="86829"/>
                  <a:pt x="34245" y="83019"/>
                  <a:pt x="36966" y="77939"/>
                </a:cubicBezTo>
                <a:cubicBezTo>
                  <a:pt x="36966" y="77939"/>
                  <a:pt x="38327" y="76669"/>
                  <a:pt x="39688" y="75399"/>
                </a:cubicBezTo>
                <a:close/>
                <a:moveTo>
                  <a:pt x="305565" y="72224"/>
                </a:moveTo>
                <a:cubicBezTo>
                  <a:pt x="296510" y="88099"/>
                  <a:pt x="288749" y="103974"/>
                  <a:pt x="280988" y="119849"/>
                </a:cubicBezTo>
                <a:cubicBezTo>
                  <a:pt x="290043" y="113234"/>
                  <a:pt x="300391" y="105297"/>
                  <a:pt x="309446" y="97359"/>
                </a:cubicBezTo>
                <a:cubicBezTo>
                  <a:pt x="312033" y="92068"/>
                  <a:pt x="313326" y="88099"/>
                  <a:pt x="315913" y="82807"/>
                </a:cubicBezTo>
                <a:cubicBezTo>
                  <a:pt x="313326" y="78839"/>
                  <a:pt x="309446" y="74870"/>
                  <a:pt x="305565" y="72224"/>
                </a:cubicBezTo>
                <a:close/>
                <a:moveTo>
                  <a:pt x="71438" y="70637"/>
                </a:moveTo>
                <a:cubicBezTo>
                  <a:pt x="63744" y="71922"/>
                  <a:pt x="56051" y="73207"/>
                  <a:pt x="49640" y="74492"/>
                </a:cubicBezTo>
                <a:cubicBezTo>
                  <a:pt x="49640" y="75778"/>
                  <a:pt x="49640" y="75778"/>
                  <a:pt x="48358" y="77063"/>
                </a:cubicBezTo>
                <a:cubicBezTo>
                  <a:pt x="45793" y="82203"/>
                  <a:pt x="43229" y="87344"/>
                  <a:pt x="40664" y="93770"/>
                </a:cubicBezTo>
                <a:cubicBezTo>
                  <a:pt x="39382" y="93770"/>
                  <a:pt x="39382" y="95055"/>
                  <a:pt x="38100" y="95055"/>
                </a:cubicBezTo>
                <a:cubicBezTo>
                  <a:pt x="43229" y="96340"/>
                  <a:pt x="49640" y="97625"/>
                  <a:pt x="54769" y="97625"/>
                </a:cubicBezTo>
                <a:cubicBezTo>
                  <a:pt x="54769" y="97625"/>
                  <a:pt x="54769" y="96340"/>
                  <a:pt x="54769" y="96340"/>
                </a:cubicBezTo>
                <a:cubicBezTo>
                  <a:pt x="59898" y="88629"/>
                  <a:pt x="65027" y="80918"/>
                  <a:pt x="68873" y="73207"/>
                </a:cubicBezTo>
                <a:cubicBezTo>
                  <a:pt x="70156" y="73207"/>
                  <a:pt x="71438" y="71922"/>
                  <a:pt x="71438" y="70637"/>
                </a:cubicBezTo>
                <a:close/>
                <a:moveTo>
                  <a:pt x="96838" y="67462"/>
                </a:moveTo>
                <a:cubicBezTo>
                  <a:pt x="92837" y="67462"/>
                  <a:pt x="87503" y="68744"/>
                  <a:pt x="83503" y="68744"/>
                </a:cubicBezTo>
                <a:cubicBezTo>
                  <a:pt x="83503" y="70026"/>
                  <a:pt x="83503" y="70026"/>
                  <a:pt x="82169" y="71309"/>
                </a:cubicBezTo>
                <a:cubicBezTo>
                  <a:pt x="76835" y="80284"/>
                  <a:pt x="71501" y="87978"/>
                  <a:pt x="64833" y="96953"/>
                </a:cubicBezTo>
                <a:cubicBezTo>
                  <a:pt x="64833" y="96953"/>
                  <a:pt x="64833" y="98236"/>
                  <a:pt x="63500" y="98236"/>
                </a:cubicBezTo>
                <a:cubicBezTo>
                  <a:pt x="67500" y="99518"/>
                  <a:pt x="72835" y="99518"/>
                  <a:pt x="76835" y="100800"/>
                </a:cubicBezTo>
                <a:cubicBezTo>
                  <a:pt x="76835" y="99518"/>
                  <a:pt x="76835" y="99518"/>
                  <a:pt x="78169" y="98236"/>
                </a:cubicBezTo>
                <a:cubicBezTo>
                  <a:pt x="83503" y="89260"/>
                  <a:pt x="88837" y="79002"/>
                  <a:pt x="94171" y="70026"/>
                </a:cubicBezTo>
                <a:cubicBezTo>
                  <a:pt x="95504" y="68744"/>
                  <a:pt x="95504" y="67462"/>
                  <a:pt x="96838" y="67462"/>
                </a:cubicBezTo>
                <a:close/>
                <a:moveTo>
                  <a:pt x="295564" y="65874"/>
                </a:moveTo>
                <a:cubicBezTo>
                  <a:pt x="282575" y="91705"/>
                  <a:pt x="268288" y="117535"/>
                  <a:pt x="254000" y="142074"/>
                </a:cubicBezTo>
                <a:cubicBezTo>
                  <a:pt x="256598" y="139491"/>
                  <a:pt x="260494" y="136908"/>
                  <a:pt x="263092" y="135616"/>
                </a:cubicBezTo>
                <a:cubicBezTo>
                  <a:pt x="273483" y="112369"/>
                  <a:pt x="285173" y="89122"/>
                  <a:pt x="296863" y="67165"/>
                </a:cubicBezTo>
                <a:cubicBezTo>
                  <a:pt x="296863" y="65874"/>
                  <a:pt x="295564" y="65874"/>
                  <a:pt x="295564" y="65874"/>
                </a:cubicBezTo>
                <a:close/>
                <a:moveTo>
                  <a:pt x="149225" y="59524"/>
                </a:moveTo>
                <a:cubicBezTo>
                  <a:pt x="138944" y="62031"/>
                  <a:pt x="127378" y="63284"/>
                  <a:pt x="117097" y="64537"/>
                </a:cubicBezTo>
                <a:cubicBezTo>
                  <a:pt x="117097" y="65790"/>
                  <a:pt x="117097" y="65790"/>
                  <a:pt x="115812" y="67044"/>
                </a:cubicBezTo>
                <a:cubicBezTo>
                  <a:pt x="109386" y="78323"/>
                  <a:pt x="102961" y="89603"/>
                  <a:pt x="96535" y="100883"/>
                </a:cubicBezTo>
                <a:cubicBezTo>
                  <a:pt x="96535" y="102136"/>
                  <a:pt x="95250" y="102136"/>
                  <a:pt x="95250" y="103389"/>
                </a:cubicBezTo>
                <a:cubicBezTo>
                  <a:pt x="104246" y="104642"/>
                  <a:pt x="113242" y="105896"/>
                  <a:pt x="122237" y="107149"/>
                </a:cubicBezTo>
                <a:cubicBezTo>
                  <a:pt x="122237" y="105896"/>
                  <a:pt x="122237" y="105896"/>
                  <a:pt x="123522" y="104642"/>
                </a:cubicBezTo>
                <a:cubicBezTo>
                  <a:pt x="131233" y="90856"/>
                  <a:pt x="138944" y="77070"/>
                  <a:pt x="146655" y="63284"/>
                </a:cubicBezTo>
                <a:cubicBezTo>
                  <a:pt x="147940" y="62031"/>
                  <a:pt x="149225" y="60777"/>
                  <a:pt x="149225" y="59524"/>
                </a:cubicBezTo>
                <a:close/>
                <a:moveTo>
                  <a:pt x="286005" y="56349"/>
                </a:moveTo>
                <a:cubicBezTo>
                  <a:pt x="282004" y="62858"/>
                  <a:pt x="278003" y="69367"/>
                  <a:pt x="272669" y="75875"/>
                </a:cubicBezTo>
                <a:cubicBezTo>
                  <a:pt x="271336" y="78479"/>
                  <a:pt x="270002" y="83686"/>
                  <a:pt x="268669" y="86290"/>
                </a:cubicBezTo>
                <a:cubicBezTo>
                  <a:pt x="263335" y="96704"/>
                  <a:pt x="259334" y="108419"/>
                  <a:pt x="255333" y="118834"/>
                </a:cubicBezTo>
                <a:cubicBezTo>
                  <a:pt x="267335" y="99307"/>
                  <a:pt x="276670" y="78479"/>
                  <a:pt x="287338" y="57651"/>
                </a:cubicBezTo>
                <a:cubicBezTo>
                  <a:pt x="287338" y="57651"/>
                  <a:pt x="286005" y="57651"/>
                  <a:pt x="286005" y="56349"/>
                </a:cubicBezTo>
                <a:close/>
                <a:moveTo>
                  <a:pt x="168103" y="56349"/>
                </a:moveTo>
                <a:cubicBezTo>
                  <a:pt x="168103" y="57641"/>
                  <a:pt x="168103" y="57641"/>
                  <a:pt x="168103" y="58933"/>
                </a:cubicBezTo>
                <a:cubicBezTo>
                  <a:pt x="156519" y="74439"/>
                  <a:pt x="146221" y="91237"/>
                  <a:pt x="135924" y="108036"/>
                </a:cubicBezTo>
                <a:cubicBezTo>
                  <a:pt x="134637" y="108036"/>
                  <a:pt x="134637" y="109328"/>
                  <a:pt x="133350" y="109328"/>
                </a:cubicBezTo>
                <a:cubicBezTo>
                  <a:pt x="137211" y="110620"/>
                  <a:pt x="142360" y="110620"/>
                  <a:pt x="146221" y="111912"/>
                </a:cubicBezTo>
                <a:cubicBezTo>
                  <a:pt x="146221" y="110620"/>
                  <a:pt x="146221" y="110620"/>
                  <a:pt x="147509" y="109328"/>
                </a:cubicBezTo>
                <a:cubicBezTo>
                  <a:pt x="157806" y="92530"/>
                  <a:pt x="169390" y="74439"/>
                  <a:pt x="180975" y="57641"/>
                </a:cubicBezTo>
                <a:cubicBezTo>
                  <a:pt x="180975" y="56349"/>
                  <a:pt x="180975" y="56349"/>
                  <a:pt x="180975" y="56349"/>
                </a:cubicBezTo>
                <a:cubicBezTo>
                  <a:pt x="177113" y="56349"/>
                  <a:pt x="171965" y="56349"/>
                  <a:pt x="168103" y="56349"/>
                </a:cubicBezTo>
                <a:close/>
                <a:moveTo>
                  <a:pt x="192361" y="54762"/>
                </a:moveTo>
                <a:cubicBezTo>
                  <a:pt x="180537" y="73036"/>
                  <a:pt x="168713" y="91310"/>
                  <a:pt x="156889" y="110889"/>
                </a:cubicBezTo>
                <a:cubicBezTo>
                  <a:pt x="156889" y="110889"/>
                  <a:pt x="155575" y="112195"/>
                  <a:pt x="155575" y="113500"/>
                </a:cubicBezTo>
                <a:cubicBezTo>
                  <a:pt x="155575" y="113500"/>
                  <a:pt x="156889" y="113500"/>
                  <a:pt x="156889" y="113500"/>
                </a:cubicBezTo>
                <a:cubicBezTo>
                  <a:pt x="156889" y="113500"/>
                  <a:pt x="156889" y="112195"/>
                  <a:pt x="158202" y="110889"/>
                </a:cubicBezTo>
                <a:cubicBezTo>
                  <a:pt x="170027" y="92615"/>
                  <a:pt x="180537" y="74341"/>
                  <a:pt x="192361" y="54762"/>
                </a:cubicBezTo>
                <a:close/>
                <a:moveTo>
                  <a:pt x="215900" y="45237"/>
                </a:moveTo>
                <a:cubicBezTo>
                  <a:pt x="213326" y="47873"/>
                  <a:pt x="210751" y="49191"/>
                  <a:pt x="205603" y="51827"/>
                </a:cubicBezTo>
                <a:cubicBezTo>
                  <a:pt x="205603" y="51827"/>
                  <a:pt x="205603" y="51827"/>
                  <a:pt x="205603" y="53144"/>
                </a:cubicBezTo>
                <a:cubicBezTo>
                  <a:pt x="192731" y="72913"/>
                  <a:pt x="181146" y="92682"/>
                  <a:pt x="169562" y="113769"/>
                </a:cubicBezTo>
                <a:cubicBezTo>
                  <a:pt x="169562" y="113769"/>
                  <a:pt x="168275" y="113769"/>
                  <a:pt x="168275" y="115087"/>
                </a:cubicBezTo>
                <a:cubicBezTo>
                  <a:pt x="170849" y="115087"/>
                  <a:pt x="174711" y="115087"/>
                  <a:pt x="178572" y="115087"/>
                </a:cubicBezTo>
                <a:cubicBezTo>
                  <a:pt x="190157" y="94000"/>
                  <a:pt x="200454" y="72913"/>
                  <a:pt x="212038" y="51827"/>
                </a:cubicBezTo>
                <a:cubicBezTo>
                  <a:pt x="213326" y="49191"/>
                  <a:pt x="215900" y="46555"/>
                  <a:pt x="215900" y="45237"/>
                </a:cubicBezTo>
                <a:close/>
                <a:moveTo>
                  <a:pt x="258795" y="35712"/>
                </a:moveTo>
                <a:cubicBezTo>
                  <a:pt x="245836" y="60113"/>
                  <a:pt x="231580" y="83230"/>
                  <a:pt x="217325" y="107631"/>
                </a:cubicBezTo>
                <a:cubicBezTo>
                  <a:pt x="216029" y="110200"/>
                  <a:pt x="213438" y="114053"/>
                  <a:pt x="212142" y="117905"/>
                </a:cubicBezTo>
                <a:cubicBezTo>
                  <a:pt x="210846" y="119190"/>
                  <a:pt x="210846" y="119190"/>
                  <a:pt x="209550" y="120474"/>
                </a:cubicBezTo>
                <a:cubicBezTo>
                  <a:pt x="216029" y="121758"/>
                  <a:pt x="218621" y="125611"/>
                  <a:pt x="218621" y="129464"/>
                </a:cubicBezTo>
                <a:cubicBezTo>
                  <a:pt x="218621" y="133317"/>
                  <a:pt x="218621" y="142306"/>
                  <a:pt x="218621" y="150012"/>
                </a:cubicBezTo>
                <a:cubicBezTo>
                  <a:pt x="218621" y="148728"/>
                  <a:pt x="219917" y="147444"/>
                  <a:pt x="219917" y="146159"/>
                </a:cubicBezTo>
                <a:cubicBezTo>
                  <a:pt x="230285" y="129464"/>
                  <a:pt x="240652" y="111484"/>
                  <a:pt x="251019" y="94788"/>
                </a:cubicBezTo>
                <a:cubicBezTo>
                  <a:pt x="256203" y="85799"/>
                  <a:pt x="261387" y="76809"/>
                  <a:pt x="265274" y="67819"/>
                </a:cubicBezTo>
                <a:cubicBezTo>
                  <a:pt x="267866" y="60113"/>
                  <a:pt x="271754" y="53692"/>
                  <a:pt x="273050" y="47270"/>
                </a:cubicBezTo>
                <a:cubicBezTo>
                  <a:pt x="269162" y="43418"/>
                  <a:pt x="263978" y="39565"/>
                  <a:pt x="258795" y="35712"/>
                </a:cubicBezTo>
                <a:close/>
                <a:moveTo>
                  <a:pt x="239346" y="19837"/>
                </a:moveTo>
                <a:cubicBezTo>
                  <a:pt x="236660" y="26286"/>
                  <a:pt x="233973" y="31446"/>
                  <a:pt x="229943" y="37895"/>
                </a:cubicBezTo>
                <a:cubicBezTo>
                  <a:pt x="228600" y="40475"/>
                  <a:pt x="228600" y="40475"/>
                  <a:pt x="229943" y="39185"/>
                </a:cubicBezTo>
                <a:cubicBezTo>
                  <a:pt x="231286" y="39185"/>
                  <a:pt x="231286" y="37895"/>
                  <a:pt x="232630" y="36605"/>
                </a:cubicBezTo>
                <a:cubicBezTo>
                  <a:pt x="232630" y="36605"/>
                  <a:pt x="233973" y="35315"/>
                  <a:pt x="235316" y="35315"/>
                </a:cubicBezTo>
                <a:cubicBezTo>
                  <a:pt x="238003" y="34026"/>
                  <a:pt x="240690" y="32736"/>
                  <a:pt x="243376" y="30156"/>
                </a:cubicBezTo>
                <a:cubicBezTo>
                  <a:pt x="243376" y="28866"/>
                  <a:pt x="244720" y="26286"/>
                  <a:pt x="246063" y="24996"/>
                </a:cubicBezTo>
                <a:cubicBezTo>
                  <a:pt x="246063" y="24996"/>
                  <a:pt x="246063" y="24996"/>
                  <a:pt x="239346" y="19837"/>
                </a:cubicBezTo>
                <a:close/>
                <a:moveTo>
                  <a:pt x="230364" y="13487"/>
                </a:moveTo>
                <a:cubicBezTo>
                  <a:pt x="226130" y="18779"/>
                  <a:pt x="223308" y="24070"/>
                  <a:pt x="219075" y="29362"/>
                </a:cubicBezTo>
                <a:cubicBezTo>
                  <a:pt x="219075" y="29362"/>
                  <a:pt x="219075" y="30685"/>
                  <a:pt x="219075" y="30685"/>
                </a:cubicBezTo>
                <a:lnTo>
                  <a:pt x="219075" y="35977"/>
                </a:lnTo>
                <a:cubicBezTo>
                  <a:pt x="223308" y="29362"/>
                  <a:pt x="227542" y="21425"/>
                  <a:pt x="231775" y="13487"/>
                </a:cubicBezTo>
                <a:cubicBezTo>
                  <a:pt x="231775" y="13487"/>
                  <a:pt x="230364" y="13487"/>
                  <a:pt x="230364" y="13487"/>
                </a:cubicBezTo>
                <a:close/>
                <a:moveTo>
                  <a:pt x="220663" y="8724"/>
                </a:moveTo>
                <a:cubicBezTo>
                  <a:pt x="220663" y="10312"/>
                  <a:pt x="220663" y="10312"/>
                  <a:pt x="220663" y="10312"/>
                </a:cubicBezTo>
                <a:cubicBezTo>
                  <a:pt x="220663" y="9518"/>
                  <a:pt x="220663" y="8724"/>
                  <a:pt x="222251" y="8724"/>
                </a:cubicBezTo>
                <a:cubicBezTo>
                  <a:pt x="222251" y="8724"/>
                  <a:pt x="222251" y="8724"/>
                  <a:pt x="220663" y="8724"/>
                </a:cubicBezTo>
                <a:close/>
                <a:moveTo>
                  <a:pt x="230882" y="2329"/>
                </a:moveTo>
                <a:cubicBezTo>
                  <a:pt x="232172" y="2329"/>
                  <a:pt x="232172" y="2329"/>
                  <a:pt x="232172" y="2329"/>
                </a:cubicBezTo>
                <a:cubicBezTo>
                  <a:pt x="254099" y="20456"/>
                  <a:pt x="276026" y="37288"/>
                  <a:pt x="299244" y="55415"/>
                </a:cubicBezTo>
                <a:cubicBezTo>
                  <a:pt x="308273" y="63184"/>
                  <a:pt x="330200" y="74837"/>
                  <a:pt x="327620" y="87785"/>
                </a:cubicBezTo>
                <a:cubicBezTo>
                  <a:pt x="327620" y="87785"/>
                  <a:pt x="326331" y="89079"/>
                  <a:pt x="326331" y="89079"/>
                </a:cubicBezTo>
                <a:cubicBezTo>
                  <a:pt x="326331" y="90374"/>
                  <a:pt x="326331" y="90374"/>
                  <a:pt x="325041" y="90374"/>
                </a:cubicBezTo>
                <a:cubicBezTo>
                  <a:pt x="325041" y="92964"/>
                  <a:pt x="322461" y="94258"/>
                  <a:pt x="321171" y="95553"/>
                </a:cubicBezTo>
                <a:cubicBezTo>
                  <a:pt x="292795" y="117564"/>
                  <a:pt x="264418" y="139576"/>
                  <a:pt x="237331" y="161587"/>
                </a:cubicBezTo>
                <a:cubicBezTo>
                  <a:pt x="229592" y="168061"/>
                  <a:pt x="224433" y="170650"/>
                  <a:pt x="215404" y="169355"/>
                </a:cubicBezTo>
                <a:cubicBezTo>
                  <a:pt x="203795" y="168061"/>
                  <a:pt x="207665" y="142165"/>
                  <a:pt x="207665" y="134396"/>
                </a:cubicBezTo>
                <a:cubicBezTo>
                  <a:pt x="207665" y="117564"/>
                  <a:pt x="143173" y="116270"/>
                  <a:pt x="130274" y="114975"/>
                </a:cubicBezTo>
                <a:cubicBezTo>
                  <a:pt x="94158" y="109796"/>
                  <a:pt x="58043" y="103322"/>
                  <a:pt x="21927" y="98143"/>
                </a:cubicBezTo>
                <a:cubicBezTo>
                  <a:pt x="15478" y="96848"/>
                  <a:pt x="0" y="98143"/>
                  <a:pt x="0" y="89079"/>
                </a:cubicBezTo>
                <a:cubicBezTo>
                  <a:pt x="0" y="80016"/>
                  <a:pt x="5159" y="74837"/>
                  <a:pt x="14188" y="73542"/>
                </a:cubicBezTo>
                <a:cubicBezTo>
                  <a:pt x="46434" y="69658"/>
                  <a:pt x="77390" y="64479"/>
                  <a:pt x="108347" y="59299"/>
                </a:cubicBezTo>
                <a:cubicBezTo>
                  <a:pt x="141883" y="55415"/>
                  <a:pt x="174129" y="50236"/>
                  <a:pt x="207665" y="45057"/>
                </a:cubicBezTo>
                <a:cubicBezTo>
                  <a:pt x="216694" y="43762"/>
                  <a:pt x="196056" y="-11913"/>
                  <a:pt x="230882" y="2329"/>
                </a:cubicBezTo>
                <a:close/>
              </a:path>
            </a:pathLst>
          </a:custGeom>
          <a:solidFill>
            <a:schemeClr val="accent1"/>
          </a:solidFill>
          <a:ln>
            <a:noFill/>
          </a:ln>
        </p:spPr>
        <p:txBody>
          <a:bodyPr/>
          <a:lstStyle/>
          <a:p/>
        </p:txBody>
      </p:sp>
      <p:sp>
        <p:nvSpPr>
          <p:cNvPr id="9" name="right-arrow-sketch_36739"/>
          <p:cNvSpPr>
            <a:spLocks noChangeAspect="1"/>
          </p:cNvSpPr>
          <p:nvPr/>
        </p:nvSpPr>
        <p:spPr bwMode="auto">
          <a:xfrm>
            <a:off x="5791158" y="3631144"/>
            <a:ext cx="609685" cy="315561"/>
          </a:xfrm>
          <a:custGeom>
            <a:gdLst>
              <a:gd fmla="*/ 230642 w 327829" name="connsiteX0"/>
              <a:gd fmla="*/ 152610 h 169678" name="connsiteY0"/>
              <a:gd fmla="*/ 223838 w 327829" name="connsiteX1"/>
              <a:gd fmla="*/ 164300 h 169678" name="connsiteY1"/>
              <a:gd fmla="*/ 227240 w 327829" name="connsiteX2"/>
              <a:gd fmla="*/ 163001 h 169678" name="connsiteY2"/>
              <a:gd fmla="*/ 230642 w 327829" name="connsiteX3"/>
              <a:gd fmla="*/ 152610 h 169678" name="connsiteY3"/>
              <a:gd fmla="*/ 211773 w 327829" name="connsiteX4"/>
              <a:gd fmla="*/ 92285 h 169678" name="connsiteY4"/>
              <a:gd fmla="*/ 196533 w 327829" name="connsiteX5"/>
              <a:gd fmla="*/ 116963 h 169678" name="connsiteY5"/>
              <a:gd fmla="*/ 195263 w 327829" name="connsiteX6"/>
              <a:gd fmla="*/ 116963 h 169678" name="connsiteY6"/>
              <a:gd fmla="*/ 200343 w 327829" name="connsiteX7"/>
              <a:gd fmla="*/ 118262 h 169678" name="connsiteY7"/>
              <a:gd fmla="*/ 200343 w 327829" name="connsiteX8"/>
              <a:gd fmla="*/ 116963 h 169678" name="connsiteY8"/>
              <a:gd fmla="*/ 204153 w 327829" name="connsiteX9"/>
              <a:gd fmla="*/ 109170 h 169678" name="connsiteY9"/>
              <a:gd fmla="*/ 213043 w 327829" name="connsiteX10"/>
              <a:gd fmla="*/ 92285 h 169678" name="connsiteY10"/>
              <a:gd fmla="*/ 211773 w 327829" name="connsiteX11"/>
              <a:gd fmla="*/ 92285 h 169678" name="connsiteY11"/>
              <a:gd fmla="*/ 14288 w 327829" name="connsiteX12"/>
              <a:gd fmla="*/ 80162 h 169678" name="connsiteY12"/>
              <a:gd fmla="*/ 9525 w 327829" name="connsiteX13"/>
              <a:gd fmla="*/ 86512 h 169678" name="connsiteY13"/>
              <a:gd fmla="*/ 11113 w 327829" name="connsiteX14"/>
              <a:gd fmla="*/ 85242 h 169678" name="connsiteY14"/>
              <a:gd fmla="*/ 12700 w 327829" name="connsiteX15"/>
              <a:gd fmla="*/ 82702 h 169678" name="connsiteY15"/>
              <a:gd fmla="*/ 14288 w 327829" name="connsiteX16"/>
              <a:gd fmla="*/ 80162 h 169678" name="connsiteY16"/>
              <a:gd fmla="*/ 39688 w 327829" name="connsiteX17"/>
              <a:gd fmla="*/ 75399 h 169678" name="connsiteY17"/>
              <a:gd fmla="*/ 27441 w 327829" name="connsiteX18"/>
              <a:gd fmla="*/ 76669 h 169678" name="connsiteY18"/>
              <a:gd fmla="*/ 27441 w 327829" name="connsiteX19"/>
              <a:gd fmla="*/ 80479 h 169678" name="connsiteY19"/>
              <a:gd fmla="*/ 21999 w 327829" name="connsiteX20"/>
              <a:gd fmla="*/ 90639 h 169678" name="connsiteY20"/>
              <a:gd fmla="*/ 20638 w 327829" name="connsiteX21"/>
              <a:gd fmla="*/ 93179 h 169678" name="connsiteY21"/>
              <a:gd fmla="*/ 28802 w 327829" name="connsiteX22"/>
              <a:gd fmla="*/ 94449 h 169678" name="connsiteY22"/>
              <a:gd fmla="*/ 28802 w 327829" name="connsiteX23"/>
              <a:gd fmla="*/ 90639 h 169678" name="connsiteY23"/>
              <a:gd fmla="*/ 36966 w 327829" name="connsiteX24"/>
              <a:gd fmla="*/ 77939 h 169678" name="connsiteY24"/>
              <a:gd fmla="*/ 39688 w 327829" name="connsiteX25"/>
              <a:gd fmla="*/ 75399 h 169678" name="connsiteY25"/>
              <a:gd fmla="*/ 305565 w 327829" name="connsiteX26"/>
              <a:gd fmla="*/ 72224 h 169678" name="connsiteY26"/>
              <a:gd fmla="*/ 280988 w 327829" name="connsiteX27"/>
              <a:gd fmla="*/ 119849 h 169678" name="connsiteY27"/>
              <a:gd fmla="*/ 309446 w 327829" name="connsiteX28"/>
              <a:gd fmla="*/ 97359 h 169678" name="connsiteY28"/>
              <a:gd fmla="*/ 315913 w 327829" name="connsiteX29"/>
              <a:gd fmla="*/ 82807 h 169678" name="connsiteY29"/>
              <a:gd fmla="*/ 305565 w 327829" name="connsiteX30"/>
              <a:gd fmla="*/ 72224 h 169678" name="connsiteY30"/>
              <a:gd fmla="*/ 71438 w 327829" name="connsiteX31"/>
              <a:gd fmla="*/ 70637 h 169678" name="connsiteY31"/>
              <a:gd fmla="*/ 49640 w 327829" name="connsiteX32"/>
              <a:gd fmla="*/ 74492 h 169678" name="connsiteY32"/>
              <a:gd fmla="*/ 48358 w 327829" name="connsiteX33"/>
              <a:gd fmla="*/ 77063 h 169678" name="connsiteY33"/>
              <a:gd fmla="*/ 40664 w 327829" name="connsiteX34"/>
              <a:gd fmla="*/ 93770 h 169678" name="connsiteY34"/>
              <a:gd fmla="*/ 38100 w 327829" name="connsiteX35"/>
              <a:gd fmla="*/ 95055 h 169678" name="connsiteY35"/>
              <a:gd fmla="*/ 54769 w 327829" name="connsiteX36"/>
              <a:gd fmla="*/ 97625 h 169678" name="connsiteY36"/>
              <a:gd fmla="*/ 54769 w 327829" name="connsiteX37"/>
              <a:gd fmla="*/ 96340 h 169678" name="connsiteY37"/>
              <a:gd fmla="*/ 68873 w 327829" name="connsiteX38"/>
              <a:gd fmla="*/ 73207 h 169678" name="connsiteY38"/>
              <a:gd fmla="*/ 71438 w 327829" name="connsiteX39"/>
              <a:gd fmla="*/ 70637 h 169678" name="connsiteY39"/>
              <a:gd fmla="*/ 96838 w 327829" name="connsiteX40"/>
              <a:gd fmla="*/ 67462 h 169678" name="connsiteY40"/>
              <a:gd fmla="*/ 83503 w 327829" name="connsiteX41"/>
              <a:gd fmla="*/ 68744 h 169678" name="connsiteY41"/>
              <a:gd fmla="*/ 82169 w 327829" name="connsiteX42"/>
              <a:gd fmla="*/ 71309 h 169678" name="connsiteY42"/>
              <a:gd fmla="*/ 64833 w 327829" name="connsiteX43"/>
              <a:gd fmla="*/ 96953 h 169678" name="connsiteY43"/>
              <a:gd fmla="*/ 63500 w 327829" name="connsiteX44"/>
              <a:gd fmla="*/ 98236 h 169678" name="connsiteY44"/>
              <a:gd fmla="*/ 76835 w 327829" name="connsiteX45"/>
              <a:gd fmla="*/ 100800 h 169678" name="connsiteY45"/>
              <a:gd fmla="*/ 78169 w 327829" name="connsiteX46"/>
              <a:gd fmla="*/ 98236 h 169678" name="connsiteY46"/>
              <a:gd fmla="*/ 94171 w 327829" name="connsiteX47"/>
              <a:gd fmla="*/ 70026 h 169678" name="connsiteY47"/>
              <a:gd fmla="*/ 96838 w 327829" name="connsiteX48"/>
              <a:gd fmla="*/ 67462 h 169678" name="connsiteY48"/>
              <a:gd fmla="*/ 295564 w 327829" name="connsiteX49"/>
              <a:gd fmla="*/ 65874 h 169678" name="connsiteY49"/>
              <a:gd fmla="*/ 254000 w 327829" name="connsiteX50"/>
              <a:gd fmla="*/ 142074 h 169678" name="connsiteY50"/>
              <a:gd fmla="*/ 263092 w 327829" name="connsiteX51"/>
              <a:gd fmla="*/ 135616 h 169678" name="connsiteY51"/>
              <a:gd fmla="*/ 296863 w 327829" name="connsiteX52"/>
              <a:gd fmla="*/ 67165 h 169678" name="connsiteY52"/>
              <a:gd fmla="*/ 295564 w 327829" name="connsiteX53"/>
              <a:gd fmla="*/ 65874 h 169678" name="connsiteY53"/>
              <a:gd fmla="*/ 149225 w 327829" name="connsiteX54"/>
              <a:gd fmla="*/ 59524 h 169678" name="connsiteY54"/>
              <a:gd fmla="*/ 117097 w 327829" name="connsiteX55"/>
              <a:gd fmla="*/ 64537 h 169678" name="connsiteY55"/>
              <a:gd fmla="*/ 115812 w 327829" name="connsiteX56"/>
              <a:gd fmla="*/ 67044 h 169678" name="connsiteY56"/>
              <a:gd fmla="*/ 96535 w 327829" name="connsiteX57"/>
              <a:gd fmla="*/ 100883 h 169678" name="connsiteY57"/>
              <a:gd fmla="*/ 95250 w 327829" name="connsiteX58"/>
              <a:gd fmla="*/ 103389 h 169678" name="connsiteY58"/>
              <a:gd fmla="*/ 122237 w 327829" name="connsiteX59"/>
              <a:gd fmla="*/ 107149 h 169678" name="connsiteY59"/>
              <a:gd fmla="*/ 123522 w 327829" name="connsiteX60"/>
              <a:gd fmla="*/ 104642 h 169678" name="connsiteY60"/>
              <a:gd fmla="*/ 146655 w 327829" name="connsiteX61"/>
              <a:gd fmla="*/ 63284 h 169678" name="connsiteY61"/>
              <a:gd fmla="*/ 149225 w 327829" name="connsiteX62"/>
              <a:gd fmla="*/ 59524 h 169678" name="connsiteY62"/>
              <a:gd fmla="*/ 286005 w 327829" name="connsiteX63"/>
              <a:gd fmla="*/ 56349 h 169678" name="connsiteY63"/>
              <a:gd fmla="*/ 272669 w 327829" name="connsiteX64"/>
              <a:gd fmla="*/ 75875 h 169678" name="connsiteY64"/>
              <a:gd fmla="*/ 268669 w 327829" name="connsiteX65"/>
              <a:gd fmla="*/ 86290 h 169678" name="connsiteY65"/>
              <a:gd fmla="*/ 255333 w 327829" name="connsiteX66"/>
              <a:gd fmla="*/ 118834 h 169678" name="connsiteY66"/>
              <a:gd fmla="*/ 287338 w 327829" name="connsiteX67"/>
              <a:gd fmla="*/ 57651 h 169678" name="connsiteY67"/>
              <a:gd fmla="*/ 286005 w 327829" name="connsiteX68"/>
              <a:gd fmla="*/ 56349 h 169678" name="connsiteY68"/>
              <a:gd fmla="*/ 168103 w 327829" name="connsiteX69"/>
              <a:gd fmla="*/ 56349 h 169678" name="connsiteY69"/>
              <a:gd fmla="*/ 168103 w 327829" name="connsiteX70"/>
              <a:gd fmla="*/ 58933 h 169678" name="connsiteY70"/>
              <a:gd fmla="*/ 135924 w 327829" name="connsiteX71"/>
              <a:gd fmla="*/ 108036 h 169678" name="connsiteY71"/>
              <a:gd fmla="*/ 133350 w 327829" name="connsiteX72"/>
              <a:gd fmla="*/ 109328 h 169678" name="connsiteY72"/>
              <a:gd fmla="*/ 146221 w 327829" name="connsiteX73"/>
              <a:gd fmla="*/ 111912 h 169678" name="connsiteY73"/>
              <a:gd fmla="*/ 147509 w 327829" name="connsiteX74"/>
              <a:gd fmla="*/ 109328 h 169678" name="connsiteY74"/>
              <a:gd fmla="*/ 180975 w 327829" name="connsiteX75"/>
              <a:gd fmla="*/ 57641 h 169678" name="connsiteY75"/>
              <a:gd fmla="*/ 180975 w 327829" name="connsiteX76"/>
              <a:gd fmla="*/ 56349 h 169678" name="connsiteY76"/>
              <a:gd fmla="*/ 168103 w 327829" name="connsiteX77"/>
              <a:gd fmla="*/ 56349 h 169678" name="connsiteY77"/>
              <a:gd fmla="*/ 192361 w 327829" name="connsiteX78"/>
              <a:gd fmla="*/ 54762 h 169678" name="connsiteY78"/>
              <a:gd fmla="*/ 156889 w 327829" name="connsiteX79"/>
              <a:gd fmla="*/ 110889 h 169678" name="connsiteY79"/>
              <a:gd fmla="*/ 155575 w 327829" name="connsiteX80"/>
              <a:gd fmla="*/ 113500 h 169678" name="connsiteY80"/>
              <a:gd fmla="*/ 156889 w 327829" name="connsiteX81"/>
              <a:gd fmla="*/ 113500 h 169678" name="connsiteY81"/>
              <a:gd fmla="*/ 158202 w 327829" name="connsiteX82"/>
              <a:gd fmla="*/ 110889 h 169678" name="connsiteY82"/>
              <a:gd fmla="*/ 192361 w 327829" name="connsiteX83"/>
              <a:gd fmla="*/ 54762 h 169678" name="connsiteY83"/>
              <a:gd fmla="*/ 215900 w 327829" name="connsiteX84"/>
              <a:gd fmla="*/ 45237 h 169678" name="connsiteY84"/>
              <a:gd fmla="*/ 205603 w 327829" name="connsiteX85"/>
              <a:gd fmla="*/ 51827 h 169678" name="connsiteY85"/>
              <a:gd fmla="*/ 205603 w 327829" name="connsiteX86"/>
              <a:gd fmla="*/ 53144 h 169678" name="connsiteY86"/>
              <a:gd fmla="*/ 169562 w 327829" name="connsiteX87"/>
              <a:gd fmla="*/ 113769 h 169678" name="connsiteY87"/>
              <a:gd fmla="*/ 168275 w 327829" name="connsiteX88"/>
              <a:gd fmla="*/ 115087 h 169678" name="connsiteY88"/>
              <a:gd fmla="*/ 178572 w 327829" name="connsiteX89"/>
              <a:gd fmla="*/ 115087 h 169678" name="connsiteY89"/>
              <a:gd fmla="*/ 212038 w 327829" name="connsiteX90"/>
              <a:gd fmla="*/ 51827 h 169678" name="connsiteY90"/>
              <a:gd fmla="*/ 215900 w 327829" name="connsiteX91"/>
              <a:gd fmla="*/ 45237 h 169678" name="connsiteY91"/>
              <a:gd fmla="*/ 258795 w 327829" name="connsiteX92"/>
              <a:gd fmla="*/ 35712 h 169678" name="connsiteY92"/>
              <a:gd fmla="*/ 217325 w 327829" name="connsiteX93"/>
              <a:gd fmla="*/ 107631 h 169678" name="connsiteY93"/>
              <a:gd fmla="*/ 212142 w 327829" name="connsiteX94"/>
              <a:gd fmla="*/ 117905 h 169678" name="connsiteY94"/>
              <a:gd fmla="*/ 209550 w 327829" name="connsiteX95"/>
              <a:gd fmla="*/ 120474 h 169678" name="connsiteY95"/>
              <a:gd fmla="*/ 218621 w 327829" name="connsiteX96"/>
              <a:gd fmla="*/ 129464 h 169678" name="connsiteY96"/>
              <a:gd fmla="*/ 218621 w 327829" name="connsiteX97"/>
              <a:gd fmla="*/ 150012 h 169678" name="connsiteY97"/>
              <a:gd fmla="*/ 219917 w 327829" name="connsiteX98"/>
              <a:gd fmla="*/ 146159 h 169678" name="connsiteY98"/>
              <a:gd fmla="*/ 251019 w 327829" name="connsiteX99"/>
              <a:gd fmla="*/ 94788 h 169678" name="connsiteY99"/>
              <a:gd fmla="*/ 265274 w 327829" name="connsiteX100"/>
              <a:gd fmla="*/ 67819 h 169678" name="connsiteY100"/>
              <a:gd fmla="*/ 273050 w 327829" name="connsiteX101"/>
              <a:gd fmla="*/ 47270 h 169678" name="connsiteY101"/>
              <a:gd fmla="*/ 258795 w 327829" name="connsiteX102"/>
              <a:gd fmla="*/ 35712 h 169678" name="connsiteY102"/>
              <a:gd fmla="*/ 239346 w 327829" name="connsiteX103"/>
              <a:gd fmla="*/ 19837 h 169678" name="connsiteY103"/>
              <a:gd fmla="*/ 229943 w 327829" name="connsiteX104"/>
              <a:gd fmla="*/ 37895 h 169678" name="connsiteY104"/>
              <a:gd fmla="*/ 229943 w 327829" name="connsiteX105"/>
              <a:gd fmla="*/ 39185 h 169678" name="connsiteY105"/>
              <a:gd fmla="*/ 232630 w 327829" name="connsiteX106"/>
              <a:gd fmla="*/ 36605 h 169678" name="connsiteY106"/>
              <a:gd fmla="*/ 235316 w 327829" name="connsiteX107"/>
              <a:gd fmla="*/ 35315 h 169678" name="connsiteY107"/>
              <a:gd fmla="*/ 243376 w 327829" name="connsiteX108"/>
              <a:gd fmla="*/ 30156 h 169678" name="connsiteY108"/>
              <a:gd fmla="*/ 246063 w 327829" name="connsiteX109"/>
              <a:gd fmla="*/ 24996 h 169678" name="connsiteY109"/>
              <a:gd fmla="*/ 239346 w 327829" name="connsiteX110"/>
              <a:gd fmla="*/ 19837 h 169678" name="connsiteY110"/>
              <a:gd fmla="*/ 230364 w 327829" name="connsiteX111"/>
              <a:gd fmla="*/ 13487 h 169678" name="connsiteY111"/>
              <a:gd fmla="*/ 219075 w 327829" name="connsiteX112"/>
              <a:gd fmla="*/ 29362 h 169678" name="connsiteY112"/>
              <a:gd fmla="*/ 219075 w 327829" name="connsiteX113"/>
              <a:gd fmla="*/ 30685 h 169678" name="connsiteY113"/>
              <a:gd fmla="*/ 219075 w 327829" name="connsiteX114"/>
              <a:gd fmla="*/ 35977 h 169678" name="connsiteY114"/>
              <a:gd fmla="*/ 231775 w 327829" name="connsiteX115"/>
              <a:gd fmla="*/ 13487 h 169678" name="connsiteY115"/>
              <a:gd fmla="*/ 230364 w 327829" name="connsiteX116"/>
              <a:gd fmla="*/ 13487 h 169678" name="connsiteY116"/>
              <a:gd fmla="*/ 220663 w 327829" name="connsiteX117"/>
              <a:gd fmla="*/ 8724 h 169678" name="connsiteY117"/>
              <a:gd fmla="*/ 220663 w 327829" name="connsiteX118"/>
              <a:gd fmla="*/ 10312 h 169678" name="connsiteY118"/>
              <a:gd fmla="*/ 222251 w 327829" name="connsiteX119"/>
              <a:gd fmla="*/ 8724 h 169678" name="connsiteY119"/>
              <a:gd fmla="*/ 220663 w 327829" name="connsiteX120"/>
              <a:gd fmla="*/ 8724 h 169678" name="connsiteY120"/>
              <a:gd fmla="*/ 230882 w 327829" name="connsiteX121"/>
              <a:gd fmla="*/ 2329 h 169678" name="connsiteY121"/>
              <a:gd fmla="*/ 232172 w 327829" name="connsiteX122"/>
              <a:gd fmla="*/ 2329 h 169678" name="connsiteY122"/>
              <a:gd fmla="*/ 299244 w 327829" name="connsiteX123"/>
              <a:gd fmla="*/ 55415 h 169678" name="connsiteY123"/>
              <a:gd fmla="*/ 327620 w 327829" name="connsiteX124"/>
              <a:gd fmla="*/ 87785 h 169678" name="connsiteY124"/>
              <a:gd fmla="*/ 326331 w 327829" name="connsiteX125"/>
              <a:gd fmla="*/ 89079 h 169678" name="connsiteY125"/>
              <a:gd fmla="*/ 325041 w 327829" name="connsiteX126"/>
              <a:gd fmla="*/ 90374 h 169678" name="connsiteY126"/>
              <a:gd fmla="*/ 321171 w 327829" name="connsiteX127"/>
              <a:gd fmla="*/ 95553 h 169678" name="connsiteY127"/>
              <a:gd fmla="*/ 237331 w 327829" name="connsiteX128"/>
              <a:gd fmla="*/ 161587 h 169678" name="connsiteY128"/>
              <a:gd fmla="*/ 215404 w 327829" name="connsiteX129"/>
              <a:gd fmla="*/ 169355 h 169678" name="connsiteY129"/>
              <a:gd fmla="*/ 207665 w 327829" name="connsiteX130"/>
              <a:gd fmla="*/ 134396 h 169678" name="connsiteY130"/>
              <a:gd fmla="*/ 130274 w 327829" name="connsiteX131"/>
              <a:gd fmla="*/ 114975 h 169678" name="connsiteY131"/>
              <a:gd fmla="*/ 21927 w 327829" name="connsiteX132"/>
              <a:gd fmla="*/ 98143 h 169678" name="connsiteY132"/>
              <a:gd fmla="*/ 0 w 327829" name="connsiteX133"/>
              <a:gd fmla="*/ 89079 h 169678" name="connsiteY133"/>
              <a:gd fmla="*/ 14188 w 327829" name="connsiteX134"/>
              <a:gd fmla="*/ 73542 h 169678" name="connsiteY134"/>
              <a:gd fmla="*/ 108347 w 327829" name="connsiteX135"/>
              <a:gd fmla="*/ 59299 h 169678" name="connsiteY135"/>
              <a:gd fmla="*/ 207665 w 327829" name="connsiteX136"/>
              <a:gd fmla="*/ 45057 h 169678" name="connsiteY136"/>
              <a:gd fmla="*/ 230882 w 327829" name="connsiteX137"/>
              <a:gd fmla="*/ 2329 h 169678" name="connsiteY1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b="b" l="l" r="r" t="t"/>
            <a:pathLst>
              <a:path h="169678" w="327829">
                <a:moveTo>
                  <a:pt x="230642" y="152610"/>
                </a:moveTo>
                <a:cubicBezTo>
                  <a:pt x="228374" y="156507"/>
                  <a:pt x="226106" y="160403"/>
                  <a:pt x="223838" y="164300"/>
                </a:cubicBezTo>
                <a:cubicBezTo>
                  <a:pt x="224972" y="164300"/>
                  <a:pt x="226106" y="164300"/>
                  <a:pt x="227240" y="163001"/>
                </a:cubicBezTo>
                <a:cubicBezTo>
                  <a:pt x="228374" y="159104"/>
                  <a:pt x="229508" y="156507"/>
                  <a:pt x="230642" y="152610"/>
                </a:cubicBezTo>
                <a:close/>
                <a:moveTo>
                  <a:pt x="211773" y="92285"/>
                </a:moveTo>
                <a:cubicBezTo>
                  <a:pt x="206693" y="100078"/>
                  <a:pt x="201613" y="107871"/>
                  <a:pt x="196533" y="116963"/>
                </a:cubicBezTo>
                <a:cubicBezTo>
                  <a:pt x="196533" y="116963"/>
                  <a:pt x="195263" y="116963"/>
                  <a:pt x="195263" y="116963"/>
                </a:cubicBezTo>
                <a:cubicBezTo>
                  <a:pt x="197803" y="116963"/>
                  <a:pt x="199073" y="116963"/>
                  <a:pt x="200343" y="118262"/>
                </a:cubicBezTo>
                <a:cubicBezTo>
                  <a:pt x="200343" y="116963"/>
                  <a:pt x="200343" y="116963"/>
                  <a:pt x="200343" y="116963"/>
                </a:cubicBezTo>
                <a:cubicBezTo>
                  <a:pt x="201613" y="114365"/>
                  <a:pt x="202883" y="111768"/>
                  <a:pt x="204153" y="109170"/>
                </a:cubicBezTo>
                <a:cubicBezTo>
                  <a:pt x="207963" y="103975"/>
                  <a:pt x="210503" y="98779"/>
                  <a:pt x="213043" y="92285"/>
                </a:cubicBezTo>
                <a:cubicBezTo>
                  <a:pt x="214313" y="89687"/>
                  <a:pt x="213043" y="89687"/>
                  <a:pt x="211773" y="92285"/>
                </a:cubicBezTo>
                <a:close/>
                <a:moveTo>
                  <a:pt x="14288" y="80162"/>
                </a:moveTo>
                <a:cubicBezTo>
                  <a:pt x="9525" y="81432"/>
                  <a:pt x="7938" y="83972"/>
                  <a:pt x="9525" y="86512"/>
                </a:cubicBezTo>
                <a:cubicBezTo>
                  <a:pt x="11113" y="86512"/>
                  <a:pt x="11113" y="85242"/>
                  <a:pt x="11113" y="85242"/>
                </a:cubicBezTo>
                <a:cubicBezTo>
                  <a:pt x="11113" y="83972"/>
                  <a:pt x="11113" y="82702"/>
                  <a:pt x="12700" y="82702"/>
                </a:cubicBezTo>
                <a:cubicBezTo>
                  <a:pt x="12700" y="81432"/>
                  <a:pt x="12700" y="80162"/>
                  <a:pt x="14288" y="80162"/>
                </a:cubicBezTo>
                <a:close/>
                <a:moveTo>
                  <a:pt x="39688" y="75399"/>
                </a:moveTo>
                <a:cubicBezTo>
                  <a:pt x="38327" y="75399"/>
                  <a:pt x="32884" y="75399"/>
                  <a:pt x="27441" y="76669"/>
                </a:cubicBezTo>
                <a:cubicBezTo>
                  <a:pt x="27441" y="77939"/>
                  <a:pt x="28802" y="77939"/>
                  <a:pt x="27441" y="80479"/>
                </a:cubicBezTo>
                <a:cubicBezTo>
                  <a:pt x="26081" y="83019"/>
                  <a:pt x="24720" y="86829"/>
                  <a:pt x="21999" y="90639"/>
                </a:cubicBezTo>
                <a:cubicBezTo>
                  <a:pt x="21999" y="90639"/>
                  <a:pt x="20638" y="91909"/>
                  <a:pt x="20638" y="93179"/>
                </a:cubicBezTo>
                <a:cubicBezTo>
                  <a:pt x="23359" y="93179"/>
                  <a:pt x="26081" y="93179"/>
                  <a:pt x="28802" y="94449"/>
                </a:cubicBezTo>
                <a:cubicBezTo>
                  <a:pt x="28802" y="93179"/>
                  <a:pt x="28802" y="91909"/>
                  <a:pt x="28802" y="90639"/>
                </a:cubicBezTo>
                <a:cubicBezTo>
                  <a:pt x="31524" y="86829"/>
                  <a:pt x="34245" y="83019"/>
                  <a:pt x="36966" y="77939"/>
                </a:cubicBezTo>
                <a:cubicBezTo>
                  <a:pt x="36966" y="77939"/>
                  <a:pt x="38327" y="76669"/>
                  <a:pt x="39688" y="75399"/>
                </a:cubicBezTo>
                <a:close/>
                <a:moveTo>
                  <a:pt x="305565" y="72224"/>
                </a:moveTo>
                <a:cubicBezTo>
                  <a:pt x="296510" y="88099"/>
                  <a:pt x="288749" y="103974"/>
                  <a:pt x="280988" y="119849"/>
                </a:cubicBezTo>
                <a:cubicBezTo>
                  <a:pt x="290043" y="113234"/>
                  <a:pt x="300391" y="105297"/>
                  <a:pt x="309446" y="97359"/>
                </a:cubicBezTo>
                <a:cubicBezTo>
                  <a:pt x="312033" y="92068"/>
                  <a:pt x="313326" y="88099"/>
                  <a:pt x="315913" y="82807"/>
                </a:cubicBezTo>
                <a:cubicBezTo>
                  <a:pt x="313326" y="78839"/>
                  <a:pt x="309446" y="74870"/>
                  <a:pt x="305565" y="72224"/>
                </a:cubicBezTo>
                <a:close/>
                <a:moveTo>
                  <a:pt x="71438" y="70637"/>
                </a:moveTo>
                <a:cubicBezTo>
                  <a:pt x="63744" y="71922"/>
                  <a:pt x="56051" y="73207"/>
                  <a:pt x="49640" y="74492"/>
                </a:cubicBezTo>
                <a:cubicBezTo>
                  <a:pt x="49640" y="75778"/>
                  <a:pt x="49640" y="75778"/>
                  <a:pt x="48358" y="77063"/>
                </a:cubicBezTo>
                <a:cubicBezTo>
                  <a:pt x="45793" y="82203"/>
                  <a:pt x="43229" y="87344"/>
                  <a:pt x="40664" y="93770"/>
                </a:cubicBezTo>
                <a:cubicBezTo>
                  <a:pt x="39382" y="93770"/>
                  <a:pt x="39382" y="95055"/>
                  <a:pt x="38100" y="95055"/>
                </a:cubicBezTo>
                <a:cubicBezTo>
                  <a:pt x="43229" y="96340"/>
                  <a:pt x="49640" y="97625"/>
                  <a:pt x="54769" y="97625"/>
                </a:cubicBezTo>
                <a:cubicBezTo>
                  <a:pt x="54769" y="97625"/>
                  <a:pt x="54769" y="96340"/>
                  <a:pt x="54769" y="96340"/>
                </a:cubicBezTo>
                <a:cubicBezTo>
                  <a:pt x="59898" y="88629"/>
                  <a:pt x="65027" y="80918"/>
                  <a:pt x="68873" y="73207"/>
                </a:cubicBezTo>
                <a:cubicBezTo>
                  <a:pt x="70156" y="73207"/>
                  <a:pt x="71438" y="71922"/>
                  <a:pt x="71438" y="70637"/>
                </a:cubicBezTo>
                <a:close/>
                <a:moveTo>
                  <a:pt x="96838" y="67462"/>
                </a:moveTo>
                <a:cubicBezTo>
                  <a:pt x="92837" y="67462"/>
                  <a:pt x="87503" y="68744"/>
                  <a:pt x="83503" y="68744"/>
                </a:cubicBezTo>
                <a:cubicBezTo>
                  <a:pt x="83503" y="70026"/>
                  <a:pt x="83503" y="70026"/>
                  <a:pt x="82169" y="71309"/>
                </a:cubicBezTo>
                <a:cubicBezTo>
                  <a:pt x="76835" y="80284"/>
                  <a:pt x="71501" y="87978"/>
                  <a:pt x="64833" y="96953"/>
                </a:cubicBezTo>
                <a:cubicBezTo>
                  <a:pt x="64833" y="96953"/>
                  <a:pt x="64833" y="98236"/>
                  <a:pt x="63500" y="98236"/>
                </a:cubicBezTo>
                <a:cubicBezTo>
                  <a:pt x="67500" y="99518"/>
                  <a:pt x="72835" y="99518"/>
                  <a:pt x="76835" y="100800"/>
                </a:cubicBezTo>
                <a:cubicBezTo>
                  <a:pt x="76835" y="99518"/>
                  <a:pt x="76835" y="99518"/>
                  <a:pt x="78169" y="98236"/>
                </a:cubicBezTo>
                <a:cubicBezTo>
                  <a:pt x="83503" y="89260"/>
                  <a:pt x="88837" y="79002"/>
                  <a:pt x="94171" y="70026"/>
                </a:cubicBezTo>
                <a:cubicBezTo>
                  <a:pt x="95504" y="68744"/>
                  <a:pt x="95504" y="67462"/>
                  <a:pt x="96838" y="67462"/>
                </a:cubicBezTo>
                <a:close/>
                <a:moveTo>
                  <a:pt x="295564" y="65874"/>
                </a:moveTo>
                <a:cubicBezTo>
                  <a:pt x="282575" y="91705"/>
                  <a:pt x="268288" y="117535"/>
                  <a:pt x="254000" y="142074"/>
                </a:cubicBezTo>
                <a:cubicBezTo>
                  <a:pt x="256598" y="139491"/>
                  <a:pt x="260494" y="136908"/>
                  <a:pt x="263092" y="135616"/>
                </a:cubicBezTo>
                <a:cubicBezTo>
                  <a:pt x="273483" y="112369"/>
                  <a:pt x="285173" y="89122"/>
                  <a:pt x="296863" y="67165"/>
                </a:cubicBezTo>
                <a:cubicBezTo>
                  <a:pt x="296863" y="65874"/>
                  <a:pt x="295564" y="65874"/>
                  <a:pt x="295564" y="65874"/>
                </a:cubicBezTo>
                <a:close/>
                <a:moveTo>
                  <a:pt x="149225" y="59524"/>
                </a:moveTo>
                <a:cubicBezTo>
                  <a:pt x="138944" y="62031"/>
                  <a:pt x="127378" y="63284"/>
                  <a:pt x="117097" y="64537"/>
                </a:cubicBezTo>
                <a:cubicBezTo>
                  <a:pt x="117097" y="65790"/>
                  <a:pt x="117097" y="65790"/>
                  <a:pt x="115812" y="67044"/>
                </a:cubicBezTo>
                <a:cubicBezTo>
                  <a:pt x="109386" y="78323"/>
                  <a:pt x="102961" y="89603"/>
                  <a:pt x="96535" y="100883"/>
                </a:cubicBezTo>
                <a:cubicBezTo>
                  <a:pt x="96535" y="102136"/>
                  <a:pt x="95250" y="102136"/>
                  <a:pt x="95250" y="103389"/>
                </a:cubicBezTo>
                <a:cubicBezTo>
                  <a:pt x="104246" y="104642"/>
                  <a:pt x="113242" y="105896"/>
                  <a:pt x="122237" y="107149"/>
                </a:cubicBezTo>
                <a:cubicBezTo>
                  <a:pt x="122237" y="105896"/>
                  <a:pt x="122237" y="105896"/>
                  <a:pt x="123522" y="104642"/>
                </a:cubicBezTo>
                <a:cubicBezTo>
                  <a:pt x="131233" y="90856"/>
                  <a:pt x="138944" y="77070"/>
                  <a:pt x="146655" y="63284"/>
                </a:cubicBezTo>
                <a:cubicBezTo>
                  <a:pt x="147940" y="62031"/>
                  <a:pt x="149225" y="60777"/>
                  <a:pt x="149225" y="59524"/>
                </a:cubicBezTo>
                <a:close/>
                <a:moveTo>
                  <a:pt x="286005" y="56349"/>
                </a:moveTo>
                <a:cubicBezTo>
                  <a:pt x="282004" y="62858"/>
                  <a:pt x="278003" y="69367"/>
                  <a:pt x="272669" y="75875"/>
                </a:cubicBezTo>
                <a:cubicBezTo>
                  <a:pt x="271336" y="78479"/>
                  <a:pt x="270002" y="83686"/>
                  <a:pt x="268669" y="86290"/>
                </a:cubicBezTo>
                <a:cubicBezTo>
                  <a:pt x="263335" y="96704"/>
                  <a:pt x="259334" y="108419"/>
                  <a:pt x="255333" y="118834"/>
                </a:cubicBezTo>
                <a:cubicBezTo>
                  <a:pt x="267335" y="99307"/>
                  <a:pt x="276670" y="78479"/>
                  <a:pt x="287338" y="57651"/>
                </a:cubicBezTo>
                <a:cubicBezTo>
                  <a:pt x="287338" y="57651"/>
                  <a:pt x="286005" y="57651"/>
                  <a:pt x="286005" y="56349"/>
                </a:cubicBezTo>
                <a:close/>
                <a:moveTo>
                  <a:pt x="168103" y="56349"/>
                </a:moveTo>
                <a:cubicBezTo>
                  <a:pt x="168103" y="57641"/>
                  <a:pt x="168103" y="57641"/>
                  <a:pt x="168103" y="58933"/>
                </a:cubicBezTo>
                <a:cubicBezTo>
                  <a:pt x="156519" y="74439"/>
                  <a:pt x="146221" y="91237"/>
                  <a:pt x="135924" y="108036"/>
                </a:cubicBezTo>
                <a:cubicBezTo>
                  <a:pt x="134637" y="108036"/>
                  <a:pt x="134637" y="109328"/>
                  <a:pt x="133350" y="109328"/>
                </a:cubicBezTo>
                <a:cubicBezTo>
                  <a:pt x="137211" y="110620"/>
                  <a:pt x="142360" y="110620"/>
                  <a:pt x="146221" y="111912"/>
                </a:cubicBezTo>
                <a:cubicBezTo>
                  <a:pt x="146221" y="110620"/>
                  <a:pt x="146221" y="110620"/>
                  <a:pt x="147509" y="109328"/>
                </a:cubicBezTo>
                <a:cubicBezTo>
                  <a:pt x="157806" y="92530"/>
                  <a:pt x="169390" y="74439"/>
                  <a:pt x="180975" y="57641"/>
                </a:cubicBezTo>
                <a:cubicBezTo>
                  <a:pt x="180975" y="56349"/>
                  <a:pt x="180975" y="56349"/>
                  <a:pt x="180975" y="56349"/>
                </a:cubicBezTo>
                <a:cubicBezTo>
                  <a:pt x="177113" y="56349"/>
                  <a:pt x="171965" y="56349"/>
                  <a:pt x="168103" y="56349"/>
                </a:cubicBezTo>
                <a:close/>
                <a:moveTo>
                  <a:pt x="192361" y="54762"/>
                </a:moveTo>
                <a:cubicBezTo>
                  <a:pt x="180537" y="73036"/>
                  <a:pt x="168713" y="91310"/>
                  <a:pt x="156889" y="110889"/>
                </a:cubicBezTo>
                <a:cubicBezTo>
                  <a:pt x="156889" y="110889"/>
                  <a:pt x="155575" y="112195"/>
                  <a:pt x="155575" y="113500"/>
                </a:cubicBezTo>
                <a:cubicBezTo>
                  <a:pt x="155575" y="113500"/>
                  <a:pt x="156889" y="113500"/>
                  <a:pt x="156889" y="113500"/>
                </a:cubicBezTo>
                <a:cubicBezTo>
                  <a:pt x="156889" y="113500"/>
                  <a:pt x="156889" y="112195"/>
                  <a:pt x="158202" y="110889"/>
                </a:cubicBezTo>
                <a:cubicBezTo>
                  <a:pt x="170027" y="92615"/>
                  <a:pt x="180537" y="74341"/>
                  <a:pt x="192361" y="54762"/>
                </a:cubicBezTo>
                <a:close/>
                <a:moveTo>
                  <a:pt x="215900" y="45237"/>
                </a:moveTo>
                <a:cubicBezTo>
                  <a:pt x="213326" y="47873"/>
                  <a:pt x="210751" y="49191"/>
                  <a:pt x="205603" y="51827"/>
                </a:cubicBezTo>
                <a:cubicBezTo>
                  <a:pt x="205603" y="51827"/>
                  <a:pt x="205603" y="51827"/>
                  <a:pt x="205603" y="53144"/>
                </a:cubicBezTo>
                <a:cubicBezTo>
                  <a:pt x="192731" y="72913"/>
                  <a:pt x="181146" y="92682"/>
                  <a:pt x="169562" y="113769"/>
                </a:cubicBezTo>
                <a:cubicBezTo>
                  <a:pt x="169562" y="113769"/>
                  <a:pt x="168275" y="113769"/>
                  <a:pt x="168275" y="115087"/>
                </a:cubicBezTo>
                <a:cubicBezTo>
                  <a:pt x="170849" y="115087"/>
                  <a:pt x="174711" y="115087"/>
                  <a:pt x="178572" y="115087"/>
                </a:cubicBezTo>
                <a:cubicBezTo>
                  <a:pt x="190157" y="94000"/>
                  <a:pt x="200454" y="72913"/>
                  <a:pt x="212038" y="51827"/>
                </a:cubicBezTo>
                <a:cubicBezTo>
                  <a:pt x="213326" y="49191"/>
                  <a:pt x="215900" y="46555"/>
                  <a:pt x="215900" y="45237"/>
                </a:cubicBezTo>
                <a:close/>
                <a:moveTo>
                  <a:pt x="258795" y="35712"/>
                </a:moveTo>
                <a:cubicBezTo>
                  <a:pt x="245836" y="60113"/>
                  <a:pt x="231580" y="83230"/>
                  <a:pt x="217325" y="107631"/>
                </a:cubicBezTo>
                <a:cubicBezTo>
                  <a:pt x="216029" y="110200"/>
                  <a:pt x="213438" y="114053"/>
                  <a:pt x="212142" y="117905"/>
                </a:cubicBezTo>
                <a:cubicBezTo>
                  <a:pt x="210846" y="119190"/>
                  <a:pt x="210846" y="119190"/>
                  <a:pt x="209550" y="120474"/>
                </a:cubicBezTo>
                <a:cubicBezTo>
                  <a:pt x="216029" y="121758"/>
                  <a:pt x="218621" y="125611"/>
                  <a:pt x="218621" y="129464"/>
                </a:cubicBezTo>
                <a:cubicBezTo>
                  <a:pt x="218621" y="133317"/>
                  <a:pt x="218621" y="142306"/>
                  <a:pt x="218621" y="150012"/>
                </a:cubicBezTo>
                <a:cubicBezTo>
                  <a:pt x="218621" y="148728"/>
                  <a:pt x="219917" y="147444"/>
                  <a:pt x="219917" y="146159"/>
                </a:cubicBezTo>
                <a:cubicBezTo>
                  <a:pt x="230285" y="129464"/>
                  <a:pt x="240652" y="111484"/>
                  <a:pt x="251019" y="94788"/>
                </a:cubicBezTo>
                <a:cubicBezTo>
                  <a:pt x="256203" y="85799"/>
                  <a:pt x="261387" y="76809"/>
                  <a:pt x="265274" y="67819"/>
                </a:cubicBezTo>
                <a:cubicBezTo>
                  <a:pt x="267866" y="60113"/>
                  <a:pt x="271754" y="53692"/>
                  <a:pt x="273050" y="47270"/>
                </a:cubicBezTo>
                <a:cubicBezTo>
                  <a:pt x="269162" y="43418"/>
                  <a:pt x="263978" y="39565"/>
                  <a:pt x="258795" y="35712"/>
                </a:cubicBezTo>
                <a:close/>
                <a:moveTo>
                  <a:pt x="239346" y="19837"/>
                </a:moveTo>
                <a:cubicBezTo>
                  <a:pt x="236660" y="26286"/>
                  <a:pt x="233973" y="31446"/>
                  <a:pt x="229943" y="37895"/>
                </a:cubicBezTo>
                <a:cubicBezTo>
                  <a:pt x="228600" y="40475"/>
                  <a:pt x="228600" y="40475"/>
                  <a:pt x="229943" y="39185"/>
                </a:cubicBezTo>
                <a:cubicBezTo>
                  <a:pt x="231286" y="39185"/>
                  <a:pt x="231286" y="37895"/>
                  <a:pt x="232630" y="36605"/>
                </a:cubicBezTo>
                <a:cubicBezTo>
                  <a:pt x="232630" y="36605"/>
                  <a:pt x="233973" y="35315"/>
                  <a:pt x="235316" y="35315"/>
                </a:cubicBezTo>
                <a:cubicBezTo>
                  <a:pt x="238003" y="34026"/>
                  <a:pt x="240690" y="32736"/>
                  <a:pt x="243376" y="30156"/>
                </a:cubicBezTo>
                <a:cubicBezTo>
                  <a:pt x="243376" y="28866"/>
                  <a:pt x="244720" y="26286"/>
                  <a:pt x="246063" y="24996"/>
                </a:cubicBezTo>
                <a:cubicBezTo>
                  <a:pt x="246063" y="24996"/>
                  <a:pt x="246063" y="24996"/>
                  <a:pt x="239346" y="19837"/>
                </a:cubicBezTo>
                <a:close/>
                <a:moveTo>
                  <a:pt x="230364" y="13487"/>
                </a:moveTo>
                <a:cubicBezTo>
                  <a:pt x="226130" y="18779"/>
                  <a:pt x="223308" y="24070"/>
                  <a:pt x="219075" y="29362"/>
                </a:cubicBezTo>
                <a:cubicBezTo>
                  <a:pt x="219075" y="29362"/>
                  <a:pt x="219075" y="30685"/>
                  <a:pt x="219075" y="30685"/>
                </a:cubicBezTo>
                <a:lnTo>
                  <a:pt x="219075" y="35977"/>
                </a:lnTo>
                <a:cubicBezTo>
                  <a:pt x="223308" y="29362"/>
                  <a:pt x="227542" y="21425"/>
                  <a:pt x="231775" y="13487"/>
                </a:cubicBezTo>
                <a:cubicBezTo>
                  <a:pt x="231775" y="13487"/>
                  <a:pt x="230364" y="13487"/>
                  <a:pt x="230364" y="13487"/>
                </a:cubicBezTo>
                <a:close/>
                <a:moveTo>
                  <a:pt x="220663" y="8724"/>
                </a:moveTo>
                <a:cubicBezTo>
                  <a:pt x="220663" y="10312"/>
                  <a:pt x="220663" y="10312"/>
                  <a:pt x="220663" y="10312"/>
                </a:cubicBezTo>
                <a:cubicBezTo>
                  <a:pt x="220663" y="9518"/>
                  <a:pt x="220663" y="8724"/>
                  <a:pt x="222251" y="8724"/>
                </a:cubicBezTo>
                <a:cubicBezTo>
                  <a:pt x="222251" y="8724"/>
                  <a:pt x="222251" y="8724"/>
                  <a:pt x="220663" y="8724"/>
                </a:cubicBezTo>
                <a:close/>
                <a:moveTo>
                  <a:pt x="230882" y="2329"/>
                </a:moveTo>
                <a:cubicBezTo>
                  <a:pt x="232172" y="2329"/>
                  <a:pt x="232172" y="2329"/>
                  <a:pt x="232172" y="2329"/>
                </a:cubicBezTo>
                <a:cubicBezTo>
                  <a:pt x="254099" y="20456"/>
                  <a:pt x="276026" y="37288"/>
                  <a:pt x="299244" y="55415"/>
                </a:cubicBezTo>
                <a:cubicBezTo>
                  <a:pt x="308273" y="63184"/>
                  <a:pt x="330200" y="74837"/>
                  <a:pt x="327620" y="87785"/>
                </a:cubicBezTo>
                <a:cubicBezTo>
                  <a:pt x="327620" y="87785"/>
                  <a:pt x="326331" y="89079"/>
                  <a:pt x="326331" y="89079"/>
                </a:cubicBezTo>
                <a:cubicBezTo>
                  <a:pt x="326331" y="90374"/>
                  <a:pt x="326331" y="90374"/>
                  <a:pt x="325041" y="90374"/>
                </a:cubicBezTo>
                <a:cubicBezTo>
                  <a:pt x="325041" y="92964"/>
                  <a:pt x="322461" y="94258"/>
                  <a:pt x="321171" y="95553"/>
                </a:cubicBezTo>
                <a:cubicBezTo>
                  <a:pt x="292795" y="117564"/>
                  <a:pt x="264418" y="139576"/>
                  <a:pt x="237331" y="161587"/>
                </a:cubicBezTo>
                <a:cubicBezTo>
                  <a:pt x="229592" y="168061"/>
                  <a:pt x="224433" y="170650"/>
                  <a:pt x="215404" y="169355"/>
                </a:cubicBezTo>
                <a:cubicBezTo>
                  <a:pt x="203795" y="168061"/>
                  <a:pt x="207665" y="142165"/>
                  <a:pt x="207665" y="134396"/>
                </a:cubicBezTo>
                <a:cubicBezTo>
                  <a:pt x="207665" y="117564"/>
                  <a:pt x="143173" y="116270"/>
                  <a:pt x="130274" y="114975"/>
                </a:cubicBezTo>
                <a:cubicBezTo>
                  <a:pt x="94158" y="109796"/>
                  <a:pt x="58043" y="103322"/>
                  <a:pt x="21927" y="98143"/>
                </a:cubicBezTo>
                <a:cubicBezTo>
                  <a:pt x="15478" y="96848"/>
                  <a:pt x="0" y="98143"/>
                  <a:pt x="0" y="89079"/>
                </a:cubicBezTo>
                <a:cubicBezTo>
                  <a:pt x="0" y="80016"/>
                  <a:pt x="5159" y="74837"/>
                  <a:pt x="14188" y="73542"/>
                </a:cubicBezTo>
                <a:cubicBezTo>
                  <a:pt x="46434" y="69658"/>
                  <a:pt x="77390" y="64479"/>
                  <a:pt x="108347" y="59299"/>
                </a:cubicBezTo>
                <a:cubicBezTo>
                  <a:pt x="141883" y="55415"/>
                  <a:pt x="174129" y="50236"/>
                  <a:pt x="207665" y="45057"/>
                </a:cubicBezTo>
                <a:cubicBezTo>
                  <a:pt x="216694" y="43762"/>
                  <a:pt x="196056" y="-11913"/>
                  <a:pt x="230882" y="2329"/>
                </a:cubicBezTo>
                <a:close/>
              </a:path>
            </a:pathLst>
          </a:custGeom>
          <a:solidFill>
            <a:schemeClr val="accent1"/>
          </a:solidFill>
          <a:ln>
            <a:noFill/>
          </a:ln>
        </p:spPr>
        <p:txBody>
          <a:bodyPr/>
          <a:lstStyle/>
          <a:p/>
        </p:txBody>
      </p:sp>
      <p:sp>
        <p:nvSpPr>
          <p:cNvPr id="10" name="right-arrow-sketch_36739"/>
          <p:cNvSpPr>
            <a:spLocks noChangeAspect="1"/>
          </p:cNvSpPr>
          <p:nvPr/>
        </p:nvSpPr>
        <p:spPr bwMode="auto">
          <a:xfrm>
            <a:off x="8650204" y="3631144"/>
            <a:ext cx="609685" cy="315561"/>
          </a:xfrm>
          <a:custGeom>
            <a:gdLst>
              <a:gd fmla="*/ 230642 w 327829" name="connsiteX0"/>
              <a:gd fmla="*/ 152610 h 169678" name="connsiteY0"/>
              <a:gd fmla="*/ 223838 w 327829" name="connsiteX1"/>
              <a:gd fmla="*/ 164300 h 169678" name="connsiteY1"/>
              <a:gd fmla="*/ 227240 w 327829" name="connsiteX2"/>
              <a:gd fmla="*/ 163001 h 169678" name="connsiteY2"/>
              <a:gd fmla="*/ 230642 w 327829" name="connsiteX3"/>
              <a:gd fmla="*/ 152610 h 169678" name="connsiteY3"/>
              <a:gd fmla="*/ 211773 w 327829" name="connsiteX4"/>
              <a:gd fmla="*/ 92285 h 169678" name="connsiteY4"/>
              <a:gd fmla="*/ 196533 w 327829" name="connsiteX5"/>
              <a:gd fmla="*/ 116963 h 169678" name="connsiteY5"/>
              <a:gd fmla="*/ 195263 w 327829" name="connsiteX6"/>
              <a:gd fmla="*/ 116963 h 169678" name="connsiteY6"/>
              <a:gd fmla="*/ 200343 w 327829" name="connsiteX7"/>
              <a:gd fmla="*/ 118262 h 169678" name="connsiteY7"/>
              <a:gd fmla="*/ 200343 w 327829" name="connsiteX8"/>
              <a:gd fmla="*/ 116963 h 169678" name="connsiteY8"/>
              <a:gd fmla="*/ 204153 w 327829" name="connsiteX9"/>
              <a:gd fmla="*/ 109170 h 169678" name="connsiteY9"/>
              <a:gd fmla="*/ 213043 w 327829" name="connsiteX10"/>
              <a:gd fmla="*/ 92285 h 169678" name="connsiteY10"/>
              <a:gd fmla="*/ 211773 w 327829" name="connsiteX11"/>
              <a:gd fmla="*/ 92285 h 169678" name="connsiteY11"/>
              <a:gd fmla="*/ 14288 w 327829" name="connsiteX12"/>
              <a:gd fmla="*/ 80162 h 169678" name="connsiteY12"/>
              <a:gd fmla="*/ 9525 w 327829" name="connsiteX13"/>
              <a:gd fmla="*/ 86512 h 169678" name="connsiteY13"/>
              <a:gd fmla="*/ 11113 w 327829" name="connsiteX14"/>
              <a:gd fmla="*/ 85242 h 169678" name="connsiteY14"/>
              <a:gd fmla="*/ 12700 w 327829" name="connsiteX15"/>
              <a:gd fmla="*/ 82702 h 169678" name="connsiteY15"/>
              <a:gd fmla="*/ 14288 w 327829" name="connsiteX16"/>
              <a:gd fmla="*/ 80162 h 169678" name="connsiteY16"/>
              <a:gd fmla="*/ 39688 w 327829" name="connsiteX17"/>
              <a:gd fmla="*/ 75399 h 169678" name="connsiteY17"/>
              <a:gd fmla="*/ 27441 w 327829" name="connsiteX18"/>
              <a:gd fmla="*/ 76669 h 169678" name="connsiteY18"/>
              <a:gd fmla="*/ 27441 w 327829" name="connsiteX19"/>
              <a:gd fmla="*/ 80479 h 169678" name="connsiteY19"/>
              <a:gd fmla="*/ 21999 w 327829" name="connsiteX20"/>
              <a:gd fmla="*/ 90639 h 169678" name="connsiteY20"/>
              <a:gd fmla="*/ 20638 w 327829" name="connsiteX21"/>
              <a:gd fmla="*/ 93179 h 169678" name="connsiteY21"/>
              <a:gd fmla="*/ 28802 w 327829" name="connsiteX22"/>
              <a:gd fmla="*/ 94449 h 169678" name="connsiteY22"/>
              <a:gd fmla="*/ 28802 w 327829" name="connsiteX23"/>
              <a:gd fmla="*/ 90639 h 169678" name="connsiteY23"/>
              <a:gd fmla="*/ 36966 w 327829" name="connsiteX24"/>
              <a:gd fmla="*/ 77939 h 169678" name="connsiteY24"/>
              <a:gd fmla="*/ 39688 w 327829" name="connsiteX25"/>
              <a:gd fmla="*/ 75399 h 169678" name="connsiteY25"/>
              <a:gd fmla="*/ 305565 w 327829" name="connsiteX26"/>
              <a:gd fmla="*/ 72224 h 169678" name="connsiteY26"/>
              <a:gd fmla="*/ 280988 w 327829" name="connsiteX27"/>
              <a:gd fmla="*/ 119849 h 169678" name="connsiteY27"/>
              <a:gd fmla="*/ 309446 w 327829" name="connsiteX28"/>
              <a:gd fmla="*/ 97359 h 169678" name="connsiteY28"/>
              <a:gd fmla="*/ 315913 w 327829" name="connsiteX29"/>
              <a:gd fmla="*/ 82807 h 169678" name="connsiteY29"/>
              <a:gd fmla="*/ 305565 w 327829" name="connsiteX30"/>
              <a:gd fmla="*/ 72224 h 169678" name="connsiteY30"/>
              <a:gd fmla="*/ 71438 w 327829" name="connsiteX31"/>
              <a:gd fmla="*/ 70637 h 169678" name="connsiteY31"/>
              <a:gd fmla="*/ 49640 w 327829" name="connsiteX32"/>
              <a:gd fmla="*/ 74492 h 169678" name="connsiteY32"/>
              <a:gd fmla="*/ 48358 w 327829" name="connsiteX33"/>
              <a:gd fmla="*/ 77063 h 169678" name="connsiteY33"/>
              <a:gd fmla="*/ 40664 w 327829" name="connsiteX34"/>
              <a:gd fmla="*/ 93770 h 169678" name="connsiteY34"/>
              <a:gd fmla="*/ 38100 w 327829" name="connsiteX35"/>
              <a:gd fmla="*/ 95055 h 169678" name="connsiteY35"/>
              <a:gd fmla="*/ 54769 w 327829" name="connsiteX36"/>
              <a:gd fmla="*/ 97625 h 169678" name="connsiteY36"/>
              <a:gd fmla="*/ 54769 w 327829" name="connsiteX37"/>
              <a:gd fmla="*/ 96340 h 169678" name="connsiteY37"/>
              <a:gd fmla="*/ 68873 w 327829" name="connsiteX38"/>
              <a:gd fmla="*/ 73207 h 169678" name="connsiteY38"/>
              <a:gd fmla="*/ 71438 w 327829" name="connsiteX39"/>
              <a:gd fmla="*/ 70637 h 169678" name="connsiteY39"/>
              <a:gd fmla="*/ 96838 w 327829" name="connsiteX40"/>
              <a:gd fmla="*/ 67462 h 169678" name="connsiteY40"/>
              <a:gd fmla="*/ 83503 w 327829" name="connsiteX41"/>
              <a:gd fmla="*/ 68744 h 169678" name="connsiteY41"/>
              <a:gd fmla="*/ 82169 w 327829" name="connsiteX42"/>
              <a:gd fmla="*/ 71309 h 169678" name="connsiteY42"/>
              <a:gd fmla="*/ 64833 w 327829" name="connsiteX43"/>
              <a:gd fmla="*/ 96953 h 169678" name="connsiteY43"/>
              <a:gd fmla="*/ 63500 w 327829" name="connsiteX44"/>
              <a:gd fmla="*/ 98236 h 169678" name="connsiteY44"/>
              <a:gd fmla="*/ 76835 w 327829" name="connsiteX45"/>
              <a:gd fmla="*/ 100800 h 169678" name="connsiteY45"/>
              <a:gd fmla="*/ 78169 w 327829" name="connsiteX46"/>
              <a:gd fmla="*/ 98236 h 169678" name="connsiteY46"/>
              <a:gd fmla="*/ 94171 w 327829" name="connsiteX47"/>
              <a:gd fmla="*/ 70026 h 169678" name="connsiteY47"/>
              <a:gd fmla="*/ 96838 w 327829" name="connsiteX48"/>
              <a:gd fmla="*/ 67462 h 169678" name="connsiteY48"/>
              <a:gd fmla="*/ 295564 w 327829" name="connsiteX49"/>
              <a:gd fmla="*/ 65874 h 169678" name="connsiteY49"/>
              <a:gd fmla="*/ 254000 w 327829" name="connsiteX50"/>
              <a:gd fmla="*/ 142074 h 169678" name="connsiteY50"/>
              <a:gd fmla="*/ 263092 w 327829" name="connsiteX51"/>
              <a:gd fmla="*/ 135616 h 169678" name="connsiteY51"/>
              <a:gd fmla="*/ 296863 w 327829" name="connsiteX52"/>
              <a:gd fmla="*/ 67165 h 169678" name="connsiteY52"/>
              <a:gd fmla="*/ 295564 w 327829" name="connsiteX53"/>
              <a:gd fmla="*/ 65874 h 169678" name="connsiteY53"/>
              <a:gd fmla="*/ 149225 w 327829" name="connsiteX54"/>
              <a:gd fmla="*/ 59524 h 169678" name="connsiteY54"/>
              <a:gd fmla="*/ 117097 w 327829" name="connsiteX55"/>
              <a:gd fmla="*/ 64537 h 169678" name="connsiteY55"/>
              <a:gd fmla="*/ 115812 w 327829" name="connsiteX56"/>
              <a:gd fmla="*/ 67044 h 169678" name="connsiteY56"/>
              <a:gd fmla="*/ 96535 w 327829" name="connsiteX57"/>
              <a:gd fmla="*/ 100883 h 169678" name="connsiteY57"/>
              <a:gd fmla="*/ 95250 w 327829" name="connsiteX58"/>
              <a:gd fmla="*/ 103389 h 169678" name="connsiteY58"/>
              <a:gd fmla="*/ 122237 w 327829" name="connsiteX59"/>
              <a:gd fmla="*/ 107149 h 169678" name="connsiteY59"/>
              <a:gd fmla="*/ 123522 w 327829" name="connsiteX60"/>
              <a:gd fmla="*/ 104642 h 169678" name="connsiteY60"/>
              <a:gd fmla="*/ 146655 w 327829" name="connsiteX61"/>
              <a:gd fmla="*/ 63284 h 169678" name="connsiteY61"/>
              <a:gd fmla="*/ 149225 w 327829" name="connsiteX62"/>
              <a:gd fmla="*/ 59524 h 169678" name="connsiteY62"/>
              <a:gd fmla="*/ 286005 w 327829" name="connsiteX63"/>
              <a:gd fmla="*/ 56349 h 169678" name="connsiteY63"/>
              <a:gd fmla="*/ 272669 w 327829" name="connsiteX64"/>
              <a:gd fmla="*/ 75875 h 169678" name="connsiteY64"/>
              <a:gd fmla="*/ 268669 w 327829" name="connsiteX65"/>
              <a:gd fmla="*/ 86290 h 169678" name="connsiteY65"/>
              <a:gd fmla="*/ 255333 w 327829" name="connsiteX66"/>
              <a:gd fmla="*/ 118834 h 169678" name="connsiteY66"/>
              <a:gd fmla="*/ 287338 w 327829" name="connsiteX67"/>
              <a:gd fmla="*/ 57651 h 169678" name="connsiteY67"/>
              <a:gd fmla="*/ 286005 w 327829" name="connsiteX68"/>
              <a:gd fmla="*/ 56349 h 169678" name="connsiteY68"/>
              <a:gd fmla="*/ 168103 w 327829" name="connsiteX69"/>
              <a:gd fmla="*/ 56349 h 169678" name="connsiteY69"/>
              <a:gd fmla="*/ 168103 w 327829" name="connsiteX70"/>
              <a:gd fmla="*/ 58933 h 169678" name="connsiteY70"/>
              <a:gd fmla="*/ 135924 w 327829" name="connsiteX71"/>
              <a:gd fmla="*/ 108036 h 169678" name="connsiteY71"/>
              <a:gd fmla="*/ 133350 w 327829" name="connsiteX72"/>
              <a:gd fmla="*/ 109328 h 169678" name="connsiteY72"/>
              <a:gd fmla="*/ 146221 w 327829" name="connsiteX73"/>
              <a:gd fmla="*/ 111912 h 169678" name="connsiteY73"/>
              <a:gd fmla="*/ 147509 w 327829" name="connsiteX74"/>
              <a:gd fmla="*/ 109328 h 169678" name="connsiteY74"/>
              <a:gd fmla="*/ 180975 w 327829" name="connsiteX75"/>
              <a:gd fmla="*/ 57641 h 169678" name="connsiteY75"/>
              <a:gd fmla="*/ 180975 w 327829" name="connsiteX76"/>
              <a:gd fmla="*/ 56349 h 169678" name="connsiteY76"/>
              <a:gd fmla="*/ 168103 w 327829" name="connsiteX77"/>
              <a:gd fmla="*/ 56349 h 169678" name="connsiteY77"/>
              <a:gd fmla="*/ 192361 w 327829" name="connsiteX78"/>
              <a:gd fmla="*/ 54762 h 169678" name="connsiteY78"/>
              <a:gd fmla="*/ 156889 w 327829" name="connsiteX79"/>
              <a:gd fmla="*/ 110889 h 169678" name="connsiteY79"/>
              <a:gd fmla="*/ 155575 w 327829" name="connsiteX80"/>
              <a:gd fmla="*/ 113500 h 169678" name="connsiteY80"/>
              <a:gd fmla="*/ 156889 w 327829" name="connsiteX81"/>
              <a:gd fmla="*/ 113500 h 169678" name="connsiteY81"/>
              <a:gd fmla="*/ 158202 w 327829" name="connsiteX82"/>
              <a:gd fmla="*/ 110889 h 169678" name="connsiteY82"/>
              <a:gd fmla="*/ 192361 w 327829" name="connsiteX83"/>
              <a:gd fmla="*/ 54762 h 169678" name="connsiteY83"/>
              <a:gd fmla="*/ 215900 w 327829" name="connsiteX84"/>
              <a:gd fmla="*/ 45237 h 169678" name="connsiteY84"/>
              <a:gd fmla="*/ 205603 w 327829" name="connsiteX85"/>
              <a:gd fmla="*/ 51827 h 169678" name="connsiteY85"/>
              <a:gd fmla="*/ 205603 w 327829" name="connsiteX86"/>
              <a:gd fmla="*/ 53144 h 169678" name="connsiteY86"/>
              <a:gd fmla="*/ 169562 w 327829" name="connsiteX87"/>
              <a:gd fmla="*/ 113769 h 169678" name="connsiteY87"/>
              <a:gd fmla="*/ 168275 w 327829" name="connsiteX88"/>
              <a:gd fmla="*/ 115087 h 169678" name="connsiteY88"/>
              <a:gd fmla="*/ 178572 w 327829" name="connsiteX89"/>
              <a:gd fmla="*/ 115087 h 169678" name="connsiteY89"/>
              <a:gd fmla="*/ 212038 w 327829" name="connsiteX90"/>
              <a:gd fmla="*/ 51827 h 169678" name="connsiteY90"/>
              <a:gd fmla="*/ 215900 w 327829" name="connsiteX91"/>
              <a:gd fmla="*/ 45237 h 169678" name="connsiteY91"/>
              <a:gd fmla="*/ 258795 w 327829" name="connsiteX92"/>
              <a:gd fmla="*/ 35712 h 169678" name="connsiteY92"/>
              <a:gd fmla="*/ 217325 w 327829" name="connsiteX93"/>
              <a:gd fmla="*/ 107631 h 169678" name="connsiteY93"/>
              <a:gd fmla="*/ 212142 w 327829" name="connsiteX94"/>
              <a:gd fmla="*/ 117905 h 169678" name="connsiteY94"/>
              <a:gd fmla="*/ 209550 w 327829" name="connsiteX95"/>
              <a:gd fmla="*/ 120474 h 169678" name="connsiteY95"/>
              <a:gd fmla="*/ 218621 w 327829" name="connsiteX96"/>
              <a:gd fmla="*/ 129464 h 169678" name="connsiteY96"/>
              <a:gd fmla="*/ 218621 w 327829" name="connsiteX97"/>
              <a:gd fmla="*/ 150012 h 169678" name="connsiteY97"/>
              <a:gd fmla="*/ 219917 w 327829" name="connsiteX98"/>
              <a:gd fmla="*/ 146159 h 169678" name="connsiteY98"/>
              <a:gd fmla="*/ 251019 w 327829" name="connsiteX99"/>
              <a:gd fmla="*/ 94788 h 169678" name="connsiteY99"/>
              <a:gd fmla="*/ 265274 w 327829" name="connsiteX100"/>
              <a:gd fmla="*/ 67819 h 169678" name="connsiteY100"/>
              <a:gd fmla="*/ 273050 w 327829" name="connsiteX101"/>
              <a:gd fmla="*/ 47270 h 169678" name="connsiteY101"/>
              <a:gd fmla="*/ 258795 w 327829" name="connsiteX102"/>
              <a:gd fmla="*/ 35712 h 169678" name="connsiteY102"/>
              <a:gd fmla="*/ 239346 w 327829" name="connsiteX103"/>
              <a:gd fmla="*/ 19837 h 169678" name="connsiteY103"/>
              <a:gd fmla="*/ 229943 w 327829" name="connsiteX104"/>
              <a:gd fmla="*/ 37895 h 169678" name="connsiteY104"/>
              <a:gd fmla="*/ 229943 w 327829" name="connsiteX105"/>
              <a:gd fmla="*/ 39185 h 169678" name="connsiteY105"/>
              <a:gd fmla="*/ 232630 w 327829" name="connsiteX106"/>
              <a:gd fmla="*/ 36605 h 169678" name="connsiteY106"/>
              <a:gd fmla="*/ 235316 w 327829" name="connsiteX107"/>
              <a:gd fmla="*/ 35315 h 169678" name="connsiteY107"/>
              <a:gd fmla="*/ 243376 w 327829" name="connsiteX108"/>
              <a:gd fmla="*/ 30156 h 169678" name="connsiteY108"/>
              <a:gd fmla="*/ 246063 w 327829" name="connsiteX109"/>
              <a:gd fmla="*/ 24996 h 169678" name="connsiteY109"/>
              <a:gd fmla="*/ 239346 w 327829" name="connsiteX110"/>
              <a:gd fmla="*/ 19837 h 169678" name="connsiteY110"/>
              <a:gd fmla="*/ 230364 w 327829" name="connsiteX111"/>
              <a:gd fmla="*/ 13487 h 169678" name="connsiteY111"/>
              <a:gd fmla="*/ 219075 w 327829" name="connsiteX112"/>
              <a:gd fmla="*/ 29362 h 169678" name="connsiteY112"/>
              <a:gd fmla="*/ 219075 w 327829" name="connsiteX113"/>
              <a:gd fmla="*/ 30685 h 169678" name="connsiteY113"/>
              <a:gd fmla="*/ 219075 w 327829" name="connsiteX114"/>
              <a:gd fmla="*/ 35977 h 169678" name="connsiteY114"/>
              <a:gd fmla="*/ 231775 w 327829" name="connsiteX115"/>
              <a:gd fmla="*/ 13487 h 169678" name="connsiteY115"/>
              <a:gd fmla="*/ 230364 w 327829" name="connsiteX116"/>
              <a:gd fmla="*/ 13487 h 169678" name="connsiteY116"/>
              <a:gd fmla="*/ 220663 w 327829" name="connsiteX117"/>
              <a:gd fmla="*/ 8724 h 169678" name="connsiteY117"/>
              <a:gd fmla="*/ 220663 w 327829" name="connsiteX118"/>
              <a:gd fmla="*/ 10312 h 169678" name="connsiteY118"/>
              <a:gd fmla="*/ 222251 w 327829" name="connsiteX119"/>
              <a:gd fmla="*/ 8724 h 169678" name="connsiteY119"/>
              <a:gd fmla="*/ 220663 w 327829" name="connsiteX120"/>
              <a:gd fmla="*/ 8724 h 169678" name="connsiteY120"/>
              <a:gd fmla="*/ 230882 w 327829" name="connsiteX121"/>
              <a:gd fmla="*/ 2329 h 169678" name="connsiteY121"/>
              <a:gd fmla="*/ 232172 w 327829" name="connsiteX122"/>
              <a:gd fmla="*/ 2329 h 169678" name="connsiteY122"/>
              <a:gd fmla="*/ 299244 w 327829" name="connsiteX123"/>
              <a:gd fmla="*/ 55415 h 169678" name="connsiteY123"/>
              <a:gd fmla="*/ 327620 w 327829" name="connsiteX124"/>
              <a:gd fmla="*/ 87785 h 169678" name="connsiteY124"/>
              <a:gd fmla="*/ 326331 w 327829" name="connsiteX125"/>
              <a:gd fmla="*/ 89079 h 169678" name="connsiteY125"/>
              <a:gd fmla="*/ 325041 w 327829" name="connsiteX126"/>
              <a:gd fmla="*/ 90374 h 169678" name="connsiteY126"/>
              <a:gd fmla="*/ 321171 w 327829" name="connsiteX127"/>
              <a:gd fmla="*/ 95553 h 169678" name="connsiteY127"/>
              <a:gd fmla="*/ 237331 w 327829" name="connsiteX128"/>
              <a:gd fmla="*/ 161587 h 169678" name="connsiteY128"/>
              <a:gd fmla="*/ 215404 w 327829" name="connsiteX129"/>
              <a:gd fmla="*/ 169355 h 169678" name="connsiteY129"/>
              <a:gd fmla="*/ 207665 w 327829" name="connsiteX130"/>
              <a:gd fmla="*/ 134396 h 169678" name="connsiteY130"/>
              <a:gd fmla="*/ 130274 w 327829" name="connsiteX131"/>
              <a:gd fmla="*/ 114975 h 169678" name="connsiteY131"/>
              <a:gd fmla="*/ 21927 w 327829" name="connsiteX132"/>
              <a:gd fmla="*/ 98143 h 169678" name="connsiteY132"/>
              <a:gd fmla="*/ 0 w 327829" name="connsiteX133"/>
              <a:gd fmla="*/ 89079 h 169678" name="connsiteY133"/>
              <a:gd fmla="*/ 14188 w 327829" name="connsiteX134"/>
              <a:gd fmla="*/ 73542 h 169678" name="connsiteY134"/>
              <a:gd fmla="*/ 108347 w 327829" name="connsiteX135"/>
              <a:gd fmla="*/ 59299 h 169678" name="connsiteY135"/>
              <a:gd fmla="*/ 207665 w 327829" name="connsiteX136"/>
              <a:gd fmla="*/ 45057 h 169678" name="connsiteY136"/>
              <a:gd fmla="*/ 230882 w 327829" name="connsiteX137"/>
              <a:gd fmla="*/ 2329 h 169678" name="connsiteY1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b="b" l="l" r="r" t="t"/>
            <a:pathLst>
              <a:path h="169678" w="327829">
                <a:moveTo>
                  <a:pt x="230642" y="152610"/>
                </a:moveTo>
                <a:cubicBezTo>
                  <a:pt x="228374" y="156507"/>
                  <a:pt x="226106" y="160403"/>
                  <a:pt x="223838" y="164300"/>
                </a:cubicBezTo>
                <a:cubicBezTo>
                  <a:pt x="224972" y="164300"/>
                  <a:pt x="226106" y="164300"/>
                  <a:pt x="227240" y="163001"/>
                </a:cubicBezTo>
                <a:cubicBezTo>
                  <a:pt x="228374" y="159104"/>
                  <a:pt x="229508" y="156507"/>
                  <a:pt x="230642" y="152610"/>
                </a:cubicBezTo>
                <a:close/>
                <a:moveTo>
                  <a:pt x="211773" y="92285"/>
                </a:moveTo>
                <a:cubicBezTo>
                  <a:pt x="206693" y="100078"/>
                  <a:pt x="201613" y="107871"/>
                  <a:pt x="196533" y="116963"/>
                </a:cubicBezTo>
                <a:cubicBezTo>
                  <a:pt x="196533" y="116963"/>
                  <a:pt x="195263" y="116963"/>
                  <a:pt x="195263" y="116963"/>
                </a:cubicBezTo>
                <a:cubicBezTo>
                  <a:pt x="197803" y="116963"/>
                  <a:pt x="199073" y="116963"/>
                  <a:pt x="200343" y="118262"/>
                </a:cubicBezTo>
                <a:cubicBezTo>
                  <a:pt x="200343" y="116963"/>
                  <a:pt x="200343" y="116963"/>
                  <a:pt x="200343" y="116963"/>
                </a:cubicBezTo>
                <a:cubicBezTo>
                  <a:pt x="201613" y="114365"/>
                  <a:pt x="202883" y="111768"/>
                  <a:pt x="204153" y="109170"/>
                </a:cubicBezTo>
                <a:cubicBezTo>
                  <a:pt x="207963" y="103975"/>
                  <a:pt x="210503" y="98779"/>
                  <a:pt x="213043" y="92285"/>
                </a:cubicBezTo>
                <a:cubicBezTo>
                  <a:pt x="214313" y="89687"/>
                  <a:pt x="213043" y="89687"/>
                  <a:pt x="211773" y="92285"/>
                </a:cubicBezTo>
                <a:close/>
                <a:moveTo>
                  <a:pt x="14288" y="80162"/>
                </a:moveTo>
                <a:cubicBezTo>
                  <a:pt x="9525" y="81432"/>
                  <a:pt x="7938" y="83972"/>
                  <a:pt x="9525" y="86512"/>
                </a:cubicBezTo>
                <a:cubicBezTo>
                  <a:pt x="11113" y="86512"/>
                  <a:pt x="11113" y="85242"/>
                  <a:pt x="11113" y="85242"/>
                </a:cubicBezTo>
                <a:cubicBezTo>
                  <a:pt x="11113" y="83972"/>
                  <a:pt x="11113" y="82702"/>
                  <a:pt x="12700" y="82702"/>
                </a:cubicBezTo>
                <a:cubicBezTo>
                  <a:pt x="12700" y="81432"/>
                  <a:pt x="12700" y="80162"/>
                  <a:pt x="14288" y="80162"/>
                </a:cubicBezTo>
                <a:close/>
                <a:moveTo>
                  <a:pt x="39688" y="75399"/>
                </a:moveTo>
                <a:cubicBezTo>
                  <a:pt x="38327" y="75399"/>
                  <a:pt x="32884" y="75399"/>
                  <a:pt x="27441" y="76669"/>
                </a:cubicBezTo>
                <a:cubicBezTo>
                  <a:pt x="27441" y="77939"/>
                  <a:pt x="28802" y="77939"/>
                  <a:pt x="27441" y="80479"/>
                </a:cubicBezTo>
                <a:cubicBezTo>
                  <a:pt x="26081" y="83019"/>
                  <a:pt x="24720" y="86829"/>
                  <a:pt x="21999" y="90639"/>
                </a:cubicBezTo>
                <a:cubicBezTo>
                  <a:pt x="21999" y="90639"/>
                  <a:pt x="20638" y="91909"/>
                  <a:pt x="20638" y="93179"/>
                </a:cubicBezTo>
                <a:cubicBezTo>
                  <a:pt x="23359" y="93179"/>
                  <a:pt x="26081" y="93179"/>
                  <a:pt x="28802" y="94449"/>
                </a:cubicBezTo>
                <a:cubicBezTo>
                  <a:pt x="28802" y="93179"/>
                  <a:pt x="28802" y="91909"/>
                  <a:pt x="28802" y="90639"/>
                </a:cubicBezTo>
                <a:cubicBezTo>
                  <a:pt x="31524" y="86829"/>
                  <a:pt x="34245" y="83019"/>
                  <a:pt x="36966" y="77939"/>
                </a:cubicBezTo>
                <a:cubicBezTo>
                  <a:pt x="36966" y="77939"/>
                  <a:pt x="38327" y="76669"/>
                  <a:pt x="39688" y="75399"/>
                </a:cubicBezTo>
                <a:close/>
                <a:moveTo>
                  <a:pt x="305565" y="72224"/>
                </a:moveTo>
                <a:cubicBezTo>
                  <a:pt x="296510" y="88099"/>
                  <a:pt x="288749" y="103974"/>
                  <a:pt x="280988" y="119849"/>
                </a:cubicBezTo>
                <a:cubicBezTo>
                  <a:pt x="290043" y="113234"/>
                  <a:pt x="300391" y="105297"/>
                  <a:pt x="309446" y="97359"/>
                </a:cubicBezTo>
                <a:cubicBezTo>
                  <a:pt x="312033" y="92068"/>
                  <a:pt x="313326" y="88099"/>
                  <a:pt x="315913" y="82807"/>
                </a:cubicBezTo>
                <a:cubicBezTo>
                  <a:pt x="313326" y="78839"/>
                  <a:pt x="309446" y="74870"/>
                  <a:pt x="305565" y="72224"/>
                </a:cubicBezTo>
                <a:close/>
                <a:moveTo>
                  <a:pt x="71438" y="70637"/>
                </a:moveTo>
                <a:cubicBezTo>
                  <a:pt x="63744" y="71922"/>
                  <a:pt x="56051" y="73207"/>
                  <a:pt x="49640" y="74492"/>
                </a:cubicBezTo>
                <a:cubicBezTo>
                  <a:pt x="49640" y="75778"/>
                  <a:pt x="49640" y="75778"/>
                  <a:pt x="48358" y="77063"/>
                </a:cubicBezTo>
                <a:cubicBezTo>
                  <a:pt x="45793" y="82203"/>
                  <a:pt x="43229" y="87344"/>
                  <a:pt x="40664" y="93770"/>
                </a:cubicBezTo>
                <a:cubicBezTo>
                  <a:pt x="39382" y="93770"/>
                  <a:pt x="39382" y="95055"/>
                  <a:pt x="38100" y="95055"/>
                </a:cubicBezTo>
                <a:cubicBezTo>
                  <a:pt x="43229" y="96340"/>
                  <a:pt x="49640" y="97625"/>
                  <a:pt x="54769" y="97625"/>
                </a:cubicBezTo>
                <a:cubicBezTo>
                  <a:pt x="54769" y="97625"/>
                  <a:pt x="54769" y="96340"/>
                  <a:pt x="54769" y="96340"/>
                </a:cubicBezTo>
                <a:cubicBezTo>
                  <a:pt x="59898" y="88629"/>
                  <a:pt x="65027" y="80918"/>
                  <a:pt x="68873" y="73207"/>
                </a:cubicBezTo>
                <a:cubicBezTo>
                  <a:pt x="70156" y="73207"/>
                  <a:pt x="71438" y="71922"/>
                  <a:pt x="71438" y="70637"/>
                </a:cubicBezTo>
                <a:close/>
                <a:moveTo>
                  <a:pt x="96838" y="67462"/>
                </a:moveTo>
                <a:cubicBezTo>
                  <a:pt x="92837" y="67462"/>
                  <a:pt x="87503" y="68744"/>
                  <a:pt x="83503" y="68744"/>
                </a:cubicBezTo>
                <a:cubicBezTo>
                  <a:pt x="83503" y="70026"/>
                  <a:pt x="83503" y="70026"/>
                  <a:pt x="82169" y="71309"/>
                </a:cubicBezTo>
                <a:cubicBezTo>
                  <a:pt x="76835" y="80284"/>
                  <a:pt x="71501" y="87978"/>
                  <a:pt x="64833" y="96953"/>
                </a:cubicBezTo>
                <a:cubicBezTo>
                  <a:pt x="64833" y="96953"/>
                  <a:pt x="64833" y="98236"/>
                  <a:pt x="63500" y="98236"/>
                </a:cubicBezTo>
                <a:cubicBezTo>
                  <a:pt x="67500" y="99518"/>
                  <a:pt x="72835" y="99518"/>
                  <a:pt x="76835" y="100800"/>
                </a:cubicBezTo>
                <a:cubicBezTo>
                  <a:pt x="76835" y="99518"/>
                  <a:pt x="76835" y="99518"/>
                  <a:pt x="78169" y="98236"/>
                </a:cubicBezTo>
                <a:cubicBezTo>
                  <a:pt x="83503" y="89260"/>
                  <a:pt x="88837" y="79002"/>
                  <a:pt x="94171" y="70026"/>
                </a:cubicBezTo>
                <a:cubicBezTo>
                  <a:pt x="95504" y="68744"/>
                  <a:pt x="95504" y="67462"/>
                  <a:pt x="96838" y="67462"/>
                </a:cubicBezTo>
                <a:close/>
                <a:moveTo>
                  <a:pt x="295564" y="65874"/>
                </a:moveTo>
                <a:cubicBezTo>
                  <a:pt x="282575" y="91705"/>
                  <a:pt x="268288" y="117535"/>
                  <a:pt x="254000" y="142074"/>
                </a:cubicBezTo>
                <a:cubicBezTo>
                  <a:pt x="256598" y="139491"/>
                  <a:pt x="260494" y="136908"/>
                  <a:pt x="263092" y="135616"/>
                </a:cubicBezTo>
                <a:cubicBezTo>
                  <a:pt x="273483" y="112369"/>
                  <a:pt x="285173" y="89122"/>
                  <a:pt x="296863" y="67165"/>
                </a:cubicBezTo>
                <a:cubicBezTo>
                  <a:pt x="296863" y="65874"/>
                  <a:pt x="295564" y="65874"/>
                  <a:pt x="295564" y="65874"/>
                </a:cubicBezTo>
                <a:close/>
                <a:moveTo>
                  <a:pt x="149225" y="59524"/>
                </a:moveTo>
                <a:cubicBezTo>
                  <a:pt x="138944" y="62031"/>
                  <a:pt x="127378" y="63284"/>
                  <a:pt x="117097" y="64537"/>
                </a:cubicBezTo>
                <a:cubicBezTo>
                  <a:pt x="117097" y="65790"/>
                  <a:pt x="117097" y="65790"/>
                  <a:pt x="115812" y="67044"/>
                </a:cubicBezTo>
                <a:cubicBezTo>
                  <a:pt x="109386" y="78323"/>
                  <a:pt x="102961" y="89603"/>
                  <a:pt x="96535" y="100883"/>
                </a:cubicBezTo>
                <a:cubicBezTo>
                  <a:pt x="96535" y="102136"/>
                  <a:pt x="95250" y="102136"/>
                  <a:pt x="95250" y="103389"/>
                </a:cubicBezTo>
                <a:cubicBezTo>
                  <a:pt x="104246" y="104642"/>
                  <a:pt x="113242" y="105896"/>
                  <a:pt x="122237" y="107149"/>
                </a:cubicBezTo>
                <a:cubicBezTo>
                  <a:pt x="122237" y="105896"/>
                  <a:pt x="122237" y="105896"/>
                  <a:pt x="123522" y="104642"/>
                </a:cubicBezTo>
                <a:cubicBezTo>
                  <a:pt x="131233" y="90856"/>
                  <a:pt x="138944" y="77070"/>
                  <a:pt x="146655" y="63284"/>
                </a:cubicBezTo>
                <a:cubicBezTo>
                  <a:pt x="147940" y="62031"/>
                  <a:pt x="149225" y="60777"/>
                  <a:pt x="149225" y="59524"/>
                </a:cubicBezTo>
                <a:close/>
                <a:moveTo>
                  <a:pt x="286005" y="56349"/>
                </a:moveTo>
                <a:cubicBezTo>
                  <a:pt x="282004" y="62858"/>
                  <a:pt x="278003" y="69367"/>
                  <a:pt x="272669" y="75875"/>
                </a:cubicBezTo>
                <a:cubicBezTo>
                  <a:pt x="271336" y="78479"/>
                  <a:pt x="270002" y="83686"/>
                  <a:pt x="268669" y="86290"/>
                </a:cubicBezTo>
                <a:cubicBezTo>
                  <a:pt x="263335" y="96704"/>
                  <a:pt x="259334" y="108419"/>
                  <a:pt x="255333" y="118834"/>
                </a:cubicBezTo>
                <a:cubicBezTo>
                  <a:pt x="267335" y="99307"/>
                  <a:pt x="276670" y="78479"/>
                  <a:pt x="287338" y="57651"/>
                </a:cubicBezTo>
                <a:cubicBezTo>
                  <a:pt x="287338" y="57651"/>
                  <a:pt x="286005" y="57651"/>
                  <a:pt x="286005" y="56349"/>
                </a:cubicBezTo>
                <a:close/>
                <a:moveTo>
                  <a:pt x="168103" y="56349"/>
                </a:moveTo>
                <a:cubicBezTo>
                  <a:pt x="168103" y="57641"/>
                  <a:pt x="168103" y="57641"/>
                  <a:pt x="168103" y="58933"/>
                </a:cubicBezTo>
                <a:cubicBezTo>
                  <a:pt x="156519" y="74439"/>
                  <a:pt x="146221" y="91237"/>
                  <a:pt x="135924" y="108036"/>
                </a:cubicBezTo>
                <a:cubicBezTo>
                  <a:pt x="134637" y="108036"/>
                  <a:pt x="134637" y="109328"/>
                  <a:pt x="133350" y="109328"/>
                </a:cubicBezTo>
                <a:cubicBezTo>
                  <a:pt x="137211" y="110620"/>
                  <a:pt x="142360" y="110620"/>
                  <a:pt x="146221" y="111912"/>
                </a:cubicBezTo>
                <a:cubicBezTo>
                  <a:pt x="146221" y="110620"/>
                  <a:pt x="146221" y="110620"/>
                  <a:pt x="147509" y="109328"/>
                </a:cubicBezTo>
                <a:cubicBezTo>
                  <a:pt x="157806" y="92530"/>
                  <a:pt x="169390" y="74439"/>
                  <a:pt x="180975" y="57641"/>
                </a:cubicBezTo>
                <a:cubicBezTo>
                  <a:pt x="180975" y="56349"/>
                  <a:pt x="180975" y="56349"/>
                  <a:pt x="180975" y="56349"/>
                </a:cubicBezTo>
                <a:cubicBezTo>
                  <a:pt x="177113" y="56349"/>
                  <a:pt x="171965" y="56349"/>
                  <a:pt x="168103" y="56349"/>
                </a:cubicBezTo>
                <a:close/>
                <a:moveTo>
                  <a:pt x="192361" y="54762"/>
                </a:moveTo>
                <a:cubicBezTo>
                  <a:pt x="180537" y="73036"/>
                  <a:pt x="168713" y="91310"/>
                  <a:pt x="156889" y="110889"/>
                </a:cubicBezTo>
                <a:cubicBezTo>
                  <a:pt x="156889" y="110889"/>
                  <a:pt x="155575" y="112195"/>
                  <a:pt x="155575" y="113500"/>
                </a:cubicBezTo>
                <a:cubicBezTo>
                  <a:pt x="155575" y="113500"/>
                  <a:pt x="156889" y="113500"/>
                  <a:pt x="156889" y="113500"/>
                </a:cubicBezTo>
                <a:cubicBezTo>
                  <a:pt x="156889" y="113500"/>
                  <a:pt x="156889" y="112195"/>
                  <a:pt x="158202" y="110889"/>
                </a:cubicBezTo>
                <a:cubicBezTo>
                  <a:pt x="170027" y="92615"/>
                  <a:pt x="180537" y="74341"/>
                  <a:pt x="192361" y="54762"/>
                </a:cubicBezTo>
                <a:close/>
                <a:moveTo>
                  <a:pt x="215900" y="45237"/>
                </a:moveTo>
                <a:cubicBezTo>
                  <a:pt x="213326" y="47873"/>
                  <a:pt x="210751" y="49191"/>
                  <a:pt x="205603" y="51827"/>
                </a:cubicBezTo>
                <a:cubicBezTo>
                  <a:pt x="205603" y="51827"/>
                  <a:pt x="205603" y="51827"/>
                  <a:pt x="205603" y="53144"/>
                </a:cubicBezTo>
                <a:cubicBezTo>
                  <a:pt x="192731" y="72913"/>
                  <a:pt x="181146" y="92682"/>
                  <a:pt x="169562" y="113769"/>
                </a:cubicBezTo>
                <a:cubicBezTo>
                  <a:pt x="169562" y="113769"/>
                  <a:pt x="168275" y="113769"/>
                  <a:pt x="168275" y="115087"/>
                </a:cubicBezTo>
                <a:cubicBezTo>
                  <a:pt x="170849" y="115087"/>
                  <a:pt x="174711" y="115087"/>
                  <a:pt x="178572" y="115087"/>
                </a:cubicBezTo>
                <a:cubicBezTo>
                  <a:pt x="190157" y="94000"/>
                  <a:pt x="200454" y="72913"/>
                  <a:pt x="212038" y="51827"/>
                </a:cubicBezTo>
                <a:cubicBezTo>
                  <a:pt x="213326" y="49191"/>
                  <a:pt x="215900" y="46555"/>
                  <a:pt x="215900" y="45237"/>
                </a:cubicBezTo>
                <a:close/>
                <a:moveTo>
                  <a:pt x="258795" y="35712"/>
                </a:moveTo>
                <a:cubicBezTo>
                  <a:pt x="245836" y="60113"/>
                  <a:pt x="231580" y="83230"/>
                  <a:pt x="217325" y="107631"/>
                </a:cubicBezTo>
                <a:cubicBezTo>
                  <a:pt x="216029" y="110200"/>
                  <a:pt x="213438" y="114053"/>
                  <a:pt x="212142" y="117905"/>
                </a:cubicBezTo>
                <a:cubicBezTo>
                  <a:pt x="210846" y="119190"/>
                  <a:pt x="210846" y="119190"/>
                  <a:pt x="209550" y="120474"/>
                </a:cubicBezTo>
                <a:cubicBezTo>
                  <a:pt x="216029" y="121758"/>
                  <a:pt x="218621" y="125611"/>
                  <a:pt x="218621" y="129464"/>
                </a:cubicBezTo>
                <a:cubicBezTo>
                  <a:pt x="218621" y="133317"/>
                  <a:pt x="218621" y="142306"/>
                  <a:pt x="218621" y="150012"/>
                </a:cubicBezTo>
                <a:cubicBezTo>
                  <a:pt x="218621" y="148728"/>
                  <a:pt x="219917" y="147444"/>
                  <a:pt x="219917" y="146159"/>
                </a:cubicBezTo>
                <a:cubicBezTo>
                  <a:pt x="230285" y="129464"/>
                  <a:pt x="240652" y="111484"/>
                  <a:pt x="251019" y="94788"/>
                </a:cubicBezTo>
                <a:cubicBezTo>
                  <a:pt x="256203" y="85799"/>
                  <a:pt x="261387" y="76809"/>
                  <a:pt x="265274" y="67819"/>
                </a:cubicBezTo>
                <a:cubicBezTo>
                  <a:pt x="267866" y="60113"/>
                  <a:pt x="271754" y="53692"/>
                  <a:pt x="273050" y="47270"/>
                </a:cubicBezTo>
                <a:cubicBezTo>
                  <a:pt x="269162" y="43418"/>
                  <a:pt x="263978" y="39565"/>
                  <a:pt x="258795" y="35712"/>
                </a:cubicBezTo>
                <a:close/>
                <a:moveTo>
                  <a:pt x="239346" y="19837"/>
                </a:moveTo>
                <a:cubicBezTo>
                  <a:pt x="236660" y="26286"/>
                  <a:pt x="233973" y="31446"/>
                  <a:pt x="229943" y="37895"/>
                </a:cubicBezTo>
                <a:cubicBezTo>
                  <a:pt x="228600" y="40475"/>
                  <a:pt x="228600" y="40475"/>
                  <a:pt x="229943" y="39185"/>
                </a:cubicBezTo>
                <a:cubicBezTo>
                  <a:pt x="231286" y="39185"/>
                  <a:pt x="231286" y="37895"/>
                  <a:pt x="232630" y="36605"/>
                </a:cubicBezTo>
                <a:cubicBezTo>
                  <a:pt x="232630" y="36605"/>
                  <a:pt x="233973" y="35315"/>
                  <a:pt x="235316" y="35315"/>
                </a:cubicBezTo>
                <a:cubicBezTo>
                  <a:pt x="238003" y="34026"/>
                  <a:pt x="240690" y="32736"/>
                  <a:pt x="243376" y="30156"/>
                </a:cubicBezTo>
                <a:cubicBezTo>
                  <a:pt x="243376" y="28866"/>
                  <a:pt x="244720" y="26286"/>
                  <a:pt x="246063" y="24996"/>
                </a:cubicBezTo>
                <a:cubicBezTo>
                  <a:pt x="246063" y="24996"/>
                  <a:pt x="246063" y="24996"/>
                  <a:pt x="239346" y="19837"/>
                </a:cubicBezTo>
                <a:close/>
                <a:moveTo>
                  <a:pt x="230364" y="13487"/>
                </a:moveTo>
                <a:cubicBezTo>
                  <a:pt x="226130" y="18779"/>
                  <a:pt x="223308" y="24070"/>
                  <a:pt x="219075" y="29362"/>
                </a:cubicBezTo>
                <a:cubicBezTo>
                  <a:pt x="219075" y="29362"/>
                  <a:pt x="219075" y="30685"/>
                  <a:pt x="219075" y="30685"/>
                </a:cubicBezTo>
                <a:lnTo>
                  <a:pt x="219075" y="35977"/>
                </a:lnTo>
                <a:cubicBezTo>
                  <a:pt x="223308" y="29362"/>
                  <a:pt x="227542" y="21425"/>
                  <a:pt x="231775" y="13487"/>
                </a:cubicBezTo>
                <a:cubicBezTo>
                  <a:pt x="231775" y="13487"/>
                  <a:pt x="230364" y="13487"/>
                  <a:pt x="230364" y="13487"/>
                </a:cubicBezTo>
                <a:close/>
                <a:moveTo>
                  <a:pt x="220663" y="8724"/>
                </a:moveTo>
                <a:cubicBezTo>
                  <a:pt x="220663" y="10312"/>
                  <a:pt x="220663" y="10312"/>
                  <a:pt x="220663" y="10312"/>
                </a:cubicBezTo>
                <a:cubicBezTo>
                  <a:pt x="220663" y="9518"/>
                  <a:pt x="220663" y="8724"/>
                  <a:pt x="222251" y="8724"/>
                </a:cubicBezTo>
                <a:cubicBezTo>
                  <a:pt x="222251" y="8724"/>
                  <a:pt x="222251" y="8724"/>
                  <a:pt x="220663" y="8724"/>
                </a:cubicBezTo>
                <a:close/>
                <a:moveTo>
                  <a:pt x="230882" y="2329"/>
                </a:moveTo>
                <a:cubicBezTo>
                  <a:pt x="232172" y="2329"/>
                  <a:pt x="232172" y="2329"/>
                  <a:pt x="232172" y="2329"/>
                </a:cubicBezTo>
                <a:cubicBezTo>
                  <a:pt x="254099" y="20456"/>
                  <a:pt x="276026" y="37288"/>
                  <a:pt x="299244" y="55415"/>
                </a:cubicBezTo>
                <a:cubicBezTo>
                  <a:pt x="308273" y="63184"/>
                  <a:pt x="330200" y="74837"/>
                  <a:pt x="327620" y="87785"/>
                </a:cubicBezTo>
                <a:cubicBezTo>
                  <a:pt x="327620" y="87785"/>
                  <a:pt x="326331" y="89079"/>
                  <a:pt x="326331" y="89079"/>
                </a:cubicBezTo>
                <a:cubicBezTo>
                  <a:pt x="326331" y="90374"/>
                  <a:pt x="326331" y="90374"/>
                  <a:pt x="325041" y="90374"/>
                </a:cubicBezTo>
                <a:cubicBezTo>
                  <a:pt x="325041" y="92964"/>
                  <a:pt x="322461" y="94258"/>
                  <a:pt x="321171" y="95553"/>
                </a:cubicBezTo>
                <a:cubicBezTo>
                  <a:pt x="292795" y="117564"/>
                  <a:pt x="264418" y="139576"/>
                  <a:pt x="237331" y="161587"/>
                </a:cubicBezTo>
                <a:cubicBezTo>
                  <a:pt x="229592" y="168061"/>
                  <a:pt x="224433" y="170650"/>
                  <a:pt x="215404" y="169355"/>
                </a:cubicBezTo>
                <a:cubicBezTo>
                  <a:pt x="203795" y="168061"/>
                  <a:pt x="207665" y="142165"/>
                  <a:pt x="207665" y="134396"/>
                </a:cubicBezTo>
                <a:cubicBezTo>
                  <a:pt x="207665" y="117564"/>
                  <a:pt x="143173" y="116270"/>
                  <a:pt x="130274" y="114975"/>
                </a:cubicBezTo>
                <a:cubicBezTo>
                  <a:pt x="94158" y="109796"/>
                  <a:pt x="58043" y="103322"/>
                  <a:pt x="21927" y="98143"/>
                </a:cubicBezTo>
                <a:cubicBezTo>
                  <a:pt x="15478" y="96848"/>
                  <a:pt x="0" y="98143"/>
                  <a:pt x="0" y="89079"/>
                </a:cubicBezTo>
                <a:cubicBezTo>
                  <a:pt x="0" y="80016"/>
                  <a:pt x="5159" y="74837"/>
                  <a:pt x="14188" y="73542"/>
                </a:cubicBezTo>
                <a:cubicBezTo>
                  <a:pt x="46434" y="69658"/>
                  <a:pt x="77390" y="64479"/>
                  <a:pt x="108347" y="59299"/>
                </a:cubicBezTo>
                <a:cubicBezTo>
                  <a:pt x="141883" y="55415"/>
                  <a:pt x="174129" y="50236"/>
                  <a:pt x="207665" y="45057"/>
                </a:cubicBezTo>
                <a:cubicBezTo>
                  <a:pt x="216694" y="43762"/>
                  <a:pt x="196056" y="-11913"/>
                  <a:pt x="230882" y="2329"/>
                </a:cubicBezTo>
                <a:close/>
              </a:path>
            </a:pathLst>
          </a:custGeom>
          <a:solidFill>
            <a:schemeClr val="accent1"/>
          </a:solidFill>
          <a:ln>
            <a:noFill/>
          </a:ln>
        </p:spPr>
        <p:txBody>
          <a:bodyPr/>
          <a:lstStyle/>
          <a:p/>
        </p:txBody>
      </p:sp>
      <p:pic>
        <p:nvPicPr>
          <p:cNvPr id="8" name="图片占位符 7"/>
          <p:cNvPicPr>
            <a:picLocks noChangeAspect="1" noGrp="1"/>
          </p:cNvPicPr>
          <p:nvPr>
            <p:ph idx="10" sz="quarter" type="pic"/>
          </p:nvPr>
        </p:nvPicPr>
        <p:blipFill>
          <a:blip r:embed="rId3">
            <a:extLst>
              <a:ext uri="{28A0092B-C50C-407E-A947-70E740481C1C}">
                <a14:useLocalDpi val="0"/>
              </a:ext>
            </a:extLst>
          </a:blip>
          <a:srcRect l="14893" r="14893"/>
          <a:stretch>
            <a:fillRect/>
          </a:stretch>
        </p:blipFill>
        <p:spPr>
          <a:xfrm>
            <a:off x="1030514" y="3051151"/>
            <a:ext cx="1553835" cy="1475549"/>
          </a:xfrm>
        </p:spPr>
      </p:pic>
      <p:pic>
        <p:nvPicPr>
          <p:cNvPr id="12" name="图片占位符 11"/>
          <p:cNvPicPr>
            <a:picLocks noChangeAspect="1" noGrp="1"/>
          </p:cNvPicPr>
          <p:nvPr>
            <p:ph idx="11" sz="quarter" type="pic"/>
          </p:nvPr>
        </p:nvPicPr>
        <p:blipFill>
          <a:blip r:embed="rId4">
            <a:extLst>
              <a:ext uri="{28A0092B-C50C-407E-A947-70E740481C1C}">
                <a14:useLocalDpi val="0"/>
              </a:ext>
            </a:extLst>
          </a:blip>
          <a:srcRect l="14893" r="14893"/>
          <a:stretch>
            <a:fillRect/>
          </a:stretch>
        </p:blipFill>
        <p:spPr>
          <a:xfrm>
            <a:off x="3889560" y="3051151"/>
            <a:ext cx="1553835" cy="1475549"/>
          </a:xfrm>
        </p:spPr>
      </p:pic>
      <p:pic>
        <p:nvPicPr>
          <p:cNvPr id="14" name="图片占位符 13"/>
          <p:cNvPicPr>
            <a:picLocks noChangeAspect="1" noGrp="1"/>
          </p:cNvPicPr>
          <p:nvPr>
            <p:ph idx="12" sz="quarter" type="pic"/>
          </p:nvPr>
        </p:nvPicPr>
        <p:blipFill>
          <a:blip r:embed="rId5">
            <a:extLst>
              <a:ext uri="{28A0092B-C50C-407E-A947-70E740481C1C}">
                <a14:useLocalDpi val="0"/>
              </a:ext>
            </a:extLst>
          </a:blip>
          <a:srcRect l="14926" r="14926"/>
          <a:stretch>
            <a:fillRect/>
          </a:stretch>
        </p:blipFill>
        <p:spPr>
          <a:xfrm>
            <a:off x="6748607" y="3051151"/>
            <a:ext cx="1553834" cy="1475549"/>
          </a:xfrm>
        </p:spPr>
      </p:pic>
      <p:pic>
        <p:nvPicPr>
          <p:cNvPr id="24" name="图片占位符 23"/>
          <p:cNvPicPr>
            <a:picLocks noChangeAspect="1" noGrp="1"/>
          </p:cNvPicPr>
          <p:nvPr>
            <p:ph idx="13" sz="quarter" type="pic"/>
          </p:nvPr>
        </p:nvPicPr>
        <p:blipFill>
          <a:blip r:embed="rId6">
            <a:extLst>
              <a:ext uri="{28A0092B-C50C-407E-A947-70E740481C1C}">
                <a14:useLocalDpi val="0"/>
              </a:ext>
            </a:extLst>
          </a:blip>
          <a:srcRect l="14945" r="14945"/>
          <a:stretch>
            <a:fillRect/>
          </a:stretch>
        </p:blipFill>
        <p:spPr>
          <a:xfrm>
            <a:off x="9607651" y="3051151"/>
            <a:ext cx="1553835" cy="1475549"/>
          </a:xfrm>
        </p:spPr>
      </p:pic>
      <p:sp>
        <p:nvSpPr>
          <p:cNvPr id="19" name="思想气泡: 云 18"/>
          <p:cNvSpPr/>
          <p:nvPr/>
        </p:nvSpPr>
        <p:spPr>
          <a:xfrm>
            <a:off x="3574015" y="242080"/>
            <a:ext cx="1022382" cy="753190"/>
          </a:xfrm>
          <a:prstGeom prst="cloudCallout">
            <a:avLst>
              <a:gd fmla="val -41183" name="adj1"/>
              <a:gd fmla="val 64014" name="adj2"/>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20" name="文本框 19"/>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04</a:t>
            </a:r>
          </a:p>
        </p:txBody>
      </p:sp>
      <p:sp>
        <p:nvSpPr>
          <p:cNvPr id="21" name="任意多边形: 形状 20"/>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25" name="矩形 24"/>
          <p:cNvSpPr/>
          <p:nvPr/>
        </p:nvSpPr>
        <p:spPr>
          <a:xfrm>
            <a:off x="690138" y="4822604"/>
            <a:ext cx="2241974" cy="859536"/>
          </a:xfrm>
          <a:prstGeom prst="rect">
            <a:avLst/>
          </a:prstGeom>
        </p:spPr>
        <p:txBody>
          <a:bodyPr wrap="square">
            <a:spAutoFit/>
          </a:bodyPr>
          <a:lstStyle/>
          <a:p>
            <a:pP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6" name="矩形 25"/>
          <p:cNvSpPr/>
          <p:nvPr/>
        </p:nvSpPr>
        <p:spPr>
          <a:xfrm>
            <a:off x="6378016" y="4822604"/>
            <a:ext cx="2241974" cy="859536"/>
          </a:xfrm>
          <a:prstGeom prst="rect">
            <a:avLst/>
          </a:prstGeom>
        </p:spPr>
        <p:txBody>
          <a:bodyPr wrap="square">
            <a:spAutoFit/>
          </a:bodyPr>
          <a:lstStyle/>
          <a:p>
            <a:pP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7" name="矩形 26"/>
          <p:cNvSpPr/>
          <p:nvPr/>
        </p:nvSpPr>
        <p:spPr>
          <a:xfrm>
            <a:off x="3574015" y="1875265"/>
            <a:ext cx="2241974" cy="859536"/>
          </a:xfrm>
          <a:prstGeom prst="rect">
            <a:avLst/>
          </a:prstGeom>
        </p:spPr>
        <p:txBody>
          <a:bodyPr wrap="square">
            <a:spAutoFit/>
          </a:bodyPr>
          <a:lstStyle/>
          <a:p>
            <a:pP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8" name="矩形 27"/>
          <p:cNvSpPr/>
          <p:nvPr/>
        </p:nvSpPr>
        <p:spPr>
          <a:xfrm>
            <a:off x="9263579" y="1875265"/>
            <a:ext cx="2241974" cy="859536"/>
          </a:xfrm>
          <a:prstGeom prst="rect">
            <a:avLst/>
          </a:prstGeom>
        </p:spPr>
        <p:txBody>
          <a:bodyPr wrap="square">
            <a:spAutoFit/>
          </a:bodyPr>
          <a:lstStyle/>
          <a:p>
            <a:pP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Tree>
    <p:extLst>
      <p:ext uri="{BB962C8B-B14F-4D97-AF65-F5344CB8AC3E}">
        <p14:creationId val="142282070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id="16" nodeType="afterEffect" presetClass="entr" presetID="22" presetSubtype="8">
                                  <p:stCondLst>
                                    <p:cond delay="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500" id="18"/>
                                        <p:tgtEl>
                                          <p:spTgt spid="7"/>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par>
                                <p:cTn fill="hold" id="25" nodeType="with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par>
                          <p:cTn fill="hold" id="30" nodeType="afterGroup">
                            <p:stCondLst>
                              <p:cond delay="1500"/>
                            </p:stCondLst>
                            <p:childTnLst>
                              <p:par>
                                <p:cTn fill="hold" id="31" nodeType="afterEffect" presetClass="entr" presetID="22" presetSubtype="8">
                                  <p:stCondLst>
                                    <p:cond delay="0"/>
                                  </p:stCondLst>
                                  <p:childTnLst>
                                    <p:set>
                                      <p:cBhvr>
                                        <p:cTn dur="1" fill="hold" id="32">
                                          <p:stCondLst>
                                            <p:cond delay="0"/>
                                          </p:stCondLst>
                                        </p:cTn>
                                        <p:tgtEl>
                                          <p:spTgt spid="9"/>
                                        </p:tgtEl>
                                        <p:attrNameLst>
                                          <p:attrName>style.visibility</p:attrName>
                                        </p:attrNameLst>
                                      </p:cBhvr>
                                      <p:to>
                                        <p:strVal val="visible"/>
                                      </p:to>
                                    </p:set>
                                    <p:animEffect filter="wipe(left)" transition="in">
                                      <p:cBhvr>
                                        <p:cTn dur="500" id="33"/>
                                        <p:tgtEl>
                                          <p:spTgt spid="9"/>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p:cTn dur="500" fill="hold" id="37"/>
                                        <p:tgtEl>
                                          <p:spTgt spid="4"/>
                                        </p:tgtEl>
                                        <p:attrNameLst>
                                          <p:attrName>ppt_w</p:attrName>
                                        </p:attrNameLst>
                                      </p:cBhvr>
                                      <p:tavLst>
                                        <p:tav tm="0">
                                          <p:val>
                                            <p:fltVal val="0"/>
                                          </p:val>
                                        </p:tav>
                                        <p:tav tm="100000">
                                          <p:val>
                                            <p:strVal val="#ppt_w"/>
                                          </p:val>
                                        </p:tav>
                                      </p:tavLst>
                                    </p:anim>
                                    <p:anim calcmode="lin" valueType="num">
                                      <p:cBhvr>
                                        <p:cTn dur="500" fill="hold" id="38"/>
                                        <p:tgtEl>
                                          <p:spTgt spid="4"/>
                                        </p:tgtEl>
                                        <p:attrNameLst>
                                          <p:attrName>ppt_h</p:attrName>
                                        </p:attrNameLst>
                                      </p:cBhvr>
                                      <p:tavLst>
                                        <p:tav tm="0">
                                          <p:val>
                                            <p:fltVal val="0"/>
                                          </p:val>
                                        </p:tav>
                                        <p:tav tm="100000">
                                          <p:val>
                                            <p:strVal val="#ppt_h"/>
                                          </p:val>
                                        </p:tav>
                                      </p:tavLst>
                                    </p:anim>
                                    <p:animEffect filter="fade" transition="in">
                                      <p:cBhvr>
                                        <p:cTn dur="500" id="39"/>
                                        <p:tgtEl>
                                          <p:spTgt spid="4"/>
                                        </p:tgtEl>
                                      </p:cBhvr>
                                    </p:animEffect>
                                  </p:childTnLst>
                                </p:cTn>
                              </p:par>
                              <p:par>
                                <p:cTn fill="hold" id="40" nodeType="with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2500"/>
                            </p:stCondLst>
                            <p:childTnLst>
                              <p:par>
                                <p:cTn fill="hold" id="46" nodeType="afterEffect" presetClass="entr" presetID="22" presetSubtype="8">
                                  <p:stCondLst>
                                    <p:cond delay="0"/>
                                  </p:stCondLst>
                                  <p:childTnLst>
                                    <p:set>
                                      <p:cBhvr>
                                        <p:cTn dur="1" fill="hold" id="47">
                                          <p:stCondLst>
                                            <p:cond delay="0"/>
                                          </p:stCondLst>
                                        </p:cTn>
                                        <p:tgtEl>
                                          <p:spTgt spid="10"/>
                                        </p:tgtEl>
                                        <p:attrNameLst>
                                          <p:attrName>style.visibility</p:attrName>
                                        </p:attrNameLst>
                                      </p:cBhvr>
                                      <p:to>
                                        <p:strVal val="visible"/>
                                      </p:to>
                                    </p:set>
                                    <p:animEffect filter="wipe(left)" transition="in">
                                      <p:cBhvr>
                                        <p:cTn dur="500" id="48"/>
                                        <p:tgtEl>
                                          <p:spTgt spid="10"/>
                                        </p:tgtEl>
                                      </p:cBhvr>
                                    </p:animEffect>
                                  </p:childTnLst>
                                </p:cTn>
                              </p:par>
                            </p:childTnLst>
                          </p:cTn>
                        </p:par>
                        <p:par>
                          <p:cTn fill="hold" id="49" nodeType="afterGroup">
                            <p:stCondLst>
                              <p:cond delay="3000"/>
                            </p:stCondLst>
                            <p:childTnLst>
                              <p:par>
                                <p:cTn fill="hold" grpId="0" id="50" nodeType="afterEffect" presetClass="entr" presetID="53" presetSubtype="0">
                                  <p:stCondLst>
                                    <p:cond delay="0"/>
                                  </p:stCondLst>
                                  <p:childTnLst>
                                    <p:set>
                                      <p:cBhvr>
                                        <p:cTn dur="1" fill="hold" id="51">
                                          <p:stCondLst>
                                            <p:cond delay="0"/>
                                          </p:stCondLst>
                                        </p:cTn>
                                        <p:tgtEl>
                                          <p:spTgt spid="5"/>
                                        </p:tgtEl>
                                        <p:attrNameLst>
                                          <p:attrName>style.visibility</p:attrName>
                                        </p:attrNameLst>
                                      </p:cBhvr>
                                      <p:to>
                                        <p:strVal val="visible"/>
                                      </p:to>
                                    </p:set>
                                    <p:anim calcmode="lin" valueType="num">
                                      <p:cBhvr>
                                        <p:cTn dur="500" fill="hold" id="52"/>
                                        <p:tgtEl>
                                          <p:spTgt spid="5"/>
                                        </p:tgtEl>
                                        <p:attrNameLst>
                                          <p:attrName>ppt_w</p:attrName>
                                        </p:attrNameLst>
                                      </p:cBhvr>
                                      <p:tavLst>
                                        <p:tav tm="0">
                                          <p:val>
                                            <p:fltVal val="0"/>
                                          </p:val>
                                        </p:tav>
                                        <p:tav tm="100000">
                                          <p:val>
                                            <p:strVal val="#ppt_w"/>
                                          </p:val>
                                        </p:tav>
                                      </p:tavLst>
                                    </p:anim>
                                    <p:anim calcmode="lin" valueType="num">
                                      <p:cBhvr>
                                        <p:cTn dur="500" fill="hold" id="53"/>
                                        <p:tgtEl>
                                          <p:spTgt spid="5"/>
                                        </p:tgtEl>
                                        <p:attrNameLst>
                                          <p:attrName>ppt_h</p:attrName>
                                        </p:attrNameLst>
                                      </p:cBhvr>
                                      <p:tavLst>
                                        <p:tav tm="0">
                                          <p:val>
                                            <p:fltVal val="0"/>
                                          </p:val>
                                        </p:tav>
                                        <p:tav tm="100000">
                                          <p:val>
                                            <p:strVal val="#ppt_h"/>
                                          </p:val>
                                        </p:tav>
                                      </p:tavLst>
                                    </p:anim>
                                    <p:animEffect filter="fade" transition="in">
                                      <p:cBhvr>
                                        <p:cTn dur="500" id="54"/>
                                        <p:tgtEl>
                                          <p:spTgt spid="5"/>
                                        </p:tgtEl>
                                      </p:cBhvr>
                                    </p:animEffect>
                                  </p:childTnLst>
                                </p:cTn>
                              </p:par>
                              <p:par>
                                <p:cTn fill="hold" id="55" nodeType="withEffect" presetClass="entr" presetID="53" presetSubtype="0">
                                  <p:stCondLst>
                                    <p:cond delay="0"/>
                                  </p:stCondLst>
                                  <p:childTnLst>
                                    <p:set>
                                      <p:cBhvr>
                                        <p:cTn dur="1" fill="hold" id="56">
                                          <p:stCondLst>
                                            <p:cond delay="0"/>
                                          </p:stCondLst>
                                        </p:cTn>
                                        <p:tgtEl>
                                          <p:spTgt spid="24"/>
                                        </p:tgtEl>
                                        <p:attrNameLst>
                                          <p:attrName>style.visibility</p:attrName>
                                        </p:attrNameLst>
                                      </p:cBhvr>
                                      <p:to>
                                        <p:strVal val="visible"/>
                                      </p:to>
                                    </p:set>
                                    <p:anim calcmode="lin" valueType="num">
                                      <p:cBhvr>
                                        <p:cTn dur="500" fill="hold" id="57"/>
                                        <p:tgtEl>
                                          <p:spTgt spid="24"/>
                                        </p:tgtEl>
                                        <p:attrNameLst>
                                          <p:attrName>ppt_w</p:attrName>
                                        </p:attrNameLst>
                                      </p:cBhvr>
                                      <p:tavLst>
                                        <p:tav tm="0">
                                          <p:val>
                                            <p:fltVal val="0"/>
                                          </p:val>
                                        </p:tav>
                                        <p:tav tm="100000">
                                          <p:val>
                                            <p:strVal val="#ppt_w"/>
                                          </p:val>
                                        </p:tav>
                                      </p:tavLst>
                                    </p:anim>
                                    <p:anim calcmode="lin" valueType="num">
                                      <p:cBhvr>
                                        <p:cTn dur="500" fill="hold" id="58"/>
                                        <p:tgtEl>
                                          <p:spTgt spid="24"/>
                                        </p:tgtEl>
                                        <p:attrNameLst>
                                          <p:attrName>ppt_h</p:attrName>
                                        </p:attrNameLst>
                                      </p:cBhvr>
                                      <p:tavLst>
                                        <p:tav tm="0">
                                          <p:val>
                                            <p:fltVal val="0"/>
                                          </p:val>
                                        </p:tav>
                                        <p:tav tm="100000">
                                          <p:val>
                                            <p:strVal val="#ppt_h"/>
                                          </p:val>
                                        </p:tav>
                                      </p:tavLst>
                                    </p:anim>
                                    <p:animEffect filter="fade" transition="in">
                                      <p:cBhvr>
                                        <p:cTn dur="500" id="59"/>
                                        <p:tgtEl>
                                          <p:spTgt spid="24"/>
                                        </p:tgtEl>
                                      </p:cBhvr>
                                    </p:animEffect>
                                  </p:childTnLst>
                                </p:cTn>
                              </p:par>
                            </p:childTnLst>
                          </p:cTn>
                        </p:par>
                        <p:par>
                          <p:cTn fill="hold" id="60" nodeType="afterGroup">
                            <p:stCondLst>
                              <p:cond delay="3500"/>
                            </p:stCondLst>
                            <p:childTnLst>
                              <p:par>
                                <p:cTn fill="hold" grpId="0" id="61" nodeType="afterEffect" presetClass="entr" presetID="12" presetSubtype="1">
                                  <p:stCondLst>
                                    <p:cond delay="0"/>
                                  </p:stCondLst>
                                  <p:childTnLst>
                                    <p:set>
                                      <p:cBhvr>
                                        <p:cTn dur="1" fill="hold" id="62">
                                          <p:stCondLst>
                                            <p:cond delay="0"/>
                                          </p:stCondLst>
                                        </p:cTn>
                                        <p:tgtEl>
                                          <p:spTgt spid="25"/>
                                        </p:tgtEl>
                                        <p:attrNameLst>
                                          <p:attrName>style.visibility</p:attrName>
                                        </p:attrNameLst>
                                      </p:cBhvr>
                                      <p:to>
                                        <p:strVal val="visible"/>
                                      </p:to>
                                    </p:set>
                                    <p:anim calcmode="lin" valueType="num">
                                      <p:cBhvr additive="base">
                                        <p:cTn dur="500" id="63"/>
                                        <p:tgtEl>
                                          <p:spTgt spid="25"/>
                                        </p:tgtEl>
                                        <p:attrNameLst>
                                          <p:attrName>ppt_y</p:attrName>
                                        </p:attrNameLst>
                                      </p:cBhvr>
                                      <p:tavLst>
                                        <p:tav tm="0">
                                          <p:val>
                                            <p:strVal val="#ppt_y-#ppt_h*1.125000"/>
                                          </p:val>
                                        </p:tav>
                                        <p:tav tm="100000">
                                          <p:val>
                                            <p:strVal val="#ppt_y"/>
                                          </p:val>
                                        </p:tav>
                                      </p:tavLst>
                                    </p:anim>
                                    <p:animEffect filter="wipe(down)" transition="in">
                                      <p:cBhvr>
                                        <p:cTn dur="500" id="64"/>
                                        <p:tgtEl>
                                          <p:spTgt spid="25"/>
                                        </p:tgtEl>
                                      </p:cBhvr>
                                    </p:animEffect>
                                  </p:childTnLst>
                                </p:cTn>
                              </p:par>
                              <p:par>
                                <p:cTn fill="hold" grpId="0" id="65" nodeType="withEffect" presetClass="entr" presetID="12" presetSubtype="4">
                                  <p:stCondLst>
                                    <p:cond delay="250"/>
                                  </p:stCondLst>
                                  <p:childTnLst>
                                    <p:set>
                                      <p:cBhvr>
                                        <p:cTn dur="1" fill="hold" id="66">
                                          <p:stCondLst>
                                            <p:cond delay="0"/>
                                          </p:stCondLst>
                                        </p:cTn>
                                        <p:tgtEl>
                                          <p:spTgt spid="27"/>
                                        </p:tgtEl>
                                        <p:attrNameLst>
                                          <p:attrName>style.visibility</p:attrName>
                                        </p:attrNameLst>
                                      </p:cBhvr>
                                      <p:to>
                                        <p:strVal val="visible"/>
                                      </p:to>
                                    </p:set>
                                    <p:anim calcmode="lin" valueType="num">
                                      <p:cBhvr additive="base">
                                        <p:cTn dur="500" id="67"/>
                                        <p:tgtEl>
                                          <p:spTgt spid="27"/>
                                        </p:tgtEl>
                                        <p:attrNameLst>
                                          <p:attrName>ppt_y</p:attrName>
                                        </p:attrNameLst>
                                      </p:cBhvr>
                                      <p:tavLst>
                                        <p:tav tm="0">
                                          <p:val>
                                            <p:strVal val="#ppt_y+#ppt_h*1.125000"/>
                                          </p:val>
                                        </p:tav>
                                        <p:tav tm="100000">
                                          <p:val>
                                            <p:strVal val="#ppt_y"/>
                                          </p:val>
                                        </p:tav>
                                      </p:tavLst>
                                    </p:anim>
                                    <p:animEffect filter="wipe(up)" transition="in">
                                      <p:cBhvr>
                                        <p:cTn dur="500" id="68"/>
                                        <p:tgtEl>
                                          <p:spTgt spid="27"/>
                                        </p:tgtEl>
                                      </p:cBhvr>
                                    </p:animEffect>
                                  </p:childTnLst>
                                </p:cTn>
                              </p:par>
                              <p:par>
                                <p:cTn fill="hold" grpId="0" id="69" nodeType="withEffect" presetClass="entr" presetID="12" presetSubtype="1">
                                  <p:stCondLst>
                                    <p:cond delay="500"/>
                                  </p:stCondLst>
                                  <p:childTnLst>
                                    <p:set>
                                      <p:cBhvr>
                                        <p:cTn dur="1" fill="hold" id="70">
                                          <p:stCondLst>
                                            <p:cond delay="0"/>
                                          </p:stCondLst>
                                        </p:cTn>
                                        <p:tgtEl>
                                          <p:spTgt spid="26"/>
                                        </p:tgtEl>
                                        <p:attrNameLst>
                                          <p:attrName>style.visibility</p:attrName>
                                        </p:attrNameLst>
                                      </p:cBhvr>
                                      <p:to>
                                        <p:strVal val="visible"/>
                                      </p:to>
                                    </p:set>
                                    <p:anim calcmode="lin" valueType="num">
                                      <p:cBhvr additive="base">
                                        <p:cTn dur="500" id="71"/>
                                        <p:tgtEl>
                                          <p:spTgt spid="26"/>
                                        </p:tgtEl>
                                        <p:attrNameLst>
                                          <p:attrName>ppt_y</p:attrName>
                                        </p:attrNameLst>
                                      </p:cBhvr>
                                      <p:tavLst>
                                        <p:tav tm="0">
                                          <p:val>
                                            <p:strVal val="#ppt_y-#ppt_h*1.125000"/>
                                          </p:val>
                                        </p:tav>
                                        <p:tav tm="100000">
                                          <p:val>
                                            <p:strVal val="#ppt_y"/>
                                          </p:val>
                                        </p:tav>
                                      </p:tavLst>
                                    </p:anim>
                                    <p:animEffect filter="wipe(down)" transition="in">
                                      <p:cBhvr>
                                        <p:cTn dur="500" id="72"/>
                                        <p:tgtEl>
                                          <p:spTgt spid="26"/>
                                        </p:tgtEl>
                                      </p:cBhvr>
                                    </p:animEffect>
                                  </p:childTnLst>
                                </p:cTn>
                              </p:par>
                              <p:par>
                                <p:cTn fill="hold" grpId="0" id="73" nodeType="withEffect" presetClass="entr" presetID="12" presetSubtype="4">
                                  <p:stCondLst>
                                    <p:cond delay="750"/>
                                  </p:stCondLst>
                                  <p:childTnLst>
                                    <p:set>
                                      <p:cBhvr>
                                        <p:cTn dur="1" fill="hold" id="74">
                                          <p:stCondLst>
                                            <p:cond delay="0"/>
                                          </p:stCondLst>
                                        </p:cTn>
                                        <p:tgtEl>
                                          <p:spTgt spid="28"/>
                                        </p:tgtEl>
                                        <p:attrNameLst>
                                          <p:attrName>style.visibility</p:attrName>
                                        </p:attrNameLst>
                                      </p:cBhvr>
                                      <p:to>
                                        <p:strVal val="visible"/>
                                      </p:to>
                                    </p:set>
                                    <p:anim calcmode="lin" valueType="num">
                                      <p:cBhvr additive="base">
                                        <p:cTn dur="500" id="75"/>
                                        <p:tgtEl>
                                          <p:spTgt spid="28"/>
                                        </p:tgtEl>
                                        <p:attrNameLst>
                                          <p:attrName>ppt_y</p:attrName>
                                        </p:attrNameLst>
                                      </p:cBhvr>
                                      <p:tavLst>
                                        <p:tav tm="0">
                                          <p:val>
                                            <p:strVal val="#ppt_y+#ppt_h*1.125000"/>
                                          </p:val>
                                        </p:tav>
                                        <p:tav tm="100000">
                                          <p:val>
                                            <p:strVal val="#ppt_y"/>
                                          </p:val>
                                        </p:tav>
                                      </p:tavLst>
                                    </p:anim>
                                    <p:animEffect filter="wipe(up)" transition="in">
                                      <p:cBhvr>
                                        <p:cTn dur="500" id="7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25"/>
      <p:bldP grpId="0" spid="26"/>
      <p:bldP grpId="0" spid="27"/>
      <p:bldP grpId="0" spid="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思想气泡: 云 29"/>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31" name="文本框 30"/>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04</a:t>
            </a:r>
          </a:p>
        </p:txBody>
      </p:sp>
      <p:sp>
        <p:nvSpPr>
          <p:cNvPr id="32" name="任意多边形: 形状 31"/>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11" name="组合 10"/>
          <p:cNvGrpSpPr/>
          <p:nvPr/>
        </p:nvGrpSpPr>
        <p:grpSpPr>
          <a:xfrm>
            <a:off x="7989651" y="2025503"/>
            <a:ext cx="3327637" cy="1186250"/>
            <a:chOff x="2012849" y="1986390"/>
            <a:chExt cx="3327637" cy="1186250"/>
          </a:xfrm>
        </p:grpSpPr>
        <p:sp>
          <p:nvSpPr>
            <p:cNvPr id="12" name="矩形 11"/>
            <p:cNvSpPr/>
            <p:nvPr/>
          </p:nvSpPr>
          <p:spPr>
            <a:xfrm>
              <a:off x="2012849" y="2339013"/>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13" name="矩形 12"/>
            <p:cNvSpPr/>
            <p:nvPr/>
          </p:nvSpPr>
          <p:spPr>
            <a:xfrm>
              <a:off x="2012850"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4" name="组合 13"/>
          <p:cNvGrpSpPr/>
          <p:nvPr/>
        </p:nvGrpSpPr>
        <p:grpSpPr>
          <a:xfrm>
            <a:off x="874712" y="2025503"/>
            <a:ext cx="3327636" cy="1186250"/>
            <a:chOff x="2012850" y="1986390"/>
            <a:chExt cx="3327636" cy="1186250"/>
          </a:xfrm>
        </p:grpSpPr>
        <p:sp>
          <p:nvSpPr>
            <p:cNvPr id="15" name="矩形 14"/>
            <p:cNvSpPr/>
            <p:nvPr/>
          </p:nvSpPr>
          <p:spPr>
            <a:xfrm>
              <a:off x="2012850" y="2339013"/>
              <a:ext cx="3327636" cy="859536"/>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16" name="矩形 15"/>
            <p:cNvSpPr/>
            <p:nvPr/>
          </p:nvSpPr>
          <p:spPr>
            <a:xfrm>
              <a:off x="3098512" y="1986390"/>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8" name="组合 17"/>
          <p:cNvGrpSpPr/>
          <p:nvPr/>
        </p:nvGrpSpPr>
        <p:grpSpPr>
          <a:xfrm>
            <a:off x="7989651" y="4227624"/>
            <a:ext cx="3327637" cy="1186250"/>
            <a:chOff x="2012849" y="1986390"/>
            <a:chExt cx="3327637" cy="1186250"/>
          </a:xfrm>
        </p:grpSpPr>
        <p:sp>
          <p:nvSpPr>
            <p:cNvPr id="20" name="矩形 19"/>
            <p:cNvSpPr/>
            <p:nvPr/>
          </p:nvSpPr>
          <p:spPr>
            <a:xfrm>
              <a:off x="2012849" y="2339014"/>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22" name="矩形 21"/>
            <p:cNvSpPr/>
            <p:nvPr/>
          </p:nvSpPr>
          <p:spPr>
            <a:xfrm>
              <a:off x="2012850" y="1986389"/>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4" name="组合 23"/>
          <p:cNvGrpSpPr/>
          <p:nvPr/>
        </p:nvGrpSpPr>
        <p:grpSpPr>
          <a:xfrm>
            <a:off x="874712" y="4227624"/>
            <a:ext cx="3327636" cy="1186250"/>
            <a:chOff x="2012850" y="1986390"/>
            <a:chExt cx="3327636" cy="1186250"/>
          </a:xfrm>
        </p:grpSpPr>
        <p:sp>
          <p:nvSpPr>
            <p:cNvPr id="26" name="矩形 25"/>
            <p:cNvSpPr/>
            <p:nvPr/>
          </p:nvSpPr>
          <p:spPr>
            <a:xfrm>
              <a:off x="2012850" y="2339014"/>
              <a:ext cx="3327636" cy="859536"/>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27" name="矩形 26"/>
            <p:cNvSpPr/>
            <p:nvPr/>
          </p:nvSpPr>
          <p:spPr>
            <a:xfrm>
              <a:off x="3098512" y="1986389"/>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 name="组合 1"/>
          <p:cNvGrpSpPr/>
          <p:nvPr/>
        </p:nvGrpSpPr>
        <p:grpSpPr>
          <a:xfrm>
            <a:off x="4184650" y="1732187"/>
            <a:ext cx="3825875" cy="3823494"/>
            <a:chOff x="4184650" y="1732187"/>
            <a:chExt cx="3825875" cy="3823494"/>
          </a:xfrm>
        </p:grpSpPr>
        <p:sp>
          <p:nvSpPr>
            <p:cNvPr id="17" name="Freeform: Shape 4"/>
            <p:cNvSpPr/>
            <p:nvPr/>
          </p:nvSpPr>
          <p:spPr bwMode="auto">
            <a:xfrm>
              <a:off x="4184650" y="1782193"/>
              <a:ext cx="1593850" cy="2183606"/>
            </a:xfrm>
            <a:custGeom>
              <a:gdLst>
                <a:gd fmla="*/ 19786 w 21600" name="T0"/>
                <a:gd fmla="*/ 18395 h 21600" name="T1"/>
                <a:gd fmla="*/ 19870 w 21600" name="T2"/>
                <a:gd fmla="*/ 17656 h 21600" name="T3"/>
                <a:gd fmla="*/ 19870 w 21600" name="T4"/>
                <a:gd fmla="*/ 0 h 21600" name="T5"/>
                <a:gd fmla="*/ 0 w 21600" name="T6"/>
                <a:gd fmla="*/ 18395 h 21600" name="T7"/>
                <a:gd fmla="*/ 380 w 21600" name="T8"/>
                <a:gd fmla="*/ 21600 h 21600" name="T9"/>
                <a:gd fmla="*/ 21600 w 21600" name="T10"/>
                <a:gd fmla="*/ 21600 h 21600" name="T11"/>
                <a:gd fmla="*/ 19786 w 21600" name="T12"/>
                <a:gd fmla="*/ 18395 h 21600" name="T13"/>
                <a:gd fmla="*/ 19786 w 21600" name="T14"/>
                <a:gd fmla="*/ 18395 h 216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600" w="21600">
                  <a:moveTo>
                    <a:pt x="19786" y="18395"/>
                  </a:moveTo>
                  <a:cubicBezTo>
                    <a:pt x="19786" y="18149"/>
                    <a:pt x="19786" y="17902"/>
                    <a:pt x="19870" y="17656"/>
                  </a:cubicBezTo>
                  <a:cubicBezTo>
                    <a:pt x="19870" y="0"/>
                    <a:pt x="19870" y="0"/>
                    <a:pt x="19870" y="0"/>
                  </a:cubicBezTo>
                  <a:cubicBezTo>
                    <a:pt x="8480" y="2003"/>
                    <a:pt x="0" y="9490"/>
                    <a:pt x="0" y="18395"/>
                  </a:cubicBezTo>
                  <a:cubicBezTo>
                    <a:pt x="0" y="19505"/>
                    <a:pt x="127" y="20552"/>
                    <a:pt x="380" y="21600"/>
                  </a:cubicBezTo>
                  <a:cubicBezTo>
                    <a:pt x="21600" y="21600"/>
                    <a:pt x="21600" y="21600"/>
                    <a:pt x="21600" y="21600"/>
                  </a:cubicBezTo>
                  <a:cubicBezTo>
                    <a:pt x="20461" y="20768"/>
                    <a:pt x="19786" y="19659"/>
                    <a:pt x="19786" y="18395"/>
                  </a:cubicBezTo>
                  <a:close/>
                  <a:moveTo>
                    <a:pt x="19786" y="18395"/>
                  </a:moveTo>
                </a:path>
              </a:pathLst>
            </a:custGeom>
            <a:blipFill>
              <a:blip r:embed="rId4"/>
              <a:stretch>
                <a:fillRect/>
              </a:stretch>
            </a:blipFill>
            <a:ln cap="flat" w="9525">
              <a:solidFill>
                <a:schemeClr val="tx1">
                  <a:alpha val="0"/>
                </a:schemeClr>
              </a:solidFill>
              <a:prstDash val="solid"/>
              <a:round/>
              <a:headEnd len="med" type="none" w="med"/>
              <a:tailEnd len="med" type="none" w="med"/>
            </a:ln>
          </p:spPr>
          <p:txBody>
            <a:bodyPr anchor="ctr"/>
            <a:lstStyle/>
            <a:p>
              <a:pPr algn="ctr"/>
              <a:endParaRPr/>
            </a:p>
          </p:txBody>
        </p:sp>
        <p:sp>
          <p:nvSpPr>
            <p:cNvPr id="19" name="Freeform: Shape 6"/>
            <p:cNvSpPr/>
            <p:nvPr/>
          </p:nvSpPr>
          <p:spPr bwMode="auto">
            <a:xfrm>
              <a:off x="4238625" y="3960243"/>
              <a:ext cx="2182019" cy="1595438"/>
            </a:xfrm>
            <a:custGeom>
              <a:gdLst>
                <a:gd fmla="*/ 18395 w 21600" name="T0"/>
                <a:gd fmla="*/ 1856 h 21600" name="T1"/>
                <a:gd fmla="*/ 17656 w 21600" name="T2"/>
                <a:gd fmla="*/ 1772 h 21600" name="T3"/>
                <a:gd fmla="*/ 0 w 21600" name="T4"/>
                <a:gd fmla="*/ 1772 h 21600" name="T5"/>
                <a:gd fmla="*/ 18395 w 21600" name="T6"/>
                <a:gd fmla="*/ 21600 h 21600" name="T7"/>
                <a:gd fmla="*/ 21600 w 21600" name="T8"/>
                <a:gd fmla="*/ 21220 h 21600" name="T9"/>
                <a:gd fmla="*/ 21600 w 21600" name="T10"/>
                <a:gd fmla="*/ 0 h 21600" name="T11"/>
                <a:gd fmla="*/ 18395 w 21600" name="T12"/>
                <a:gd fmla="*/ 1856 h 21600" name="T13"/>
                <a:gd fmla="*/ 18395 w 21600" name="T14"/>
                <a:gd fmla="*/ 1856 h 216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600" w="21600">
                  <a:moveTo>
                    <a:pt x="18395" y="1856"/>
                  </a:moveTo>
                  <a:cubicBezTo>
                    <a:pt x="18149" y="1856"/>
                    <a:pt x="17902" y="1814"/>
                    <a:pt x="17656" y="1772"/>
                  </a:cubicBezTo>
                  <a:cubicBezTo>
                    <a:pt x="0" y="1772"/>
                    <a:pt x="0" y="1772"/>
                    <a:pt x="0" y="1772"/>
                  </a:cubicBezTo>
                  <a:cubicBezTo>
                    <a:pt x="2003" y="13120"/>
                    <a:pt x="9490" y="21600"/>
                    <a:pt x="18395" y="21600"/>
                  </a:cubicBezTo>
                  <a:cubicBezTo>
                    <a:pt x="19505" y="21600"/>
                    <a:pt x="20552" y="21473"/>
                    <a:pt x="21600" y="21220"/>
                  </a:cubicBezTo>
                  <a:cubicBezTo>
                    <a:pt x="21600" y="0"/>
                    <a:pt x="21600" y="0"/>
                    <a:pt x="21600" y="0"/>
                  </a:cubicBezTo>
                  <a:cubicBezTo>
                    <a:pt x="20799" y="1139"/>
                    <a:pt x="19659" y="1856"/>
                    <a:pt x="18395" y="1856"/>
                  </a:cubicBezTo>
                  <a:close/>
                  <a:moveTo>
                    <a:pt x="18395" y="1856"/>
                  </a:moveTo>
                </a:path>
              </a:pathLst>
            </a:custGeom>
            <a:blipFill>
              <a:blip r:embed="rId5"/>
              <a:stretch>
                <a:fillRect/>
              </a:stretch>
            </a:blipFill>
            <a:ln cap="flat" w="9525">
              <a:solidFill>
                <a:schemeClr val="tx1">
                  <a:alpha val="0"/>
                </a:schemeClr>
              </a:solidFill>
              <a:prstDash val="solid"/>
              <a:round/>
              <a:headEnd len="med" type="none" w="med"/>
              <a:tailEnd len="med" type="none" w="med"/>
            </a:ln>
          </p:spPr>
          <p:txBody>
            <a:bodyPr anchor="ctr"/>
            <a:lstStyle/>
            <a:p>
              <a:pPr algn="ctr"/>
              <a:endParaRPr/>
            </a:p>
          </p:txBody>
        </p:sp>
        <p:sp>
          <p:nvSpPr>
            <p:cNvPr id="21" name="Freeform: Shape 8"/>
            <p:cNvSpPr/>
            <p:nvPr/>
          </p:nvSpPr>
          <p:spPr bwMode="auto">
            <a:xfrm>
              <a:off x="6419850" y="3322862"/>
              <a:ext cx="1590675" cy="2179638"/>
            </a:xfrm>
            <a:custGeom>
              <a:gdLst>
                <a:gd fmla="*/ 0 w 21600" name="T0"/>
                <a:gd fmla="*/ 1 h 21600" name="T1"/>
                <a:gd fmla="*/ 0 w 21600" name="T2"/>
                <a:gd fmla="*/ 1 h 21600" name="T3"/>
                <a:gd fmla="*/ 0 w 21600" name="T4"/>
                <a:gd fmla="*/ 6 h 21600" name="T5"/>
                <a:gd fmla="*/ 2 w 21600" name="T6"/>
                <a:gd fmla="*/ 1 h 21600" name="T7"/>
                <a:gd fmla="*/ 2 w 21600" name="T8"/>
                <a:gd fmla="*/ 0 h 21600" name="T9"/>
                <a:gd fmla="*/ 0 w 21600" name="T10"/>
                <a:gd fmla="*/ 0 h 21600" name="T11"/>
                <a:gd fmla="*/ 0 w 21600" name="T12"/>
                <a:gd fmla="*/ 1 h 21600" name="T13"/>
                <a:gd fmla="*/ 0 w 21600" name="T14"/>
                <a:gd fmla="*/ 1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1818" y="3178"/>
                  </a:moveTo>
                  <a:cubicBezTo>
                    <a:pt x="1818" y="3425"/>
                    <a:pt x="1775" y="3703"/>
                    <a:pt x="1733" y="3919"/>
                  </a:cubicBezTo>
                  <a:cubicBezTo>
                    <a:pt x="1733" y="21600"/>
                    <a:pt x="1733" y="21600"/>
                    <a:pt x="1733" y="21600"/>
                  </a:cubicBezTo>
                  <a:cubicBezTo>
                    <a:pt x="13146" y="19594"/>
                    <a:pt x="21600" y="12096"/>
                    <a:pt x="21600" y="3178"/>
                  </a:cubicBezTo>
                  <a:cubicBezTo>
                    <a:pt x="21600" y="2098"/>
                    <a:pt x="21473" y="1018"/>
                    <a:pt x="21262" y="0"/>
                  </a:cubicBezTo>
                  <a:cubicBezTo>
                    <a:pt x="0" y="0"/>
                    <a:pt x="0" y="0"/>
                    <a:pt x="0" y="0"/>
                  </a:cubicBezTo>
                  <a:cubicBezTo>
                    <a:pt x="1099" y="802"/>
                    <a:pt x="1818" y="1944"/>
                    <a:pt x="1818" y="3178"/>
                  </a:cubicBezTo>
                  <a:close/>
                  <a:moveTo>
                    <a:pt x="1818" y="3178"/>
                  </a:moveTo>
                </a:path>
              </a:pathLst>
            </a:custGeom>
            <a:blipFill>
              <a:blip r:embed="rId6"/>
              <a:stretch>
                <a:fillRect/>
              </a:stretch>
            </a:blipFill>
            <a:ln cap="flat" w="9525">
              <a:solidFill>
                <a:schemeClr val="tx1">
                  <a:alpha val="0"/>
                </a:schemeClr>
              </a:solidFill>
              <a:prstDash val="solid"/>
              <a:round/>
              <a:headEnd len="med" type="none" w="med"/>
              <a:tailEnd len="med" type="none" w="med"/>
            </a:ln>
          </p:spPr>
          <p:txBody>
            <a:bodyPr anchor="ctr"/>
            <a:lstStyle/>
            <a:p>
              <a:pPr algn="ctr"/>
              <a:endParaRPr/>
            </a:p>
          </p:txBody>
        </p:sp>
        <p:sp>
          <p:nvSpPr>
            <p:cNvPr id="23" name="Freeform: Shape 10"/>
            <p:cNvSpPr/>
            <p:nvPr/>
          </p:nvSpPr>
          <p:spPr bwMode="auto">
            <a:xfrm>
              <a:off x="5773738" y="1732187"/>
              <a:ext cx="2178844" cy="1593850"/>
            </a:xfrm>
            <a:custGeom>
              <a:gdLst>
                <a:gd fmla="*/ 1 w 21600" name="T0"/>
                <a:gd fmla="*/ 1 h 21600" name="T1"/>
                <a:gd fmla="*/ 1 w 21600" name="T2"/>
                <a:gd fmla="*/ 1 h 21600" name="T3"/>
                <a:gd fmla="*/ 6 w 21600" name="T4"/>
                <a:gd fmla="*/ 1 h 21600" name="T5"/>
                <a:gd fmla="*/ 1 w 21600" name="T6"/>
                <a:gd fmla="*/ 0 h 21600" name="T7"/>
                <a:gd fmla="*/ 0 w 21600" name="T8"/>
                <a:gd fmla="*/ 0 h 21600" name="T9"/>
                <a:gd fmla="*/ 0 w 21600" name="T10"/>
                <a:gd fmla="*/ 2 h 21600" name="T11"/>
                <a:gd fmla="*/ 1 w 21600" name="T12"/>
                <a:gd fmla="*/ 1 h 21600" name="T13"/>
                <a:gd fmla="*/ 1 w 21600" name="T14"/>
                <a:gd fmla="*/ 1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3178" y="19786"/>
                  </a:moveTo>
                  <a:cubicBezTo>
                    <a:pt x="3456" y="19786"/>
                    <a:pt x="3703" y="19786"/>
                    <a:pt x="3919" y="19870"/>
                  </a:cubicBezTo>
                  <a:cubicBezTo>
                    <a:pt x="21600" y="19870"/>
                    <a:pt x="21600" y="19870"/>
                    <a:pt x="21600" y="19870"/>
                  </a:cubicBezTo>
                  <a:cubicBezTo>
                    <a:pt x="19625" y="8480"/>
                    <a:pt x="12127" y="0"/>
                    <a:pt x="3178" y="0"/>
                  </a:cubicBezTo>
                  <a:cubicBezTo>
                    <a:pt x="2098" y="0"/>
                    <a:pt x="1018" y="127"/>
                    <a:pt x="0" y="380"/>
                  </a:cubicBezTo>
                  <a:cubicBezTo>
                    <a:pt x="0" y="21600"/>
                    <a:pt x="0" y="21600"/>
                    <a:pt x="0" y="21600"/>
                  </a:cubicBezTo>
                  <a:cubicBezTo>
                    <a:pt x="802" y="20461"/>
                    <a:pt x="1944" y="19786"/>
                    <a:pt x="3178" y="19786"/>
                  </a:cubicBezTo>
                  <a:close/>
                  <a:moveTo>
                    <a:pt x="3178" y="19786"/>
                  </a:moveTo>
                </a:path>
              </a:pathLst>
            </a:custGeom>
            <a:blipFill>
              <a:blip r:embed="rId7"/>
              <a:stretch>
                <a:fillRect/>
              </a:stretch>
            </a:blipFill>
            <a:ln cap="flat" w="9525">
              <a:solidFill>
                <a:schemeClr val="tx1">
                  <a:alpha val="0"/>
                </a:schemeClr>
              </a:solidFill>
              <a:prstDash val="solid"/>
              <a:round/>
              <a:headEnd len="med" type="none" w="med"/>
              <a:tailEnd len="med" type="none" w="med"/>
            </a:ln>
          </p:spPr>
          <p:txBody>
            <a:bodyPr anchor="ctr"/>
            <a:lstStyle/>
            <a:p>
              <a:pPr algn="ctr"/>
              <a:endParaRPr/>
            </a:p>
          </p:txBody>
        </p:sp>
        <p:sp>
          <p:nvSpPr>
            <p:cNvPr id="25" name="Oval 12"/>
            <p:cNvSpPr/>
            <p:nvPr/>
          </p:nvSpPr>
          <p:spPr bwMode="auto">
            <a:xfrm>
              <a:off x="5768181" y="3313337"/>
              <a:ext cx="661988" cy="662781"/>
            </a:xfrm>
            <a:prstGeom prst="ellipse">
              <a:avLst/>
            </a:prstGeom>
            <a:blipFill>
              <a:blip r:embed="rId8"/>
              <a:stretch>
                <a:fillRect/>
              </a:stretch>
            </a:blipFill>
            <a:ln w="9525">
              <a:solidFill>
                <a:schemeClr val="tx1">
                  <a:alpha val="0"/>
                </a:schemeClr>
              </a:solidFill>
              <a:round/>
            </a:ln>
          </p:spPr>
          <p:txBody>
            <a:bodyPr anchor="ctr"/>
            <a:lstStyle/>
            <a:p>
              <a:pPr algn="ctr"/>
              <a:endParaRPr/>
            </a:p>
          </p:txBody>
        </p:sp>
        <p:sp>
          <p:nvSpPr>
            <p:cNvPr id="28" name="文本框 27"/>
            <p:cNvSpPr txBox="1"/>
            <p:nvPr/>
          </p:nvSpPr>
          <p:spPr>
            <a:xfrm>
              <a:off x="4682846" y="2759628"/>
              <a:ext cx="711200" cy="579120"/>
            </a:xfrm>
            <a:prstGeom prst="rect">
              <a:avLst/>
            </a:prstGeom>
            <a:noFill/>
          </p:spPr>
          <p:txBody>
            <a:bodyPr rtlCol="0" wrap="square">
              <a:spAutoFit/>
            </a:bodyPr>
            <a:lstStyle/>
            <a:p>
              <a:pPr algn="ctr"/>
              <a:r>
                <a:rPr altLang="zh-CN" b="1" lang="en-US" sz="3200">
                  <a:solidFill>
                    <a:schemeClr val="bg1"/>
                  </a:solidFill>
                </a:rPr>
                <a:t>01</a:t>
              </a:r>
            </a:p>
          </p:txBody>
        </p:sp>
        <p:sp>
          <p:nvSpPr>
            <p:cNvPr id="29" name="文本框 28"/>
            <p:cNvSpPr txBox="1"/>
            <p:nvPr/>
          </p:nvSpPr>
          <p:spPr>
            <a:xfrm>
              <a:off x="6096000" y="2270159"/>
              <a:ext cx="711200" cy="579120"/>
            </a:xfrm>
            <a:prstGeom prst="rect">
              <a:avLst/>
            </a:prstGeom>
            <a:noFill/>
          </p:spPr>
          <p:txBody>
            <a:bodyPr rtlCol="0" wrap="square">
              <a:spAutoFit/>
            </a:bodyPr>
            <a:lstStyle/>
            <a:p>
              <a:pPr algn="ctr"/>
              <a:r>
                <a:rPr altLang="zh-CN" b="1" lang="en-US" sz="3200">
                  <a:solidFill>
                    <a:schemeClr val="bg1"/>
                  </a:solidFill>
                </a:rPr>
                <a:t>02</a:t>
              </a:r>
            </a:p>
          </p:txBody>
        </p:sp>
        <p:sp>
          <p:nvSpPr>
            <p:cNvPr id="34" name="文本框 33"/>
            <p:cNvSpPr txBox="1"/>
            <p:nvPr/>
          </p:nvSpPr>
          <p:spPr>
            <a:xfrm>
              <a:off x="6786986" y="3537107"/>
              <a:ext cx="711200" cy="579120"/>
            </a:xfrm>
            <a:prstGeom prst="rect">
              <a:avLst/>
            </a:prstGeom>
            <a:noFill/>
          </p:spPr>
          <p:txBody>
            <a:bodyPr rtlCol="0" wrap="square">
              <a:spAutoFit/>
            </a:bodyPr>
            <a:lstStyle/>
            <a:p>
              <a:pPr algn="ctr"/>
              <a:r>
                <a:rPr altLang="zh-CN" b="1" lang="en-US" sz="3200">
                  <a:solidFill>
                    <a:schemeClr val="bg1"/>
                  </a:solidFill>
                </a:rPr>
                <a:t>03</a:t>
              </a:r>
            </a:p>
          </p:txBody>
        </p:sp>
        <p:sp>
          <p:nvSpPr>
            <p:cNvPr id="35" name="文本框 34"/>
            <p:cNvSpPr txBox="1"/>
            <p:nvPr/>
          </p:nvSpPr>
          <p:spPr>
            <a:xfrm>
              <a:off x="5422900" y="4330636"/>
              <a:ext cx="711200" cy="579120"/>
            </a:xfrm>
            <a:prstGeom prst="rect">
              <a:avLst/>
            </a:prstGeom>
            <a:noFill/>
          </p:spPr>
          <p:txBody>
            <a:bodyPr rtlCol="0" wrap="square">
              <a:spAutoFit/>
            </a:bodyPr>
            <a:lstStyle/>
            <a:p>
              <a:pPr algn="ctr"/>
              <a:r>
                <a:rPr altLang="zh-CN" b="1" lang="en-US" sz="3200">
                  <a:solidFill>
                    <a:schemeClr val="bg1"/>
                  </a:solidFill>
                </a:rPr>
                <a:t>04</a:t>
              </a:r>
            </a:p>
          </p:txBody>
        </p:sp>
      </p:grpSp>
    </p:spTree>
    <p:extLst>
      <p:ext uri="{BB962C8B-B14F-4D97-AF65-F5344CB8AC3E}">
        <p14:creationId val="811595223"/>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1000" fill="hold" id="14"/>
                                        <p:tgtEl>
                                          <p:spTgt spid="14"/>
                                        </p:tgtEl>
                                        <p:attrNameLst>
                                          <p:attrName>ppt_x</p:attrName>
                                        </p:attrNameLst>
                                      </p:cBhvr>
                                      <p:tavLst>
                                        <p:tav tm="0">
                                          <p:val>
                                            <p:strVal val="0-#ppt_w/2"/>
                                          </p:val>
                                        </p:tav>
                                        <p:tav tm="100000">
                                          <p:val>
                                            <p:strVal val="#ppt_x"/>
                                          </p:val>
                                        </p:tav>
                                      </p:tavLst>
                                    </p:anim>
                                    <p:anim calcmode="lin" valueType="num">
                                      <p:cBhvr additive="base">
                                        <p:cTn dur="1000" fill="hold" id="15"/>
                                        <p:tgtEl>
                                          <p:spTgt spid="14"/>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250"/>
                                  </p:stCondLst>
                                  <p:childTnLst>
                                    <p:set>
                                      <p:cBhvr>
                                        <p:cTn dur="1" fill="hold" id="17">
                                          <p:stCondLst>
                                            <p:cond delay="0"/>
                                          </p:stCondLst>
                                        </p:cTn>
                                        <p:tgtEl>
                                          <p:spTgt spid="11"/>
                                        </p:tgtEl>
                                        <p:attrNameLst>
                                          <p:attrName>style.visibility</p:attrName>
                                        </p:attrNameLst>
                                      </p:cBhvr>
                                      <p:to>
                                        <p:strVal val="visible"/>
                                      </p:to>
                                    </p:set>
                                    <p:anim calcmode="lin" valueType="num">
                                      <p:cBhvr additive="base">
                                        <p:cTn dur="1000" fill="hold" id="18"/>
                                        <p:tgtEl>
                                          <p:spTgt spid="11"/>
                                        </p:tgtEl>
                                        <p:attrNameLst>
                                          <p:attrName>ppt_x</p:attrName>
                                        </p:attrNameLst>
                                      </p:cBhvr>
                                      <p:tavLst>
                                        <p:tav tm="0">
                                          <p:val>
                                            <p:strVal val="0-#ppt_w/2"/>
                                          </p:val>
                                        </p:tav>
                                        <p:tav tm="100000">
                                          <p:val>
                                            <p:strVal val="#ppt_x"/>
                                          </p:val>
                                        </p:tav>
                                      </p:tavLst>
                                    </p:anim>
                                    <p:anim calcmode="lin" valueType="num">
                                      <p:cBhvr additive="base">
                                        <p:cTn dur="1000" fill="hold" id="19"/>
                                        <p:tgtEl>
                                          <p:spTgt spid="11"/>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500"/>
                                  </p:stCondLst>
                                  <p:childTnLst>
                                    <p:set>
                                      <p:cBhvr>
                                        <p:cTn dur="1" fill="hold" id="21">
                                          <p:stCondLst>
                                            <p:cond delay="0"/>
                                          </p:stCondLst>
                                        </p:cTn>
                                        <p:tgtEl>
                                          <p:spTgt spid="18"/>
                                        </p:tgtEl>
                                        <p:attrNameLst>
                                          <p:attrName>style.visibility</p:attrName>
                                        </p:attrNameLst>
                                      </p:cBhvr>
                                      <p:to>
                                        <p:strVal val="visible"/>
                                      </p:to>
                                    </p:set>
                                    <p:anim calcmode="lin" valueType="num">
                                      <p:cBhvr additive="base">
                                        <p:cTn dur="1000" fill="hold" id="22"/>
                                        <p:tgtEl>
                                          <p:spTgt spid="18"/>
                                        </p:tgtEl>
                                        <p:attrNameLst>
                                          <p:attrName>ppt_x</p:attrName>
                                        </p:attrNameLst>
                                      </p:cBhvr>
                                      <p:tavLst>
                                        <p:tav tm="0">
                                          <p:val>
                                            <p:strVal val="0-#ppt_w/2"/>
                                          </p:val>
                                        </p:tav>
                                        <p:tav tm="100000">
                                          <p:val>
                                            <p:strVal val="#ppt_x"/>
                                          </p:val>
                                        </p:tav>
                                      </p:tavLst>
                                    </p:anim>
                                    <p:anim calcmode="lin" valueType="num">
                                      <p:cBhvr additive="base">
                                        <p:cTn dur="1000" fill="hold" id="23"/>
                                        <p:tgtEl>
                                          <p:spTgt spid="18"/>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750"/>
                                  </p:stCondLst>
                                  <p:childTnLst>
                                    <p:set>
                                      <p:cBhvr>
                                        <p:cTn dur="1" fill="hold" id="25">
                                          <p:stCondLst>
                                            <p:cond delay="0"/>
                                          </p:stCondLst>
                                        </p:cTn>
                                        <p:tgtEl>
                                          <p:spTgt spid="24"/>
                                        </p:tgtEl>
                                        <p:attrNameLst>
                                          <p:attrName>style.visibility</p:attrName>
                                        </p:attrNameLst>
                                      </p:cBhvr>
                                      <p:to>
                                        <p:strVal val="visible"/>
                                      </p:to>
                                    </p:set>
                                    <p:anim calcmode="lin" valueType="num">
                                      <p:cBhvr additive="base">
                                        <p:cTn dur="1000" fill="hold" id="26"/>
                                        <p:tgtEl>
                                          <p:spTgt spid="24"/>
                                        </p:tgtEl>
                                        <p:attrNameLst>
                                          <p:attrName>ppt_x</p:attrName>
                                        </p:attrNameLst>
                                      </p:cBhvr>
                                      <p:tavLst>
                                        <p:tav tm="0">
                                          <p:val>
                                            <p:strVal val="0-#ppt_w/2"/>
                                          </p:val>
                                        </p:tav>
                                        <p:tav tm="100000">
                                          <p:val>
                                            <p:strVal val="#ppt_x"/>
                                          </p:val>
                                        </p:tav>
                                      </p:tavLst>
                                    </p:anim>
                                    <p:anim calcmode="lin" valueType="num">
                                      <p:cBhvr additive="base">
                                        <p:cTn dur="1000" fill="hold" id="27"/>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形状 2"/>
          <p:cNvSpPr/>
          <p:nvPr/>
        </p:nvSpPr>
        <p:spPr>
          <a:xfrm>
            <a:off x="1559933" y="1503373"/>
            <a:ext cx="4149259"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任意多边形: 形状 3"/>
          <p:cNvSpPr/>
          <p:nvPr/>
        </p:nvSpPr>
        <p:spPr>
          <a:xfrm>
            <a:off x="6482808" y="1503373"/>
            <a:ext cx="4149259"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任意多边形: 形状 4"/>
          <p:cNvSpPr/>
          <p:nvPr/>
        </p:nvSpPr>
        <p:spPr>
          <a:xfrm>
            <a:off x="1559933" y="3885067"/>
            <a:ext cx="4149259"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任意多边形: 形状 5"/>
          <p:cNvSpPr/>
          <p:nvPr/>
        </p:nvSpPr>
        <p:spPr>
          <a:xfrm>
            <a:off x="6482808" y="3885067"/>
            <a:ext cx="4149259" cy="1771453"/>
          </a:xfrm>
          <a:custGeom>
            <a:gdLst>
              <a:gd fmla="*/ 183264 w 4149259" name="connsiteX0"/>
              <a:gd fmla="*/ 112774 h 2303081" name="connsiteY0"/>
              <a:gd fmla="*/ 810585 w 4149259" name="connsiteX1"/>
              <a:gd fmla="*/ 27714 h 2303081" name="connsiteY1"/>
              <a:gd fmla="*/ 1374111 w 4149259" name="connsiteX2"/>
              <a:gd fmla="*/ 112774 h 2303081" name="connsiteY2"/>
              <a:gd fmla="*/ 1948269 w 4149259" name="connsiteX3"/>
              <a:gd fmla="*/ 17081 h 2303081" name="connsiteY3"/>
              <a:gd fmla="*/ 2798873 w 4149259" name="connsiteX4"/>
              <a:gd fmla="*/ 91509 h 2303081" name="connsiteY4"/>
              <a:gd fmla="*/ 3447460 w 4149259" name="connsiteX5"/>
              <a:gd fmla="*/ 27714 h 2303081" name="connsiteY5"/>
              <a:gd fmla="*/ 4021618 w 4149259" name="connsiteX6"/>
              <a:gd fmla="*/ 59611 h 2303081" name="connsiteY6"/>
              <a:gd fmla="*/ 4085413 w 4149259" name="connsiteX7"/>
              <a:gd fmla="*/ 676300 h 2303081" name="connsiteY7"/>
              <a:gd fmla="*/ 4149208 w 4149259" name="connsiteX8"/>
              <a:gd fmla="*/ 1048439 h 2303081" name="connsiteY8"/>
              <a:gd fmla="*/ 4074780 w 4149259" name="connsiteX9"/>
              <a:gd fmla="*/ 1463109 h 2303081" name="connsiteY9"/>
              <a:gd fmla="*/ 4074780 w 4149259" name="connsiteX10"/>
              <a:gd fmla="*/ 2122328 h 2303081" name="connsiteY10"/>
              <a:gd fmla="*/ 3915292 w 4149259" name="connsiteX11"/>
              <a:gd fmla="*/ 2196756 h 2303081" name="connsiteY11"/>
              <a:gd fmla="*/ 3521887 w 4149259" name="connsiteX12"/>
              <a:gd fmla="*/ 2249918 h 2303081" name="connsiteY12"/>
              <a:gd fmla="*/ 2894567 w 4149259" name="connsiteX13"/>
              <a:gd fmla="*/ 2218021 h 2303081" name="connsiteY13"/>
              <a:gd fmla="*/ 2075860 w 4149259" name="connsiteX14"/>
              <a:gd fmla="*/ 2303081 h 2303081" name="connsiteY14"/>
              <a:gd fmla="*/ 1289050 w 4149259" name="connsiteX15"/>
              <a:gd fmla="*/ 2218021 h 2303081" name="connsiteY15"/>
              <a:gd fmla="*/ 395915 w 4149259" name="connsiteX16"/>
              <a:gd fmla="*/ 2249918 h 2303081" name="connsiteY16"/>
              <a:gd fmla="*/ 45041 w 4149259" name="connsiteX17"/>
              <a:gd fmla="*/ 2186123 h 2303081" name="connsiteY17"/>
              <a:gd fmla="*/ 34408 w 4149259" name="connsiteX18"/>
              <a:gd fmla="*/ 1771453 h 2303081" name="connsiteY18"/>
              <a:gd fmla="*/ 2511 w 4149259" name="connsiteX19"/>
              <a:gd fmla="*/ 1409946 h 2303081" name="connsiteY19"/>
              <a:gd fmla="*/ 108836 w 4149259" name="connsiteX20"/>
              <a:gd fmla="*/ 793258 h 2303081" name="connsiteY20"/>
              <a:gd fmla="*/ 76939 w 4149259" name="connsiteX21"/>
              <a:gd fmla="*/ 304160 h 2303081" name="connsiteY21"/>
              <a:gd fmla="*/ 183264 w 4149259" name="connsiteX22"/>
              <a:gd fmla="*/ 112774 h 2303081"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03081" w="4149259">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cap="rnd" w="31750">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7" name="图片占位符 6"/>
          <p:cNvPicPr>
            <a:picLocks noChangeAspect="1" noGrp="1"/>
          </p:cNvPicPr>
          <p:nvPr>
            <p:ph idx="10" sz="quarter" type="pic"/>
          </p:nvPr>
        </p:nvPicPr>
        <p:blipFill>
          <a:blip r:embed="rId3">
            <a:extLst>
              <a:ext uri="{28A0092B-C50C-407E-A947-70E740481C1C}">
                <a14:useLocalDpi val="0"/>
              </a:ext>
            </a:extLst>
          </a:blip>
          <a:srcRect b="20191" t="20191"/>
          <a:stretch>
            <a:fillRect/>
          </a:stretch>
        </p:blipFill>
        <p:spPr/>
      </p:pic>
      <p:pic>
        <p:nvPicPr>
          <p:cNvPr id="9" name="图片占位符 8"/>
          <p:cNvPicPr>
            <a:picLocks noChangeAspect="1" noGrp="1"/>
          </p:cNvPicPr>
          <p:nvPr>
            <p:ph idx="11" sz="quarter" type="pic"/>
          </p:nvPr>
        </p:nvPicPr>
        <p:blipFill>
          <a:blip r:embed="rId4">
            <a:extLst>
              <a:ext uri="{28A0092B-C50C-407E-A947-70E740481C1C}">
                <a14:useLocalDpi val="0"/>
              </a:ext>
            </a:extLst>
          </a:blip>
          <a:srcRect b="21879" t="21879"/>
          <a:stretch>
            <a:fillRect/>
          </a:stretch>
        </p:blipFill>
        <p:spPr/>
      </p:pic>
      <p:pic>
        <p:nvPicPr>
          <p:cNvPr id="11" name="图片占位符 10"/>
          <p:cNvPicPr>
            <a:picLocks noChangeAspect="1" noGrp="1"/>
          </p:cNvPicPr>
          <p:nvPr>
            <p:ph idx="12" sz="quarter" type="pic"/>
          </p:nvPr>
        </p:nvPicPr>
        <p:blipFill>
          <a:blip r:embed="rId5">
            <a:extLst>
              <a:ext uri="{28A0092B-C50C-407E-A947-70E740481C1C}">
                <a14:useLocalDpi val="0"/>
              </a:ext>
            </a:extLst>
          </a:blip>
          <a:srcRect b="20235" t="20235"/>
          <a:stretch>
            <a:fillRect/>
          </a:stretch>
        </p:blipFill>
        <p:spPr/>
      </p:pic>
      <p:pic>
        <p:nvPicPr>
          <p:cNvPr id="21" name="图片占位符 20"/>
          <p:cNvPicPr>
            <a:picLocks noChangeAspect="1" noGrp="1"/>
          </p:cNvPicPr>
          <p:nvPr>
            <p:ph idx="13" sz="quarter" type="pic"/>
          </p:nvPr>
        </p:nvPicPr>
        <p:blipFill>
          <a:blip r:embed="rId6">
            <a:extLst>
              <a:ext uri="{28A0092B-C50C-407E-A947-70E740481C1C}">
                <a14:useLocalDpi val="0"/>
              </a:ext>
            </a:extLst>
          </a:blip>
          <a:srcRect b="21686" t="21686"/>
          <a:stretch>
            <a:fillRect/>
          </a:stretch>
        </p:blipFill>
        <p:spPr/>
      </p:pic>
      <p:sp>
        <p:nvSpPr>
          <p:cNvPr id="16" name="思想气泡: 云 15"/>
          <p:cNvSpPr/>
          <p:nvPr/>
        </p:nvSpPr>
        <p:spPr>
          <a:xfrm>
            <a:off x="3574015" y="242080"/>
            <a:ext cx="1022382" cy="753190"/>
          </a:xfrm>
          <a:prstGeom prst="cloudCallout">
            <a:avLst>
              <a:gd fmla="val -41183" name="adj1"/>
              <a:gd fmla="val 64014" name="adj2"/>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17" name="文本框 16"/>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04</a:t>
            </a:r>
          </a:p>
        </p:txBody>
      </p:sp>
      <p:sp>
        <p:nvSpPr>
          <p:cNvPr id="18" name="任意多边形: 形状 17"/>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22" name="矩形 21"/>
          <p:cNvSpPr/>
          <p:nvPr/>
        </p:nvSpPr>
        <p:spPr>
          <a:xfrm>
            <a:off x="2453028" y="3364631"/>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sp>
        <p:nvSpPr>
          <p:cNvPr id="23" name="矩形 22"/>
          <p:cNvSpPr/>
          <p:nvPr/>
        </p:nvSpPr>
        <p:spPr>
          <a:xfrm>
            <a:off x="7436450" y="3364631"/>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sp>
        <p:nvSpPr>
          <p:cNvPr id="25" name="矩形 24"/>
          <p:cNvSpPr/>
          <p:nvPr/>
        </p:nvSpPr>
        <p:spPr>
          <a:xfrm>
            <a:off x="2453028" y="5748786"/>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sp>
        <p:nvSpPr>
          <p:cNvPr id="26" name="矩形 25"/>
          <p:cNvSpPr/>
          <p:nvPr/>
        </p:nvSpPr>
        <p:spPr>
          <a:xfrm>
            <a:off x="7436450" y="5748786"/>
            <a:ext cx="2241974" cy="420624"/>
          </a:xfrm>
          <a:prstGeom prst="rect">
            <a:avLst/>
          </a:prstGeom>
        </p:spPr>
        <p:txBody>
          <a:bodyPr wrap="square">
            <a:spAutoFit/>
          </a:bodyPr>
          <a:lstStyle/>
          <a:p>
            <a:pPr algn="ct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spTree>
    <p:extLst>
      <p:ext uri="{BB962C8B-B14F-4D97-AF65-F5344CB8AC3E}">
        <p14:creationId val="266260602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4"/>
                                        </p:tgtEl>
                                        <p:attrNameLst>
                                          <p:attrName>style.visibility</p:attrName>
                                        </p:attrNameLst>
                                      </p:cBhvr>
                                      <p:to>
                                        <p:strVal val="visible"/>
                                      </p:to>
                                    </p:set>
                                    <p:animEffect filter="wheel(1)" transition="in">
                                      <p:cBhvr>
                                        <p:cTn dur="2000" id="10"/>
                                        <p:tgtEl>
                                          <p:spTgt spid="4"/>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heel(1)" transition="in">
                                      <p:cBhvr>
                                        <p:cTn dur="2000" id="13"/>
                                        <p:tgtEl>
                                          <p:spTgt spid="5"/>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heel(1)" transition="in">
                                      <p:cBhvr>
                                        <p:cTn dur="2000" id="16"/>
                                        <p:tgtEl>
                                          <p:spTgt spid="6"/>
                                        </p:tgtEl>
                                      </p:cBhvr>
                                    </p:animEffect>
                                  </p:childTnLst>
                                </p:cTn>
                              </p:par>
                              <p:par>
                                <p:cTn fill="hold" id="17" nodeType="withEffect" presetClass="entr" presetID="53" presetSubtype="0">
                                  <p:stCondLst>
                                    <p:cond delay="75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Effect filter="fade" transition="in">
                                      <p:cBhvr>
                                        <p:cTn dur="500" id="21"/>
                                        <p:tgtEl>
                                          <p:spTgt spid="7"/>
                                        </p:tgtEl>
                                      </p:cBhvr>
                                    </p:animEffect>
                                  </p:childTnLst>
                                </p:cTn>
                              </p:par>
                              <p:par>
                                <p:cTn fill="hold" id="22" nodeType="withEffect" presetClass="entr" presetID="53" presetSubtype="0">
                                  <p:stCondLst>
                                    <p:cond delay="100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par>
                                <p:cTn fill="hold" id="27" nodeType="withEffect" presetClass="entr" presetID="53" presetSubtype="0">
                                  <p:stCondLst>
                                    <p:cond delay="125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par>
                                <p:cTn fill="hold" id="32" nodeType="withEffect" presetClass="entr" presetID="53" presetSubtype="0">
                                  <p:stCondLst>
                                    <p:cond delay="1500"/>
                                  </p:stCondLst>
                                  <p:childTnLst>
                                    <p:set>
                                      <p:cBhvr>
                                        <p:cTn dur="1" fill="hold" id="33">
                                          <p:stCondLst>
                                            <p:cond delay="0"/>
                                          </p:stCondLst>
                                        </p:cTn>
                                        <p:tgtEl>
                                          <p:spTgt spid="21"/>
                                        </p:tgtEl>
                                        <p:attrNameLst>
                                          <p:attrName>style.visibility</p:attrName>
                                        </p:attrNameLst>
                                      </p:cBhvr>
                                      <p:to>
                                        <p:strVal val="visible"/>
                                      </p:to>
                                    </p:set>
                                    <p:anim calcmode="lin" valueType="num">
                                      <p:cBhvr>
                                        <p:cTn dur="500" fill="hold" id="34"/>
                                        <p:tgtEl>
                                          <p:spTgt spid="21"/>
                                        </p:tgtEl>
                                        <p:attrNameLst>
                                          <p:attrName>ppt_w</p:attrName>
                                        </p:attrNameLst>
                                      </p:cBhvr>
                                      <p:tavLst>
                                        <p:tav tm="0">
                                          <p:val>
                                            <p:fltVal val="0"/>
                                          </p:val>
                                        </p:tav>
                                        <p:tav tm="100000">
                                          <p:val>
                                            <p:strVal val="#ppt_w"/>
                                          </p:val>
                                        </p:tav>
                                      </p:tavLst>
                                    </p:anim>
                                    <p:anim calcmode="lin" valueType="num">
                                      <p:cBhvr>
                                        <p:cTn dur="500" fill="hold" id="35"/>
                                        <p:tgtEl>
                                          <p:spTgt spid="21"/>
                                        </p:tgtEl>
                                        <p:attrNameLst>
                                          <p:attrName>ppt_h</p:attrName>
                                        </p:attrNameLst>
                                      </p:cBhvr>
                                      <p:tavLst>
                                        <p:tav tm="0">
                                          <p:val>
                                            <p:fltVal val="0"/>
                                          </p:val>
                                        </p:tav>
                                        <p:tav tm="100000">
                                          <p:val>
                                            <p:strVal val="#ppt_h"/>
                                          </p:val>
                                        </p:tav>
                                      </p:tavLst>
                                    </p:anim>
                                    <p:animEffect filter="fade" transition="in">
                                      <p:cBhvr>
                                        <p:cTn dur="500" id="36"/>
                                        <p:tgtEl>
                                          <p:spTgt spid="21"/>
                                        </p:tgtEl>
                                      </p:cBhvr>
                                    </p:animEffect>
                                  </p:childTnLst>
                                </p:cTn>
                              </p:par>
                            </p:childTnLst>
                          </p:cTn>
                        </p:par>
                        <p:par>
                          <p:cTn fill="hold" id="37" nodeType="afterGroup">
                            <p:stCondLst>
                              <p:cond delay="2000"/>
                            </p:stCondLst>
                            <p:childTnLst>
                              <p:par>
                                <p:cTn fill="hold" grpId="0" id="38" nodeType="afterEffect" presetClass="entr" presetID="53" presetSubtype="0">
                                  <p:stCondLst>
                                    <p:cond delay="0"/>
                                  </p:stCondLst>
                                  <p:childTnLst>
                                    <p:set>
                                      <p:cBhvr>
                                        <p:cTn dur="1" fill="hold" id="39">
                                          <p:stCondLst>
                                            <p:cond delay="0"/>
                                          </p:stCondLst>
                                        </p:cTn>
                                        <p:tgtEl>
                                          <p:spTgt spid="22"/>
                                        </p:tgtEl>
                                        <p:attrNameLst>
                                          <p:attrName>style.visibility</p:attrName>
                                        </p:attrNameLst>
                                      </p:cBhvr>
                                      <p:to>
                                        <p:strVal val="visible"/>
                                      </p:to>
                                    </p:set>
                                    <p:anim calcmode="lin" valueType="num">
                                      <p:cBhvr>
                                        <p:cTn dur="500" fill="hold" id="40"/>
                                        <p:tgtEl>
                                          <p:spTgt spid="22"/>
                                        </p:tgtEl>
                                        <p:attrNameLst>
                                          <p:attrName>ppt_w</p:attrName>
                                        </p:attrNameLst>
                                      </p:cBhvr>
                                      <p:tavLst>
                                        <p:tav tm="0">
                                          <p:val>
                                            <p:fltVal val="0"/>
                                          </p:val>
                                        </p:tav>
                                        <p:tav tm="100000">
                                          <p:val>
                                            <p:strVal val="#ppt_w"/>
                                          </p:val>
                                        </p:tav>
                                      </p:tavLst>
                                    </p:anim>
                                    <p:anim calcmode="lin" valueType="num">
                                      <p:cBhvr>
                                        <p:cTn dur="500" fill="hold" id="41"/>
                                        <p:tgtEl>
                                          <p:spTgt spid="22"/>
                                        </p:tgtEl>
                                        <p:attrNameLst>
                                          <p:attrName>ppt_h</p:attrName>
                                        </p:attrNameLst>
                                      </p:cBhvr>
                                      <p:tavLst>
                                        <p:tav tm="0">
                                          <p:val>
                                            <p:fltVal val="0"/>
                                          </p:val>
                                        </p:tav>
                                        <p:tav tm="100000">
                                          <p:val>
                                            <p:strVal val="#ppt_h"/>
                                          </p:val>
                                        </p:tav>
                                      </p:tavLst>
                                    </p:anim>
                                    <p:animEffect filter="fade" transition="in">
                                      <p:cBhvr>
                                        <p:cTn dur="500" id="42"/>
                                        <p:tgtEl>
                                          <p:spTgt spid="22"/>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23"/>
                                        </p:tgtEl>
                                        <p:attrNameLst>
                                          <p:attrName>style.visibility</p:attrName>
                                        </p:attrNameLst>
                                      </p:cBhvr>
                                      <p:to>
                                        <p:strVal val="visible"/>
                                      </p:to>
                                    </p:set>
                                    <p:anim calcmode="lin" valueType="num">
                                      <p:cBhvr>
                                        <p:cTn dur="500" fill="hold" id="45"/>
                                        <p:tgtEl>
                                          <p:spTgt spid="23"/>
                                        </p:tgtEl>
                                        <p:attrNameLst>
                                          <p:attrName>ppt_w</p:attrName>
                                        </p:attrNameLst>
                                      </p:cBhvr>
                                      <p:tavLst>
                                        <p:tav tm="0">
                                          <p:val>
                                            <p:fltVal val="0"/>
                                          </p:val>
                                        </p:tav>
                                        <p:tav tm="100000">
                                          <p:val>
                                            <p:strVal val="#ppt_w"/>
                                          </p:val>
                                        </p:tav>
                                      </p:tavLst>
                                    </p:anim>
                                    <p:anim calcmode="lin" valueType="num">
                                      <p:cBhvr>
                                        <p:cTn dur="500" fill="hold" id="46"/>
                                        <p:tgtEl>
                                          <p:spTgt spid="23"/>
                                        </p:tgtEl>
                                        <p:attrNameLst>
                                          <p:attrName>ppt_h</p:attrName>
                                        </p:attrNameLst>
                                      </p:cBhvr>
                                      <p:tavLst>
                                        <p:tav tm="0">
                                          <p:val>
                                            <p:fltVal val="0"/>
                                          </p:val>
                                        </p:tav>
                                        <p:tav tm="100000">
                                          <p:val>
                                            <p:strVal val="#ppt_h"/>
                                          </p:val>
                                        </p:tav>
                                      </p:tavLst>
                                    </p:anim>
                                    <p:animEffect filter="fade" transition="in">
                                      <p:cBhvr>
                                        <p:cTn dur="500" id="47"/>
                                        <p:tgtEl>
                                          <p:spTgt spid="23"/>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p:cTn dur="500" fill="hold" id="50"/>
                                        <p:tgtEl>
                                          <p:spTgt spid="25"/>
                                        </p:tgtEl>
                                        <p:attrNameLst>
                                          <p:attrName>ppt_w</p:attrName>
                                        </p:attrNameLst>
                                      </p:cBhvr>
                                      <p:tavLst>
                                        <p:tav tm="0">
                                          <p:val>
                                            <p:fltVal val="0"/>
                                          </p:val>
                                        </p:tav>
                                        <p:tav tm="100000">
                                          <p:val>
                                            <p:strVal val="#ppt_w"/>
                                          </p:val>
                                        </p:tav>
                                      </p:tavLst>
                                    </p:anim>
                                    <p:anim calcmode="lin" valueType="num">
                                      <p:cBhvr>
                                        <p:cTn dur="500" fill="hold" id="51"/>
                                        <p:tgtEl>
                                          <p:spTgt spid="25"/>
                                        </p:tgtEl>
                                        <p:attrNameLst>
                                          <p:attrName>ppt_h</p:attrName>
                                        </p:attrNameLst>
                                      </p:cBhvr>
                                      <p:tavLst>
                                        <p:tav tm="0">
                                          <p:val>
                                            <p:fltVal val="0"/>
                                          </p:val>
                                        </p:tav>
                                        <p:tav tm="100000">
                                          <p:val>
                                            <p:strVal val="#ppt_h"/>
                                          </p:val>
                                        </p:tav>
                                      </p:tavLst>
                                    </p:anim>
                                    <p:animEffect filter="fade" transition="in">
                                      <p:cBhvr>
                                        <p:cTn dur="500" id="52"/>
                                        <p:tgtEl>
                                          <p:spTgt spid="25"/>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26"/>
                                        </p:tgtEl>
                                        <p:attrNameLst>
                                          <p:attrName>style.visibility</p:attrName>
                                        </p:attrNameLst>
                                      </p:cBhvr>
                                      <p:to>
                                        <p:strVal val="visible"/>
                                      </p:to>
                                    </p:set>
                                    <p:anim calcmode="lin" valueType="num">
                                      <p:cBhvr>
                                        <p:cTn dur="500" fill="hold" id="55"/>
                                        <p:tgtEl>
                                          <p:spTgt spid="26"/>
                                        </p:tgtEl>
                                        <p:attrNameLst>
                                          <p:attrName>ppt_w</p:attrName>
                                        </p:attrNameLst>
                                      </p:cBhvr>
                                      <p:tavLst>
                                        <p:tav tm="0">
                                          <p:val>
                                            <p:fltVal val="0"/>
                                          </p:val>
                                        </p:tav>
                                        <p:tav tm="100000">
                                          <p:val>
                                            <p:strVal val="#ppt_w"/>
                                          </p:val>
                                        </p:tav>
                                      </p:tavLst>
                                    </p:anim>
                                    <p:anim calcmode="lin" valueType="num">
                                      <p:cBhvr>
                                        <p:cTn dur="500" fill="hold" id="56"/>
                                        <p:tgtEl>
                                          <p:spTgt spid="26"/>
                                        </p:tgtEl>
                                        <p:attrNameLst>
                                          <p:attrName>ppt_h</p:attrName>
                                        </p:attrNameLst>
                                      </p:cBhvr>
                                      <p:tavLst>
                                        <p:tav tm="0">
                                          <p:val>
                                            <p:fltVal val="0"/>
                                          </p:val>
                                        </p:tav>
                                        <p:tav tm="100000">
                                          <p:val>
                                            <p:strVal val="#ppt_h"/>
                                          </p:val>
                                        </p:tav>
                                      </p:tavLst>
                                    </p:anim>
                                    <p:animEffect filter="fade" transition="in">
                                      <p:cBhvr>
                                        <p:cTn dur="500" id="5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22"/>
      <p:bldP grpId="0" spid="23"/>
      <p:bldP grpId="0" spid="25"/>
      <p:bldP grpId="0" spid="2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p:cNvSpPr txBox="1"/>
          <p:nvPr/>
        </p:nvSpPr>
        <p:spPr>
          <a:xfrm>
            <a:off x="4045807" y="2479141"/>
            <a:ext cx="8048632" cy="10058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6000" u="none">
                <a:ln>
                  <a:noFill/>
                </a:ln>
                <a:solidFill>
                  <a:srgbClr val="404F64"/>
                </a:solidFill>
                <a:effectLst/>
                <a:uLnTx/>
                <a:uFillTx/>
                <a:latin charset="-122" panose="02010509060101010101" pitchFamily="49" typeface="幼圆"/>
                <a:ea charset="-122" panose="02010509060101010101" pitchFamily="49" typeface="幼圆"/>
                <a:cs typeface="+mn-cs"/>
              </a:rPr>
              <a:t>谢谢观看欢迎指导</a:t>
            </a:r>
          </a:p>
        </p:txBody>
      </p:sp>
      <p:sp>
        <p:nvSpPr>
          <p:cNvPr id="2" name="思想气泡: 云 1"/>
          <p:cNvSpPr/>
          <p:nvPr/>
        </p:nvSpPr>
        <p:spPr>
          <a:xfrm>
            <a:off x="9319047" y="1204562"/>
            <a:ext cx="1253703" cy="923605"/>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5" name="任意多边形: 形状 4"/>
          <p:cNvSpPr/>
          <p:nvPr/>
        </p:nvSpPr>
        <p:spPr>
          <a:xfrm>
            <a:off x="4325257" y="3594510"/>
            <a:ext cx="5820229" cy="190941"/>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8575">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6" name="student-graduation-cap-shape_52041"/>
          <p:cNvSpPr>
            <a:spLocks noChangeAspect="1"/>
          </p:cNvSpPr>
          <p:nvPr/>
        </p:nvSpPr>
        <p:spPr bwMode="auto">
          <a:xfrm>
            <a:off x="1357794" y="2479141"/>
            <a:ext cx="2494749" cy="1534331"/>
          </a:xfrm>
          <a:custGeom>
            <a:gdLst>
              <a:gd fmla="*/ 242 w 256" name="T0"/>
              <a:gd fmla="*/ 115 h 158" name="T1"/>
              <a:gd fmla="*/ 238 w 256" name="T2"/>
              <a:gd fmla="*/ 108 h 158" name="T3"/>
              <a:gd fmla="*/ 238 w 256" name="T4"/>
              <a:gd fmla="*/ 71 h 158" name="T5"/>
              <a:gd fmla="*/ 256 w 256" name="T6"/>
              <a:gd fmla="*/ 62 h 158" name="T7"/>
              <a:gd fmla="*/ 128 w 256" name="T8"/>
              <a:gd fmla="*/ 0 h 158" name="T9"/>
              <a:gd fmla="*/ 0 w 256" name="T10"/>
              <a:gd fmla="*/ 62 h 158" name="T11"/>
              <a:gd fmla="*/ 57 w 256" name="T12"/>
              <a:gd fmla="*/ 90 h 158" name="T13"/>
              <a:gd fmla="*/ 57 w 256" name="T14"/>
              <a:gd fmla="*/ 134 h 158" name="T15"/>
              <a:gd fmla="*/ 129 w 256" name="T16"/>
              <a:gd fmla="*/ 158 h 158" name="T17"/>
              <a:gd fmla="*/ 199 w 256" name="T18"/>
              <a:gd fmla="*/ 134 h 158" name="T19"/>
              <a:gd fmla="*/ 199 w 256" name="T20"/>
              <a:gd fmla="*/ 90 h 158" name="T21"/>
              <a:gd fmla="*/ 230 w 256" name="T22"/>
              <a:gd fmla="*/ 75 h 158" name="T23"/>
              <a:gd fmla="*/ 230 w 256" name="T24"/>
              <a:gd fmla="*/ 108 h 158" name="T25"/>
              <a:gd fmla="*/ 226 w 256" name="T26"/>
              <a:gd fmla="*/ 115 h 158" name="T27"/>
              <a:gd fmla="*/ 229 w 256" name="T28"/>
              <a:gd fmla="*/ 121 h 158" name="T29"/>
              <a:gd fmla="*/ 225 w 256" name="T30"/>
              <a:gd fmla="*/ 147 h 158" name="T31"/>
              <a:gd fmla="*/ 244 w 256" name="T32"/>
              <a:gd fmla="*/ 147 h 158" name="T33"/>
              <a:gd fmla="*/ 239 w 256" name="T34"/>
              <a:gd fmla="*/ 121 h 158" name="T35"/>
              <a:gd fmla="*/ 242 w 256" name="T36"/>
              <a:gd fmla="*/ 115 h 1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8" w="256">
                <a:moveTo>
                  <a:pt x="242" y="115"/>
                </a:moveTo>
                <a:cubicBezTo>
                  <a:pt x="242" y="112"/>
                  <a:pt x="241" y="109"/>
                  <a:pt x="238" y="108"/>
                </a:cubicBezTo>
                <a:cubicBezTo>
                  <a:pt x="238" y="71"/>
                  <a:pt x="238" y="71"/>
                  <a:pt x="238" y="71"/>
                </a:cubicBezTo>
                <a:cubicBezTo>
                  <a:pt x="256" y="62"/>
                  <a:pt x="256" y="62"/>
                  <a:pt x="256" y="62"/>
                </a:cubicBezTo>
                <a:cubicBezTo>
                  <a:pt x="128" y="0"/>
                  <a:pt x="128" y="0"/>
                  <a:pt x="128" y="0"/>
                </a:cubicBezTo>
                <a:cubicBezTo>
                  <a:pt x="0" y="62"/>
                  <a:pt x="0" y="62"/>
                  <a:pt x="0" y="62"/>
                </a:cubicBezTo>
                <a:cubicBezTo>
                  <a:pt x="57" y="90"/>
                  <a:pt x="57" y="90"/>
                  <a:pt x="57" y="90"/>
                </a:cubicBezTo>
                <a:cubicBezTo>
                  <a:pt x="57" y="134"/>
                  <a:pt x="57" y="134"/>
                  <a:pt x="57" y="134"/>
                </a:cubicBezTo>
                <a:cubicBezTo>
                  <a:pt x="57" y="134"/>
                  <a:pt x="83" y="158"/>
                  <a:pt x="129" y="158"/>
                </a:cubicBezTo>
                <a:cubicBezTo>
                  <a:pt x="175" y="158"/>
                  <a:pt x="199" y="134"/>
                  <a:pt x="199" y="134"/>
                </a:cubicBezTo>
                <a:cubicBezTo>
                  <a:pt x="199" y="90"/>
                  <a:pt x="199" y="90"/>
                  <a:pt x="199" y="90"/>
                </a:cubicBezTo>
                <a:cubicBezTo>
                  <a:pt x="230" y="75"/>
                  <a:pt x="230" y="75"/>
                  <a:pt x="230" y="75"/>
                </a:cubicBezTo>
                <a:cubicBezTo>
                  <a:pt x="230" y="108"/>
                  <a:pt x="230" y="108"/>
                  <a:pt x="230" y="108"/>
                </a:cubicBezTo>
                <a:cubicBezTo>
                  <a:pt x="228" y="109"/>
                  <a:pt x="226" y="112"/>
                  <a:pt x="226" y="115"/>
                </a:cubicBezTo>
                <a:cubicBezTo>
                  <a:pt x="226" y="118"/>
                  <a:pt x="227" y="120"/>
                  <a:pt x="229" y="121"/>
                </a:cubicBezTo>
                <a:cubicBezTo>
                  <a:pt x="225" y="147"/>
                  <a:pt x="225" y="147"/>
                  <a:pt x="225" y="147"/>
                </a:cubicBezTo>
                <a:cubicBezTo>
                  <a:pt x="244" y="147"/>
                  <a:pt x="244" y="147"/>
                  <a:pt x="244" y="147"/>
                </a:cubicBezTo>
                <a:cubicBezTo>
                  <a:pt x="239" y="121"/>
                  <a:pt x="239" y="121"/>
                  <a:pt x="239" y="121"/>
                </a:cubicBezTo>
                <a:cubicBezTo>
                  <a:pt x="241" y="120"/>
                  <a:pt x="242" y="118"/>
                  <a:pt x="242" y="115"/>
                </a:cubicBezTo>
                <a:close/>
              </a:path>
            </a:pathLst>
          </a:custGeom>
          <a:blipFill>
            <a:blip r:embed="rId4"/>
            <a:stretch>
              <a:fillRect/>
            </a:stretch>
          </a:blipFill>
          <a:ln>
            <a:noFill/>
          </a:ln>
        </p:spPr>
        <p:txBody>
          <a:bodyPr/>
          <a:lstStyle/>
          <a:p/>
        </p:txBody>
      </p:sp>
      <p:sp>
        <p:nvSpPr>
          <p:cNvPr id="7" name="矩形 6"/>
          <p:cNvSpPr/>
          <p:nvPr/>
        </p:nvSpPr>
        <p:spPr>
          <a:xfrm>
            <a:off x="4164676" y="3899671"/>
            <a:ext cx="5980811" cy="33528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600" u="none">
                <a:ln>
                  <a:noFill/>
                </a:ln>
                <a:solidFill>
                  <a:schemeClr val="tx1">
                    <a:lumMod val="65000"/>
                    <a:lumOff val="35000"/>
                  </a:schemeClr>
                </a:solidFill>
                <a:effectLst/>
                <a:uLnTx/>
                <a:uFillTx/>
                <a:latin charset="0" panose="03090702030407020403" pitchFamily="66" typeface="Mistral"/>
                <a:ea charset="-122" panose="02010600030101010101" pitchFamily="2" typeface="等线"/>
              </a:rPr>
              <a:t>THIS TEMPLATE DESIGNED FOR FEI ER SHE JI</a:t>
            </a:r>
          </a:p>
        </p:txBody>
      </p:sp>
    </p:spTree>
    <p:extLst>
      <p:ext uri="{BB962C8B-B14F-4D97-AF65-F5344CB8AC3E}">
        <p14:creationId val="133910551"/>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70067794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ges-hand-drawn-interface-symbol_35670"/>
          <p:cNvSpPr>
            <a:spLocks noChangeAspect="1"/>
          </p:cNvSpPr>
          <p:nvPr/>
        </p:nvSpPr>
        <p:spPr bwMode="auto">
          <a:xfrm>
            <a:off x="5515429" y="1412725"/>
            <a:ext cx="1161142" cy="1454846"/>
          </a:xfrm>
          <a:custGeom>
            <a:gdLst>
              <a:gd fmla="*/ 231061 w 268928" name="connsiteX0"/>
              <a:gd fmla="*/ 230188 h 336952" name="connsiteY0"/>
              <a:gd fmla="*/ 227013 w 268928" name="connsiteX1"/>
              <a:gd fmla="*/ 268288 h 336952" name="connsiteY1"/>
              <a:gd fmla="*/ 254001 w 268928" name="connsiteX2"/>
              <a:gd fmla="*/ 235443 h 336952" name="connsiteY2"/>
              <a:gd fmla="*/ 252652 w 268928" name="connsiteX3"/>
              <a:gd fmla="*/ 235443 h 336952" name="connsiteY3"/>
              <a:gd fmla="*/ 231061 w 268928" name="connsiteX4"/>
              <a:gd fmla="*/ 230188 h 336952" name="connsiteY4"/>
              <a:gd fmla="*/ 215992 w 268928" name="connsiteX5"/>
              <a:gd fmla="*/ 153780 h 336952" name="connsiteY5"/>
              <a:gd fmla="*/ 219938 w 268928" name="connsiteX6"/>
              <a:gd fmla="*/ 173107 h 336952" name="connsiteY6"/>
              <a:gd fmla="*/ 106817 w 268928" name="connsiteX7"/>
              <a:gd fmla="*/ 184150 h 336952" name="connsiteY7"/>
              <a:gd fmla="*/ 106817 w 268928" name="connsiteX8"/>
              <a:gd fmla="*/ 164824 h 336952" name="connsiteY8"/>
              <a:gd fmla="*/ 215992 w 268928" name="connsiteX9"/>
              <a:gd fmla="*/ 153780 h 336952" name="connsiteY9"/>
              <a:gd fmla="*/ 207092 w 268928" name="connsiteX10"/>
              <a:gd fmla="*/ 120386 h 336952" name="connsiteY10"/>
              <a:gd fmla="*/ 207092 w 268928" name="connsiteX11"/>
              <a:gd fmla="*/ 138907 h 336952" name="connsiteY11"/>
              <a:gd fmla="*/ 107233 w 268928" name="connsiteX12"/>
              <a:gd fmla="*/ 142876 h 336952" name="connsiteY12"/>
              <a:gd fmla="*/ 107233 w 268928" name="connsiteX13"/>
              <a:gd fmla="*/ 124355 h 336952" name="connsiteY13"/>
              <a:gd fmla="*/ 207092 w 268928" name="connsiteX14"/>
              <a:gd fmla="*/ 120386 h 336952" name="connsiteY14"/>
              <a:gd fmla="*/ 210460 w 268928" name="connsiteX15"/>
              <a:gd fmla="*/ 85391 h 336952" name="connsiteY15"/>
              <a:gd fmla="*/ 210460 w 268928" name="connsiteX16"/>
              <a:gd fmla="*/ 102938 h 336952" name="connsiteY16"/>
              <a:gd fmla="*/ 99104 w 268928" name="connsiteX17"/>
              <a:gd fmla="*/ 107951 h 336952" name="connsiteY17"/>
              <a:gd fmla="*/ 99104 w 268928" name="connsiteX18"/>
              <a:gd fmla="*/ 89151 h 336952" name="connsiteY18"/>
              <a:gd fmla="*/ 210460 w 268928" name="connsiteX19"/>
              <a:gd fmla="*/ 85391 h 336952" name="connsiteY19"/>
              <a:gd fmla="*/ 9236 w 268928" name="connsiteX20"/>
              <a:gd fmla="*/ 63500 h 336952" name="connsiteY20"/>
              <a:gd fmla="*/ 11875 w 268928" name="connsiteX21"/>
              <a:gd fmla="*/ 63500 h 336952" name="connsiteY21"/>
              <a:gd fmla="*/ 32987 w 268928" name="connsiteX22"/>
              <a:gd fmla="*/ 63500 h 336952" name="connsiteY22"/>
              <a:gd fmla="*/ 32987 w 268928" name="connsiteX23"/>
              <a:gd fmla="*/ 81915 h 336952" name="connsiteY23"/>
              <a:gd fmla="*/ 18473 w 268928" name="connsiteX24"/>
              <a:gd fmla="*/ 81915 h 336952" name="connsiteY24"/>
              <a:gd fmla="*/ 22431 w 268928" name="connsiteX25"/>
              <a:gd fmla="*/ 317364 h 336952" name="connsiteY25"/>
              <a:gd fmla="*/ 184727 w 268928" name="connsiteX26"/>
              <a:gd fmla="*/ 314733 h 336952" name="connsiteY26"/>
              <a:gd fmla="*/ 184727 w 268928" name="connsiteX27"/>
              <a:gd fmla="*/ 308156 h 336952" name="connsiteY27"/>
              <a:gd fmla="*/ 193964 w 268928" name="connsiteX28"/>
              <a:gd fmla="*/ 298949 h 336952" name="connsiteY28"/>
              <a:gd fmla="*/ 203200 w 268928" name="connsiteX29"/>
              <a:gd fmla="*/ 308156 h 336952" name="connsiteY29"/>
              <a:gd fmla="*/ 203200 w 268928" name="connsiteX30"/>
              <a:gd fmla="*/ 322625 h 336952" name="connsiteY30"/>
              <a:gd fmla="*/ 201881 w 268928" name="connsiteX31"/>
              <a:gd fmla="*/ 327887 h 336952" name="connsiteY31"/>
              <a:gd fmla="*/ 193964 w 268928" name="connsiteX32"/>
              <a:gd fmla="*/ 333148 h 336952" name="connsiteY32"/>
              <a:gd fmla="*/ 13195 w 268928" name="connsiteX33"/>
              <a:gd fmla="*/ 335779 h 336952" name="connsiteY33"/>
              <a:gd fmla="*/ 5278 w 268928" name="connsiteX34"/>
              <a:gd fmla="*/ 326572 h 336952" name="connsiteY34"/>
              <a:gd fmla="*/ 3958 w 268928" name="connsiteX35"/>
              <a:gd fmla="*/ 323941 h 336952" name="connsiteY35"/>
              <a:gd fmla="*/ 0 w 268928" name="connsiteX36"/>
              <a:gd fmla="*/ 72707 h 336952" name="connsiteY36"/>
              <a:gd fmla="*/ 9236 w 268928" name="connsiteX37"/>
              <a:gd fmla="*/ 63500 h 336952" name="connsiteY37"/>
              <a:gd fmla="*/ 63500 w 268928" name="connsiteX38"/>
              <a:gd fmla="*/ 15875 h 336952" name="connsiteY38"/>
              <a:gd fmla="*/ 67436 w 268928" name="connsiteX39"/>
              <a:gd fmla="*/ 279400 h 336952" name="connsiteY39"/>
              <a:gd fmla="*/ 154021 w 268928" name="connsiteX40"/>
              <a:gd fmla="*/ 276765 h 336952" name="connsiteY40"/>
              <a:gd fmla="*/ 178947 w 268928" name="connsiteX41"/>
              <a:gd fmla="*/ 276765 h 336952" name="connsiteY41"/>
              <a:gd fmla="*/ 213056 w 268928" name="connsiteX42"/>
              <a:gd fmla="*/ 262271 h 336952" name="connsiteY42"/>
              <a:gd fmla="*/ 214368 w 268928" name="connsiteX43"/>
              <a:gd fmla="*/ 225377 h 336952" name="connsiteY43"/>
              <a:gd fmla="*/ 220928 w 268928" name="connsiteX44"/>
              <a:gd fmla="*/ 216154 h 336952" name="connsiteY44"/>
              <a:gd fmla="*/ 223551 w 268928" name="connsiteX45"/>
              <a:gd fmla="*/ 216154 h 336952" name="connsiteY45"/>
              <a:gd fmla="*/ 252413 w 268928" name="connsiteX46"/>
              <a:gd fmla="*/ 220107 h 336952" name="connsiteY46"/>
              <a:gd fmla="*/ 247165 w 268928" name="connsiteX47"/>
              <a:gd fmla="*/ 17193 h 336952" name="connsiteY47"/>
              <a:gd fmla="*/ 63500 w 268928" name="connsiteX48"/>
              <a:gd fmla="*/ 15875 h 336952" name="connsiteY48"/>
              <a:gd fmla="*/ 55515 w 268928" name="connsiteX49"/>
              <a:gd fmla="*/ 0 h 336952" name="connsiteY49"/>
              <a:gd fmla="*/ 255409 w 268928" name="connsiteX50"/>
              <a:gd fmla="*/ 1318 h 336952" name="connsiteY50"/>
              <a:gd fmla="*/ 261985 w 268928" name="connsiteX51"/>
              <a:gd fmla="*/ 9227 h 336952" name="connsiteY51"/>
              <a:gd fmla="*/ 261985 w 268928" name="connsiteX52"/>
              <a:gd fmla="*/ 11864 h 336952" name="connsiteY52"/>
              <a:gd fmla="*/ 263300 w 268928" name="connsiteX53"/>
              <a:gd fmla="*/ 75137 h 336952" name="connsiteY53"/>
              <a:gd fmla="*/ 267245 w 268928" name="connsiteX54"/>
              <a:gd fmla="*/ 180592 h 336952" name="connsiteY54"/>
              <a:gd fmla="*/ 268560 w 268928" name="connsiteX55"/>
              <a:gd fmla="*/ 226729 h 336952" name="connsiteY55"/>
              <a:gd fmla="*/ 251464 w 268928" name="connsiteX56"/>
              <a:gd fmla="*/ 270229 h 336952" name="connsiteY56"/>
              <a:gd fmla="*/ 227792 w 268928" name="connsiteX57"/>
              <a:gd fmla="*/ 284730 h 336952" name="connsiteY57"/>
              <a:gd fmla="*/ 146257 w 268928" name="connsiteX58"/>
              <a:gd fmla="*/ 292639 h 336952" name="connsiteY58"/>
              <a:gd fmla="*/ 60776 w 268928" name="connsiteX59"/>
              <a:gd fmla="*/ 295275 h 336952" name="connsiteY59"/>
              <a:gd fmla="*/ 52885 w 268928" name="connsiteX60"/>
              <a:gd fmla="*/ 288684 h 336952" name="connsiteY60"/>
              <a:gd fmla="*/ 51570 w 268928" name="connsiteX61"/>
              <a:gd fmla="*/ 284730 h 336952" name="connsiteY61"/>
              <a:gd fmla="*/ 47625 w 268928" name="connsiteX62"/>
              <a:gd fmla="*/ 11864 h 336952" name="connsiteY62"/>
              <a:gd fmla="*/ 48940 w 268928" name="connsiteX63"/>
              <a:gd fmla="*/ 9227 h 336952" name="connsiteY63"/>
              <a:gd fmla="*/ 55515 w 268928" name="connsiteX64"/>
              <a:gd fmla="*/ 0 h 336952"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336952" w="268928">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txBody>
          <a:bodyPr/>
          <a:lstStyle/>
          <a:p/>
        </p:txBody>
      </p:sp>
      <p:sp>
        <p:nvSpPr>
          <p:cNvPr id="3" name="任意多边形: 形状 2"/>
          <p:cNvSpPr/>
          <p:nvPr/>
        </p:nvSpPr>
        <p:spPr>
          <a:xfrm>
            <a:off x="3792000" y="3808162"/>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4156310" y="3101080"/>
            <a:ext cx="3879380" cy="5791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5" name="文本框 4"/>
          <p:cNvSpPr txBox="1"/>
          <p:nvPr/>
        </p:nvSpPr>
        <p:spPr>
          <a:xfrm>
            <a:off x="3192635" y="4142480"/>
            <a:ext cx="3302050" cy="396240"/>
          </a:xfrm>
          <a:prstGeom prst="rect">
            <a:avLst/>
          </a:prstGeom>
          <a:noFill/>
        </p:spPr>
        <p:txBody>
          <a:bodyPr rtlCol="0" wrap="square">
            <a:spAutoFit/>
          </a:bodyPr>
          <a:lstStyle/>
          <a:p>
            <a:pPr defTabSz="914400" eaLnBrk="1" fontAlgn="auto" hangingPunct="1" indent="-457200" latinLnBrk="0" lvl="0" marL="457200" marR="0" rtl="0">
              <a:lnSpc>
                <a:spcPct val="100000"/>
              </a:lnSpc>
              <a:spcBef>
                <a:spcPct val="0"/>
              </a:spcBef>
              <a:spcAft>
                <a:spcPct val="0"/>
              </a:spcAft>
              <a:buClrTx/>
              <a:buSzTx/>
              <a:buBlip>
                <a:blip r:embed="rId3"/>
              </a:buBlip>
              <a:defRPr/>
            </a:pPr>
            <a:r>
              <a:rPr altLang="en-US" baseline="0" cap="none"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6" name="文本框 5"/>
          <p:cNvSpPr txBox="1"/>
          <p:nvPr/>
        </p:nvSpPr>
        <p:spPr>
          <a:xfrm>
            <a:off x="6293468" y="4142480"/>
            <a:ext cx="3002932" cy="396240"/>
          </a:xfrm>
          <a:prstGeom prst="rect">
            <a:avLst/>
          </a:prstGeom>
          <a:noFill/>
        </p:spPr>
        <p:txBody>
          <a:bodyPr rtlCol="0" wrap="square">
            <a:spAutoFit/>
          </a:bodyPr>
          <a:lstStyle/>
          <a:p>
            <a:pPr defTabSz="914400" eaLnBrk="1" fontAlgn="auto" hangingPunct="1" indent="-457200" latinLnBrk="0" lvl="0" marL="457200" marR="0" rtl="0">
              <a:lnSpc>
                <a:spcPct val="100000"/>
              </a:lnSpc>
              <a:spcBef>
                <a:spcPct val="0"/>
              </a:spcBef>
              <a:spcAft>
                <a:spcPct val="0"/>
              </a:spcAft>
              <a:buClrTx/>
              <a:buSzTx/>
              <a:buBlip>
                <a:blip r:embed="rId3"/>
              </a:buBlip>
              <a:defRPr/>
            </a:pPr>
            <a:r>
              <a:rPr altLang="en-US" baseline="0" cap="none"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7" name="文本框 6"/>
          <p:cNvSpPr txBox="1"/>
          <p:nvPr/>
        </p:nvSpPr>
        <p:spPr>
          <a:xfrm>
            <a:off x="3192635" y="4754108"/>
            <a:ext cx="3302050" cy="396240"/>
          </a:xfrm>
          <a:prstGeom prst="rect">
            <a:avLst/>
          </a:prstGeom>
          <a:noFill/>
        </p:spPr>
        <p:txBody>
          <a:bodyPr rtlCol="0" wrap="square">
            <a:spAutoFit/>
          </a:bodyPr>
          <a:lstStyle/>
          <a:p>
            <a:pPr defTabSz="914400" eaLnBrk="1" fontAlgn="auto" hangingPunct="1" indent="-457200" latinLnBrk="0" lvl="0" marL="457200" marR="0" rtl="0">
              <a:lnSpc>
                <a:spcPct val="100000"/>
              </a:lnSpc>
              <a:spcBef>
                <a:spcPct val="0"/>
              </a:spcBef>
              <a:spcAft>
                <a:spcPct val="0"/>
              </a:spcAft>
              <a:buClrTx/>
              <a:buSzTx/>
              <a:buBlip>
                <a:blip r:embed="rId3"/>
              </a:buBlip>
              <a:defRPr/>
            </a:pPr>
            <a:r>
              <a:rPr altLang="en-US" baseline="0" cap="none"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8" name="文本框 7"/>
          <p:cNvSpPr txBox="1"/>
          <p:nvPr/>
        </p:nvSpPr>
        <p:spPr>
          <a:xfrm>
            <a:off x="6293468" y="4754108"/>
            <a:ext cx="3002932" cy="396240"/>
          </a:xfrm>
          <a:prstGeom prst="rect">
            <a:avLst/>
          </a:prstGeom>
          <a:noFill/>
        </p:spPr>
        <p:txBody>
          <a:bodyPr rtlCol="0" wrap="square">
            <a:spAutoFit/>
          </a:bodyPr>
          <a:lstStyle/>
          <a:p>
            <a:pPr defTabSz="914400" eaLnBrk="1" fontAlgn="auto" hangingPunct="1" indent="-457200" latinLnBrk="0" lvl="0" marL="457200" marR="0" rtl="0">
              <a:lnSpc>
                <a:spcPct val="100000"/>
              </a:lnSpc>
              <a:spcBef>
                <a:spcPct val="0"/>
              </a:spcBef>
              <a:spcAft>
                <a:spcPct val="0"/>
              </a:spcAft>
              <a:buClrTx/>
              <a:buSzTx/>
              <a:buBlip>
                <a:blip r:embed="rId3"/>
              </a:buBlip>
              <a:defRPr/>
            </a:pPr>
            <a:r>
              <a:rPr altLang="en-US" baseline="0" cap="none"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Tree>
    <p:extLst>
      <p:ext uri="{BB962C8B-B14F-4D97-AF65-F5344CB8AC3E}">
        <p14:creationId val="132421228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5"/>
                                        </p:tgtEl>
                                        <p:attrNameLst>
                                          <p:attrName>style.visibility</p:attrName>
                                        </p:attrNameLst>
                                      </p:cBhvr>
                                      <p:to>
                                        <p:strVal val="visible"/>
                                      </p:to>
                                    </p:set>
                                    <p:animScale>
                                      <p:cBhvr>
                                        <p:cTn decel="50000" dur="1000" fill="hold" id="7">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5"/>
                                        </p:tgtEl>
                                        <p:attrNameLst>
                                          <p:attrName>ppt_x</p:attrName>
                                          <p:attrName>ppt_y</p:attrName>
                                        </p:attrNameLst>
                                      </p:cBhvr>
                                    </p:animMotion>
                                    <p:animEffect filter="fade" transition="in">
                                      <p:cBhvr>
                                        <p:cTn dur="1000" id="9"/>
                                        <p:tgtEl>
                                          <p:spTgt spid="5"/>
                                        </p:tgtEl>
                                      </p:cBhvr>
                                    </p:animEffect>
                                  </p:childTnLst>
                                </p:cTn>
                              </p:par>
                              <p:par>
                                <p:cTn fill="hold" grpId="0" id="10" nodeType="withEffect" presetClass="entr" presetID="52" presetSubtype="0">
                                  <p:stCondLst>
                                    <p:cond delay="250"/>
                                  </p:stCondLst>
                                  <p:childTnLst>
                                    <p:set>
                                      <p:cBhvr>
                                        <p:cTn dur="1" fill="hold" id="11">
                                          <p:stCondLst>
                                            <p:cond delay="0"/>
                                          </p:stCondLst>
                                        </p:cTn>
                                        <p:tgtEl>
                                          <p:spTgt spid="6"/>
                                        </p:tgtEl>
                                        <p:attrNameLst>
                                          <p:attrName>style.visibility</p:attrName>
                                        </p:attrNameLst>
                                      </p:cBhvr>
                                      <p:to>
                                        <p:strVal val="visible"/>
                                      </p:to>
                                    </p:set>
                                    <p:animScale>
                                      <p:cBhvr>
                                        <p:cTn decel="50000" dur="1000" fill="hold" id="12">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6"/>
                                        </p:tgtEl>
                                        <p:attrNameLst>
                                          <p:attrName>ppt_x</p:attrName>
                                          <p:attrName>ppt_y</p:attrName>
                                        </p:attrNameLst>
                                      </p:cBhvr>
                                    </p:animMotion>
                                    <p:animEffect filter="fade" transition="in">
                                      <p:cBhvr>
                                        <p:cTn dur="1000" id="14"/>
                                        <p:tgtEl>
                                          <p:spTgt spid="6"/>
                                        </p:tgtEl>
                                      </p:cBhvr>
                                    </p:animEffect>
                                  </p:childTnLst>
                                </p:cTn>
                              </p:par>
                              <p:par>
                                <p:cTn fill="hold" grpId="0" id="15" nodeType="withEffect" presetClass="entr" presetID="52" presetSubtype="0">
                                  <p:stCondLst>
                                    <p:cond delay="500"/>
                                  </p:stCondLst>
                                  <p:childTnLst>
                                    <p:set>
                                      <p:cBhvr>
                                        <p:cTn dur="1" fill="hold" id="16">
                                          <p:stCondLst>
                                            <p:cond delay="0"/>
                                          </p:stCondLst>
                                        </p:cTn>
                                        <p:tgtEl>
                                          <p:spTgt spid="7"/>
                                        </p:tgtEl>
                                        <p:attrNameLst>
                                          <p:attrName>style.visibility</p:attrName>
                                        </p:attrNameLst>
                                      </p:cBhvr>
                                      <p:to>
                                        <p:strVal val="visible"/>
                                      </p:to>
                                    </p:set>
                                    <p:animScale>
                                      <p:cBhvr>
                                        <p:cTn decel="50000" dur="1000" fill="hold" id="1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7"/>
                                        </p:tgtEl>
                                        <p:attrNameLst>
                                          <p:attrName>ppt_x</p:attrName>
                                          <p:attrName>ppt_y</p:attrName>
                                        </p:attrNameLst>
                                      </p:cBhvr>
                                    </p:animMotion>
                                    <p:animEffect filter="fade" transition="in">
                                      <p:cBhvr>
                                        <p:cTn dur="1000" id="19"/>
                                        <p:tgtEl>
                                          <p:spTgt spid="7"/>
                                        </p:tgtEl>
                                      </p:cBhvr>
                                    </p:animEffect>
                                  </p:childTnLst>
                                </p:cTn>
                              </p:par>
                              <p:par>
                                <p:cTn fill="hold" grpId="0" id="20" nodeType="withEffect" presetClass="entr" presetID="52" presetSubtype="0">
                                  <p:stCondLst>
                                    <p:cond delay="750"/>
                                  </p:stCondLst>
                                  <p:childTnLst>
                                    <p:set>
                                      <p:cBhvr>
                                        <p:cTn dur="1" fill="hold" id="21">
                                          <p:stCondLst>
                                            <p:cond delay="0"/>
                                          </p:stCondLst>
                                        </p:cTn>
                                        <p:tgtEl>
                                          <p:spTgt spid="8"/>
                                        </p:tgtEl>
                                        <p:attrNameLst>
                                          <p:attrName>style.visibility</p:attrName>
                                        </p:attrNameLst>
                                      </p:cBhvr>
                                      <p:to>
                                        <p:strVal val="visible"/>
                                      </p:to>
                                    </p:set>
                                    <p:animScale>
                                      <p:cBhvr>
                                        <p:cTn decel="50000" dur="1000" fill="hold" id="2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8"/>
                                        </p:tgtEl>
                                        <p:attrNameLst>
                                          <p:attrName>ppt_x</p:attrName>
                                          <p:attrName>ppt_y</p:attrName>
                                        </p:attrNameLst>
                                      </p:cBhvr>
                                    </p:animMotion>
                                    <p:animEffect filter="fade" transition="in">
                                      <p:cBhvr>
                                        <p:cTn dur="1000" id="2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思想气泡: 云 10"/>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12" name="文本框 11"/>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01</a:t>
            </a:r>
          </a:p>
        </p:txBody>
      </p:sp>
      <p:sp>
        <p:nvSpPr>
          <p:cNvPr id="13" name="任意多边形: 形状 12"/>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6" name="组合 5"/>
          <p:cNvGrpSpPr/>
          <p:nvPr/>
        </p:nvGrpSpPr>
        <p:grpSpPr>
          <a:xfrm>
            <a:off x="2183025" y="1931930"/>
            <a:ext cx="3327637" cy="1186250"/>
            <a:chOff x="2012849" y="1986390"/>
            <a:chExt cx="3327637" cy="1186250"/>
          </a:xfrm>
        </p:grpSpPr>
        <p:sp>
          <p:nvSpPr>
            <p:cNvPr id="10" name="矩形 9"/>
            <p:cNvSpPr/>
            <p:nvPr/>
          </p:nvSpPr>
          <p:spPr>
            <a:xfrm>
              <a:off x="2012849" y="2339013"/>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15" name="矩形 14"/>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6" name="组合 15"/>
          <p:cNvGrpSpPr/>
          <p:nvPr/>
        </p:nvGrpSpPr>
        <p:grpSpPr>
          <a:xfrm>
            <a:off x="7504055" y="1931930"/>
            <a:ext cx="3327637" cy="1186250"/>
            <a:chOff x="2012849" y="1986390"/>
            <a:chExt cx="3327637" cy="1186250"/>
          </a:xfrm>
        </p:grpSpPr>
        <p:sp>
          <p:nvSpPr>
            <p:cNvPr id="17" name="矩形 16"/>
            <p:cNvSpPr/>
            <p:nvPr/>
          </p:nvSpPr>
          <p:spPr>
            <a:xfrm>
              <a:off x="2012850" y="2339013"/>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18" name="矩形 17"/>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9" name="组合 18"/>
          <p:cNvGrpSpPr/>
          <p:nvPr/>
        </p:nvGrpSpPr>
        <p:grpSpPr>
          <a:xfrm>
            <a:off x="2183025" y="4251257"/>
            <a:ext cx="3327637" cy="1186250"/>
            <a:chOff x="2012849" y="1986390"/>
            <a:chExt cx="3327637" cy="1186250"/>
          </a:xfrm>
        </p:grpSpPr>
        <p:sp>
          <p:nvSpPr>
            <p:cNvPr id="20" name="矩形 19"/>
            <p:cNvSpPr/>
            <p:nvPr/>
          </p:nvSpPr>
          <p:spPr>
            <a:xfrm>
              <a:off x="2012849" y="2339013"/>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21" name="矩形 20"/>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2" name="组合 21"/>
          <p:cNvGrpSpPr/>
          <p:nvPr/>
        </p:nvGrpSpPr>
        <p:grpSpPr>
          <a:xfrm>
            <a:off x="7504055" y="4251257"/>
            <a:ext cx="3327637" cy="1186250"/>
            <a:chOff x="2012849" y="1986390"/>
            <a:chExt cx="3327637" cy="1186250"/>
          </a:xfrm>
        </p:grpSpPr>
        <p:sp>
          <p:nvSpPr>
            <p:cNvPr id="23" name="矩形 22"/>
            <p:cNvSpPr/>
            <p:nvPr/>
          </p:nvSpPr>
          <p:spPr>
            <a:xfrm>
              <a:off x="2012850" y="2339013"/>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24" name="矩形 23"/>
            <p:cNvSpPr/>
            <p:nvPr/>
          </p:nvSpPr>
          <p:spPr>
            <a:xfrm>
              <a:off x="2012849"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8" name="组合 7"/>
          <p:cNvGrpSpPr/>
          <p:nvPr/>
        </p:nvGrpSpPr>
        <p:grpSpPr>
          <a:xfrm>
            <a:off x="1346460" y="2202383"/>
            <a:ext cx="711200" cy="645344"/>
            <a:chOff x="1346460" y="2202383"/>
            <a:chExt cx="711200" cy="645344"/>
          </a:xfrm>
        </p:grpSpPr>
        <p:sp>
          <p:nvSpPr>
            <p:cNvPr id="2" name="favourites-mark_73501"/>
            <p:cNvSpPr>
              <a:spLocks noChangeAspect="1"/>
            </p:cNvSpPr>
            <p:nvPr/>
          </p:nvSpPr>
          <p:spPr bwMode="auto">
            <a:xfrm>
              <a:off x="1360308" y="2202383"/>
              <a:ext cx="676672" cy="645344"/>
            </a:xfrm>
            <a:custGeom>
              <a:gdLst>
                <a:gd fmla="*/ 257 w 260" name="T0"/>
                <a:gd fmla="*/ 92 h 248" name="T1"/>
                <a:gd fmla="*/ 235 w 260" name="T2"/>
                <a:gd fmla="*/ 74 h 248" name="T3"/>
                <a:gd fmla="*/ 179 w 260" name="T4"/>
                <a:gd fmla="*/ 66 h 248" name="T5"/>
                <a:gd fmla="*/ 154 w 260" name="T6"/>
                <a:gd fmla="*/ 15 h 248" name="T7"/>
                <a:gd fmla="*/ 130 w 260" name="T8"/>
                <a:gd fmla="*/ 0 h 248" name="T9"/>
                <a:gd fmla="*/ 106 w 260" name="T10"/>
                <a:gd fmla="*/ 15 h 248" name="T11"/>
                <a:gd fmla="*/ 81 w 260" name="T12"/>
                <a:gd fmla="*/ 66 h 248" name="T13"/>
                <a:gd fmla="*/ 25 w 260" name="T14"/>
                <a:gd fmla="*/ 74 h 248" name="T15"/>
                <a:gd fmla="*/ 3 w 260" name="T16"/>
                <a:gd fmla="*/ 92 h 248" name="T17"/>
                <a:gd fmla="*/ 10 w 260" name="T18"/>
                <a:gd fmla="*/ 119 h 248" name="T19"/>
                <a:gd fmla="*/ 51 w 260" name="T20"/>
                <a:gd fmla="*/ 159 h 248" name="T21"/>
                <a:gd fmla="*/ 41 w 260" name="T22"/>
                <a:gd fmla="*/ 215 h 248" name="T23"/>
                <a:gd fmla="*/ 52 w 260" name="T24"/>
                <a:gd fmla="*/ 241 h 248" name="T25"/>
                <a:gd fmla="*/ 80 w 260" name="T26"/>
                <a:gd fmla="*/ 243 h 248" name="T27"/>
                <a:gd fmla="*/ 130 w 260" name="T28"/>
                <a:gd fmla="*/ 216 h 248" name="T29"/>
                <a:gd fmla="*/ 180 w 260" name="T30"/>
                <a:gd fmla="*/ 243 h 248" name="T31"/>
                <a:gd fmla="*/ 193 w 260" name="T32"/>
                <a:gd fmla="*/ 246 h 248" name="T33"/>
                <a:gd fmla="*/ 208 w 260" name="T34"/>
                <a:gd fmla="*/ 241 h 248" name="T35"/>
                <a:gd fmla="*/ 219 w 260" name="T36"/>
                <a:gd fmla="*/ 215 h 248" name="T37"/>
                <a:gd fmla="*/ 209 w 260" name="T38"/>
                <a:gd fmla="*/ 159 h 248" name="T39"/>
                <a:gd fmla="*/ 250 w 260" name="T40"/>
                <a:gd fmla="*/ 119 h 248" name="T41"/>
                <a:gd fmla="*/ 257 w 260" name="T42"/>
                <a:gd fmla="*/ 92 h 2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8" w="260">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3"/>
              <a:stretch>
                <a:fillRect/>
              </a:stretch>
            </a:blipFill>
            <a:ln>
              <a:noFill/>
            </a:ln>
          </p:spPr>
          <p:txBody>
            <a:bodyPr/>
            <a:lstStyle/>
            <a:p/>
          </p:txBody>
        </p:sp>
        <p:sp>
          <p:nvSpPr>
            <p:cNvPr id="25" name="文本框 24"/>
            <p:cNvSpPr txBox="1"/>
            <p:nvPr/>
          </p:nvSpPr>
          <p:spPr>
            <a:xfrm>
              <a:off x="1346460" y="2341667"/>
              <a:ext cx="711200" cy="396240"/>
            </a:xfrm>
            <a:prstGeom prst="rect">
              <a:avLst/>
            </a:prstGeom>
            <a:noFill/>
          </p:spPr>
          <p:txBody>
            <a:bodyPr rtlCol="0" wrap="square">
              <a:spAutoFit/>
            </a:bodyPr>
            <a:lstStyle/>
            <a:p>
              <a:pPr algn="ctr"/>
              <a:r>
                <a:rPr altLang="zh-CN" lang="en-US" sz="2000">
                  <a:solidFill>
                    <a:schemeClr val="bg1"/>
                  </a:solidFill>
                </a:rPr>
                <a:t>01</a:t>
              </a:r>
            </a:p>
          </p:txBody>
        </p:sp>
      </p:grpSp>
      <p:grpSp>
        <p:nvGrpSpPr>
          <p:cNvPr id="29" name="组合 28"/>
          <p:cNvGrpSpPr/>
          <p:nvPr/>
        </p:nvGrpSpPr>
        <p:grpSpPr>
          <a:xfrm>
            <a:off x="6564331" y="2202383"/>
            <a:ext cx="711200" cy="645344"/>
            <a:chOff x="6564331" y="2202383"/>
            <a:chExt cx="711200" cy="645344"/>
          </a:xfrm>
        </p:grpSpPr>
        <p:sp>
          <p:nvSpPr>
            <p:cNvPr id="4" name="favourites-mark_73501"/>
            <p:cNvSpPr>
              <a:spLocks noChangeAspect="1"/>
            </p:cNvSpPr>
            <p:nvPr/>
          </p:nvSpPr>
          <p:spPr bwMode="auto">
            <a:xfrm>
              <a:off x="6581595" y="2202383"/>
              <a:ext cx="676672" cy="645344"/>
            </a:xfrm>
            <a:custGeom>
              <a:gdLst>
                <a:gd fmla="*/ 257 w 260" name="T0"/>
                <a:gd fmla="*/ 92 h 248" name="T1"/>
                <a:gd fmla="*/ 235 w 260" name="T2"/>
                <a:gd fmla="*/ 74 h 248" name="T3"/>
                <a:gd fmla="*/ 179 w 260" name="T4"/>
                <a:gd fmla="*/ 66 h 248" name="T5"/>
                <a:gd fmla="*/ 154 w 260" name="T6"/>
                <a:gd fmla="*/ 15 h 248" name="T7"/>
                <a:gd fmla="*/ 130 w 260" name="T8"/>
                <a:gd fmla="*/ 0 h 248" name="T9"/>
                <a:gd fmla="*/ 106 w 260" name="T10"/>
                <a:gd fmla="*/ 15 h 248" name="T11"/>
                <a:gd fmla="*/ 81 w 260" name="T12"/>
                <a:gd fmla="*/ 66 h 248" name="T13"/>
                <a:gd fmla="*/ 25 w 260" name="T14"/>
                <a:gd fmla="*/ 74 h 248" name="T15"/>
                <a:gd fmla="*/ 3 w 260" name="T16"/>
                <a:gd fmla="*/ 92 h 248" name="T17"/>
                <a:gd fmla="*/ 10 w 260" name="T18"/>
                <a:gd fmla="*/ 119 h 248" name="T19"/>
                <a:gd fmla="*/ 51 w 260" name="T20"/>
                <a:gd fmla="*/ 159 h 248" name="T21"/>
                <a:gd fmla="*/ 41 w 260" name="T22"/>
                <a:gd fmla="*/ 215 h 248" name="T23"/>
                <a:gd fmla="*/ 52 w 260" name="T24"/>
                <a:gd fmla="*/ 241 h 248" name="T25"/>
                <a:gd fmla="*/ 80 w 260" name="T26"/>
                <a:gd fmla="*/ 243 h 248" name="T27"/>
                <a:gd fmla="*/ 130 w 260" name="T28"/>
                <a:gd fmla="*/ 216 h 248" name="T29"/>
                <a:gd fmla="*/ 180 w 260" name="T30"/>
                <a:gd fmla="*/ 243 h 248" name="T31"/>
                <a:gd fmla="*/ 193 w 260" name="T32"/>
                <a:gd fmla="*/ 246 h 248" name="T33"/>
                <a:gd fmla="*/ 208 w 260" name="T34"/>
                <a:gd fmla="*/ 241 h 248" name="T35"/>
                <a:gd fmla="*/ 219 w 260" name="T36"/>
                <a:gd fmla="*/ 215 h 248" name="T37"/>
                <a:gd fmla="*/ 209 w 260" name="T38"/>
                <a:gd fmla="*/ 159 h 248" name="T39"/>
                <a:gd fmla="*/ 250 w 260" name="T40"/>
                <a:gd fmla="*/ 119 h 248" name="T41"/>
                <a:gd fmla="*/ 257 w 260" name="T42"/>
                <a:gd fmla="*/ 92 h 2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8" w="260">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4"/>
              <a:stretch>
                <a:fillRect/>
              </a:stretch>
            </a:blipFill>
            <a:ln>
              <a:noFill/>
            </a:ln>
          </p:spPr>
          <p:txBody>
            <a:bodyPr/>
            <a:lstStyle/>
            <a:p/>
          </p:txBody>
        </p:sp>
        <p:sp>
          <p:nvSpPr>
            <p:cNvPr id="26" name="文本框 25"/>
            <p:cNvSpPr txBox="1"/>
            <p:nvPr/>
          </p:nvSpPr>
          <p:spPr>
            <a:xfrm>
              <a:off x="6564330" y="2341667"/>
              <a:ext cx="711200" cy="396240"/>
            </a:xfrm>
            <a:prstGeom prst="rect">
              <a:avLst/>
            </a:prstGeom>
            <a:noFill/>
          </p:spPr>
          <p:txBody>
            <a:bodyPr rtlCol="0" wrap="square">
              <a:spAutoFit/>
            </a:bodyPr>
            <a:lstStyle/>
            <a:p>
              <a:pPr algn="ctr"/>
              <a:r>
                <a:rPr altLang="zh-CN" lang="en-US" sz="2000">
                  <a:solidFill>
                    <a:schemeClr val="bg1"/>
                  </a:solidFill>
                </a:rPr>
                <a:t>02</a:t>
              </a:r>
            </a:p>
          </p:txBody>
        </p:sp>
      </p:grpSp>
      <p:grpSp>
        <p:nvGrpSpPr>
          <p:cNvPr id="9" name="组合 8"/>
          <p:cNvGrpSpPr/>
          <p:nvPr/>
        </p:nvGrpSpPr>
        <p:grpSpPr>
          <a:xfrm>
            <a:off x="1346460" y="4488383"/>
            <a:ext cx="711200" cy="645344"/>
            <a:chOff x="1346460" y="4488383"/>
            <a:chExt cx="711200" cy="645344"/>
          </a:xfrm>
        </p:grpSpPr>
        <p:sp>
          <p:nvSpPr>
            <p:cNvPr id="3" name="favourites-mark_73501"/>
            <p:cNvSpPr>
              <a:spLocks noChangeAspect="1"/>
            </p:cNvSpPr>
            <p:nvPr/>
          </p:nvSpPr>
          <p:spPr bwMode="auto">
            <a:xfrm>
              <a:off x="1360308" y="4488383"/>
              <a:ext cx="676672" cy="645344"/>
            </a:xfrm>
            <a:custGeom>
              <a:gdLst>
                <a:gd fmla="*/ 257 w 260" name="T0"/>
                <a:gd fmla="*/ 92 h 248" name="T1"/>
                <a:gd fmla="*/ 235 w 260" name="T2"/>
                <a:gd fmla="*/ 74 h 248" name="T3"/>
                <a:gd fmla="*/ 179 w 260" name="T4"/>
                <a:gd fmla="*/ 66 h 248" name="T5"/>
                <a:gd fmla="*/ 154 w 260" name="T6"/>
                <a:gd fmla="*/ 15 h 248" name="T7"/>
                <a:gd fmla="*/ 130 w 260" name="T8"/>
                <a:gd fmla="*/ 0 h 248" name="T9"/>
                <a:gd fmla="*/ 106 w 260" name="T10"/>
                <a:gd fmla="*/ 15 h 248" name="T11"/>
                <a:gd fmla="*/ 81 w 260" name="T12"/>
                <a:gd fmla="*/ 66 h 248" name="T13"/>
                <a:gd fmla="*/ 25 w 260" name="T14"/>
                <a:gd fmla="*/ 74 h 248" name="T15"/>
                <a:gd fmla="*/ 3 w 260" name="T16"/>
                <a:gd fmla="*/ 92 h 248" name="T17"/>
                <a:gd fmla="*/ 10 w 260" name="T18"/>
                <a:gd fmla="*/ 119 h 248" name="T19"/>
                <a:gd fmla="*/ 51 w 260" name="T20"/>
                <a:gd fmla="*/ 159 h 248" name="T21"/>
                <a:gd fmla="*/ 41 w 260" name="T22"/>
                <a:gd fmla="*/ 215 h 248" name="T23"/>
                <a:gd fmla="*/ 52 w 260" name="T24"/>
                <a:gd fmla="*/ 241 h 248" name="T25"/>
                <a:gd fmla="*/ 80 w 260" name="T26"/>
                <a:gd fmla="*/ 243 h 248" name="T27"/>
                <a:gd fmla="*/ 130 w 260" name="T28"/>
                <a:gd fmla="*/ 216 h 248" name="T29"/>
                <a:gd fmla="*/ 180 w 260" name="T30"/>
                <a:gd fmla="*/ 243 h 248" name="T31"/>
                <a:gd fmla="*/ 193 w 260" name="T32"/>
                <a:gd fmla="*/ 246 h 248" name="T33"/>
                <a:gd fmla="*/ 208 w 260" name="T34"/>
                <a:gd fmla="*/ 241 h 248" name="T35"/>
                <a:gd fmla="*/ 219 w 260" name="T36"/>
                <a:gd fmla="*/ 215 h 248" name="T37"/>
                <a:gd fmla="*/ 209 w 260" name="T38"/>
                <a:gd fmla="*/ 159 h 248" name="T39"/>
                <a:gd fmla="*/ 250 w 260" name="T40"/>
                <a:gd fmla="*/ 119 h 248" name="T41"/>
                <a:gd fmla="*/ 257 w 260" name="T42"/>
                <a:gd fmla="*/ 92 h 2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8" w="260">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5"/>
              <a:stretch>
                <a:fillRect/>
              </a:stretch>
            </a:blipFill>
            <a:ln>
              <a:noFill/>
            </a:ln>
          </p:spPr>
          <p:txBody>
            <a:bodyPr/>
            <a:lstStyle/>
            <a:p/>
          </p:txBody>
        </p:sp>
        <p:sp>
          <p:nvSpPr>
            <p:cNvPr id="27" name="文本框 26"/>
            <p:cNvSpPr txBox="1"/>
            <p:nvPr/>
          </p:nvSpPr>
          <p:spPr>
            <a:xfrm>
              <a:off x="1346460" y="4610910"/>
              <a:ext cx="711200" cy="396240"/>
            </a:xfrm>
            <a:prstGeom prst="rect">
              <a:avLst/>
            </a:prstGeom>
            <a:noFill/>
          </p:spPr>
          <p:txBody>
            <a:bodyPr rtlCol="0" wrap="square">
              <a:spAutoFit/>
            </a:bodyPr>
            <a:lstStyle/>
            <a:p>
              <a:pPr algn="ctr"/>
              <a:r>
                <a:rPr altLang="zh-CN" lang="en-US" sz="2000">
                  <a:solidFill>
                    <a:schemeClr val="bg1"/>
                  </a:solidFill>
                </a:rPr>
                <a:t>03</a:t>
              </a:r>
            </a:p>
          </p:txBody>
        </p:sp>
      </p:grpSp>
      <p:grpSp>
        <p:nvGrpSpPr>
          <p:cNvPr id="30" name="组合 29"/>
          <p:cNvGrpSpPr/>
          <p:nvPr/>
        </p:nvGrpSpPr>
        <p:grpSpPr>
          <a:xfrm>
            <a:off x="6564331" y="4488383"/>
            <a:ext cx="711200" cy="645344"/>
            <a:chOff x="6564331" y="4488383"/>
            <a:chExt cx="711200" cy="645344"/>
          </a:xfrm>
        </p:grpSpPr>
        <p:sp>
          <p:nvSpPr>
            <p:cNvPr id="5" name="favourites-mark_73501"/>
            <p:cNvSpPr>
              <a:spLocks noChangeAspect="1"/>
            </p:cNvSpPr>
            <p:nvPr/>
          </p:nvSpPr>
          <p:spPr bwMode="auto">
            <a:xfrm>
              <a:off x="6581595" y="4488383"/>
              <a:ext cx="676672" cy="645344"/>
            </a:xfrm>
            <a:custGeom>
              <a:gdLst>
                <a:gd fmla="*/ 257 w 260" name="T0"/>
                <a:gd fmla="*/ 92 h 248" name="T1"/>
                <a:gd fmla="*/ 235 w 260" name="T2"/>
                <a:gd fmla="*/ 74 h 248" name="T3"/>
                <a:gd fmla="*/ 179 w 260" name="T4"/>
                <a:gd fmla="*/ 66 h 248" name="T5"/>
                <a:gd fmla="*/ 154 w 260" name="T6"/>
                <a:gd fmla="*/ 15 h 248" name="T7"/>
                <a:gd fmla="*/ 130 w 260" name="T8"/>
                <a:gd fmla="*/ 0 h 248" name="T9"/>
                <a:gd fmla="*/ 106 w 260" name="T10"/>
                <a:gd fmla="*/ 15 h 248" name="T11"/>
                <a:gd fmla="*/ 81 w 260" name="T12"/>
                <a:gd fmla="*/ 66 h 248" name="T13"/>
                <a:gd fmla="*/ 25 w 260" name="T14"/>
                <a:gd fmla="*/ 74 h 248" name="T15"/>
                <a:gd fmla="*/ 3 w 260" name="T16"/>
                <a:gd fmla="*/ 92 h 248" name="T17"/>
                <a:gd fmla="*/ 10 w 260" name="T18"/>
                <a:gd fmla="*/ 119 h 248" name="T19"/>
                <a:gd fmla="*/ 51 w 260" name="T20"/>
                <a:gd fmla="*/ 159 h 248" name="T21"/>
                <a:gd fmla="*/ 41 w 260" name="T22"/>
                <a:gd fmla="*/ 215 h 248" name="T23"/>
                <a:gd fmla="*/ 52 w 260" name="T24"/>
                <a:gd fmla="*/ 241 h 248" name="T25"/>
                <a:gd fmla="*/ 80 w 260" name="T26"/>
                <a:gd fmla="*/ 243 h 248" name="T27"/>
                <a:gd fmla="*/ 130 w 260" name="T28"/>
                <a:gd fmla="*/ 216 h 248" name="T29"/>
                <a:gd fmla="*/ 180 w 260" name="T30"/>
                <a:gd fmla="*/ 243 h 248" name="T31"/>
                <a:gd fmla="*/ 193 w 260" name="T32"/>
                <a:gd fmla="*/ 246 h 248" name="T33"/>
                <a:gd fmla="*/ 208 w 260" name="T34"/>
                <a:gd fmla="*/ 241 h 248" name="T35"/>
                <a:gd fmla="*/ 219 w 260" name="T36"/>
                <a:gd fmla="*/ 215 h 248" name="T37"/>
                <a:gd fmla="*/ 209 w 260" name="T38"/>
                <a:gd fmla="*/ 159 h 248" name="T39"/>
                <a:gd fmla="*/ 250 w 260" name="T40"/>
                <a:gd fmla="*/ 119 h 248" name="T41"/>
                <a:gd fmla="*/ 257 w 260" name="T42"/>
                <a:gd fmla="*/ 92 h 2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8" w="260">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6"/>
              <a:stretch>
                <a:fillRect/>
              </a:stretch>
            </a:blipFill>
            <a:ln>
              <a:noFill/>
            </a:ln>
          </p:spPr>
          <p:txBody>
            <a:bodyPr/>
            <a:lstStyle/>
            <a:p/>
          </p:txBody>
        </p:sp>
        <p:sp>
          <p:nvSpPr>
            <p:cNvPr id="28" name="文本框 27"/>
            <p:cNvSpPr txBox="1"/>
            <p:nvPr/>
          </p:nvSpPr>
          <p:spPr>
            <a:xfrm>
              <a:off x="6564330" y="4610910"/>
              <a:ext cx="711200" cy="396240"/>
            </a:xfrm>
            <a:prstGeom prst="rect">
              <a:avLst/>
            </a:prstGeom>
            <a:noFill/>
          </p:spPr>
          <p:txBody>
            <a:bodyPr rtlCol="0" wrap="square">
              <a:spAutoFit/>
            </a:bodyPr>
            <a:lstStyle/>
            <a:p>
              <a:pPr algn="ctr"/>
              <a:r>
                <a:rPr altLang="zh-CN" lang="en-US" sz="2000">
                  <a:solidFill>
                    <a:schemeClr val="bg1"/>
                  </a:solidFill>
                </a:rPr>
                <a:t>04</a:t>
              </a:r>
            </a:p>
          </p:txBody>
        </p:sp>
      </p:grpSp>
    </p:spTree>
    <p:extLst>
      <p:ext uri="{BB962C8B-B14F-4D97-AF65-F5344CB8AC3E}">
        <p14:creationId val="596762550"/>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ecel="50000" dur="500" fill="hold" id="7">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10"/>
                                        <p:tgtEl>
                                          <p:spTgt spid="8"/>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8"/>
                                        </p:tgtEl>
                                      </p:cBhvr>
                                    </p:animEffect>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1000" fill="hold" id="18"/>
                                        <p:tgtEl>
                                          <p:spTgt spid="6"/>
                                        </p:tgtEl>
                                        <p:attrNameLst>
                                          <p:attrName>ppt_x</p:attrName>
                                        </p:attrNameLst>
                                      </p:cBhvr>
                                      <p:tavLst>
                                        <p:tav tm="0">
                                          <p:val>
                                            <p:strVal val="1+#ppt_w/2"/>
                                          </p:val>
                                        </p:tav>
                                        <p:tav tm="100000">
                                          <p:val>
                                            <p:strVal val="#ppt_x"/>
                                          </p:val>
                                        </p:tav>
                                      </p:tavLst>
                                    </p:anim>
                                    <p:anim calcmode="lin" valueType="num">
                                      <p:cBhvr additive="base">
                                        <p:cTn dur="1000" fill="hold" id="19"/>
                                        <p:tgtEl>
                                          <p:spTgt spid="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5" presetSubtype="0">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p:cTn decel="50000" dur="500" fill="hold" id="23">
                                          <p:stCondLst>
                                            <p:cond delay="0"/>
                                          </p:stCondLst>
                                        </p:cTn>
                                        <p:tgtEl>
                                          <p:spTgt spid="29"/>
                                        </p:tgtEl>
                                        <p:attrNameLst>
                                          <p:attrName>style.rotation</p:attrName>
                                        </p:attrNameLst>
                                      </p:cBhvr>
                                      <p:tavLst>
                                        <p:tav tm="0">
                                          <p:val>
                                            <p:fltVal val="-90"/>
                                          </p:val>
                                        </p:tav>
                                        <p:tav tm="100000">
                                          <p:val>
                                            <p:fltVal val="0"/>
                                          </p:val>
                                        </p:tav>
                                      </p:tavLst>
                                    </p:anim>
                                    <p:anim calcmode="lin" valueType="num">
                                      <p:cBhvr>
                                        <p:cTn decel="50000" dur="500" fill="hold" id="24">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accel="50000" dur="500" fill="hold" id="25">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dur="1000" fill="hold" id="26"/>
                                        <p:tgtEl>
                                          <p:spTgt spid="29"/>
                                        </p:tgtEl>
                                        <p:attrNameLst>
                                          <p:attrName>ppt_h</p:attrName>
                                        </p:attrNameLst>
                                      </p:cBhvr>
                                      <p:tavLst>
                                        <p:tav tm="0">
                                          <p:val>
                                            <p:strVal val="#ppt_h"/>
                                          </p:val>
                                        </p:tav>
                                        <p:tav tm="100000">
                                          <p:val>
                                            <p:strVal val="#ppt_h"/>
                                          </p:val>
                                        </p:tav>
                                      </p:tavLst>
                                    </p:anim>
                                    <p:anim calcmode="lin" valueType="num">
                                      <p:cBhvr>
                                        <p:cTn decel="50000" dur="500" fill="hold" id="27">
                                          <p:stCondLst>
                                            <p:cond delay="0"/>
                                          </p:stCondLst>
                                        </p:cTn>
                                        <p:tgtEl>
                                          <p:spTgt spid="29"/>
                                        </p:tgtEl>
                                        <p:attrNameLst>
                                          <p:attrName>ppt_x</p:attrName>
                                        </p:attrNameLst>
                                      </p:cBhvr>
                                      <p:tavLst>
                                        <p:tav tm="0">
                                          <p:val>
                                            <p:strVal val="#ppt_x+.4"/>
                                          </p:val>
                                        </p:tav>
                                        <p:tav tm="100000">
                                          <p:val>
                                            <p:strVal val="#ppt_x"/>
                                          </p:val>
                                        </p:tav>
                                      </p:tavLst>
                                    </p:anim>
                                    <p:anim calcmode="lin" valueType="num">
                                      <p:cBhvr>
                                        <p:cTn decel="50000" dur="500" fill="hold" id="28">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accel="50000" dur="500" fill="hold" id="29">
                                          <p:stCondLst>
                                            <p:cond delay="500"/>
                                          </p:stCondLst>
                                        </p:cTn>
                                        <p:tgtEl>
                                          <p:spTgt spid="29"/>
                                        </p:tgtEl>
                                        <p:attrNameLst>
                                          <p:attrName>ppt_y</p:attrName>
                                        </p:attrNameLst>
                                      </p:cBhvr>
                                      <p:tavLst>
                                        <p:tav tm="0">
                                          <p:val>
                                            <p:strVal val="#ppt_y+.1"/>
                                          </p:val>
                                        </p:tav>
                                        <p:tav tm="100000">
                                          <p:val>
                                            <p:strVal val="#ppt_y"/>
                                          </p:val>
                                        </p:tav>
                                      </p:tavLst>
                                    </p:anim>
                                    <p:animEffect filter="fade" transition="in">
                                      <p:cBhvr>
                                        <p:cTn decel="50000" dur="1000" id="30">
                                          <p:stCondLst>
                                            <p:cond delay="0"/>
                                          </p:stCondLst>
                                        </p:cTn>
                                        <p:tgtEl>
                                          <p:spTgt spid="29"/>
                                        </p:tgtEl>
                                      </p:cBhvr>
                                    </p:animEffect>
                                  </p:childTnLst>
                                </p:cTn>
                              </p:par>
                            </p:childTnLst>
                          </p:cTn>
                        </p:par>
                        <p:par>
                          <p:cTn fill="hold" id="31" nodeType="afterGroup">
                            <p:stCondLst>
                              <p:cond delay="3000"/>
                            </p:stCondLst>
                            <p:childTnLst>
                              <p:par>
                                <p:cTn fill="hold" id="32" nodeType="afterEffect" presetClass="entr" presetID="2" presetSubtype="2">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additive="base">
                                        <p:cTn dur="1000" fill="hold" id="34"/>
                                        <p:tgtEl>
                                          <p:spTgt spid="16"/>
                                        </p:tgtEl>
                                        <p:attrNameLst>
                                          <p:attrName>ppt_x</p:attrName>
                                        </p:attrNameLst>
                                      </p:cBhvr>
                                      <p:tavLst>
                                        <p:tav tm="0">
                                          <p:val>
                                            <p:strVal val="1+#ppt_w/2"/>
                                          </p:val>
                                        </p:tav>
                                        <p:tav tm="100000">
                                          <p:val>
                                            <p:strVal val="#ppt_x"/>
                                          </p:val>
                                        </p:tav>
                                      </p:tavLst>
                                    </p:anim>
                                    <p:anim calcmode="lin" valueType="num">
                                      <p:cBhvr additive="base">
                                        <p:cTn dur="1000" fill="hold" id="35"/>
                                        <p:tgtEl>
                                          <p:spTgt spid="16"/>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4000"/>
                            </p:stCondLst>
                            <p:childTnLst>
                              <p:par>
                                <p:cTn fill="hold" id="37" nodeType="afterEffect" presetClass="entr" presetID="25" presetSubtype="0">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p:cTn decel="50000" dur="500" fill="hold" id="39">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4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41">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42"/>
                                        <p:tgtEl>
                                          <p:spTgt spid="9"/>
                                        </p:tgtEl>
                                        <p:attrNameLst>
                                          <p:attrName>ppt_h</p:attrName>
                                        </p:attrNameLst>
                                      </p:cBhvr>
                                      <p:tavLst>
                                        <p:tav tm="0">
                                          <p:val>
                                            <p:strVal val="#ppt_h"/>
                                          </p:val>
                                        </p:tav>
                                        <p:tav tm="100000">
                                          <p:val>
                                            <p:strVal val="#ppt_h"/>
                                          </p:val>
                                        </p:tav>
                                      </p:tavLst>
                                    </p:anim>
                                    <p:anim calcmode="lin" valueType="num">
                                      <p:cBhvr>
                                        <p:cTn decel="50000" dur="500" fill="hold" id="43">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44">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45">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46">
                                          <p:stCondLst>
                                            <p:cond delay="0"/>
                                          </p:stCondLst>
                                        </p:cTn>
                                        <p:tgtEl>
                                          <p:spTgt spid="9"/>
                                        </p:tgtEl>
                                      </p:cBhvr>
                                    </p:animEffect>
                                  </p:childTnLst>
                                </p:cTn>
                              </p:par>
                            </p:childTnLst>
                          </p:cTn>
                        </p:par>
                        <p:par>
                          <p:cTn fill="hold" id="47" nodeType="afterGroup">
                            <p:stCondLst>
                              <p:cond delay="5000"/>
                            </p:stCondLst>
                            <p:childTnLst>
                              <p:par>
                                <p:cTn fill="hold" id="48" nodeType="afterEffect" presetClass="entr" presetID="2" presetSubtype="2">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1000" fill="hold" id="50"/>
                                        <p:tgtEl>
                                          <p:spTgt spid="19"/>
                                        </p:tgtEl>
                                        <p:attrNameLst>
                                          <p:attrName>ppt_x</p:attrName>
                                        </p:attrNameLst>
                                      </p:cBhvr>
                                      <p:tavLst>
                                        <p:tav tm="0">
                                          <p:val>
                                            <p:strVal val="1+#ppt_w/2"/>
                                          </p:val>
                                        </p:tav>
                                        <p:tav tm="100000">
                                          <p:val>
                                            <p:strVal val="#ppt_x"/>
                                          </p:val>
                                        </p:tav>
                                      </p:tavLst>
                                    </p:anim>
                                    <p:anim calcmode="lin" valueType="num">
                                      <p:cBhvr additive="base">
                                        <p:cTn dur="1000" fill="hold" id="51"/>
                                        <p:tgtEl>
                                          <p:spTgt spid="19"/>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6000"/>
                            </p:stCondLst>
                            <p:childTnLst>
                              <p:par>
                                <p:cTn fill="hold" id="53" nodeType="afterEffect" presetClass="entr" presetID="25" presetSubtype="0">
                                  <p:stCondLst>
                                    <p:cond delay="0"/>
                                  </p:stCondLst>
                                  <p:childTnLst>
                                    <p:set>
                                      <p:cBhvr>
                                        <p:cTn dur="1" fill="hold" id="54">
                                          <p:stCondLst>
                                            <p:cond delay="0"/>
                                          </p:stCondLst>
                                        </p:cTn>
                                        <p:tgtEl>
                                          <p:spTgt spid="30"/>
                                        </p:tgtEl>
                                        <p:attrNameLst>
                                          <p:attrName>style.visibility</p:attrName>
                                        </p:attrNameLst>
                                      </p:cBhvr>
                                      <p:to>
                                        <p:strVal val="visible"/>
                                      </p:to>
                                    </p:set>
                                    <p:anim calcmode="lin" valueType="num">
                                      <p:cBhvr>
                                        <p:cTn decel="50000" dur="500" fill="hold" id="55">
                                          <p:stCondLst>
                                            <p:cond delay="0"/>
                                          </p:stCondLst>
                                        </p:cTn>
                                        <p:tgtEl>
                                          <p:spTgt spid="30"/>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dur="1000" fill="hold" id="58"/>
                                        <p:tgtEl>
                                          <p:spTgt spid="30"/>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30"/>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30"/>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30"/>
                                        </p:tgtEl>
                                      </p:cBhvr>
                                    </p:animEffect>
                                  </p:childTnLst>
                                </p:cTn>
                              </p:par>
                            </p:childTnLst>
                          </p:cTn>
                        </p:par>
                        <p:par>
                          <p:cTn fill="hold" id="63" nodeType="afterGroup">
                            <p:stCondLst>
                              <p:cond delay="7000"/>
                            </p:stCondLst>
                            <p:childTnLst>
                              <p:par>
                                <p:cTn fill="hold" id="64" nodeType="afterEffect" presetClass="entr" presetID="2" presetSubtype="2">
                                  <p:stCondLst>
                                    <p:cond delay="0"/>
                                  </p:stCondLst>
                                  <p:childTnLst>
                                    <p:set>
                                      <p:cBhvr>
                                        <p:cTn dur="1" fill="hold" id="65">
                                          <p:stCondLst>
                                            <p:cond delay="0"/>
                                          </p:stCondLst>
                                        </p:cTn>
                                        <p:tgtEl>
                                          <p:spTgt spid="22"/>
                                        </p:tgtEl>
                                        <p:attrNameLst>
                                          <p:attrName>style.visibility</p:attrName>
                                        </p:attrNameLst>
                                      </p:cBhvr>
                                      <p:to>
                                        <p:strVal val="visible"/>
                                      </p:to>
                                    </p:set>
                                    <p:anim calcmode="lin" valueType="num">
                                      <p:cBhvr additive="base">
                                        <p:cTn dur="1000" fill="hold" id="66"/>
                                        <p:tgtEl>
                                          <p:spTgt spid="22"/>
                                        </p:tgtEl>
                                        <p:attrNameLst>
                                          <p:attrName>ppt_x</p:attrName>
                                        </p:attrNameLst>
                                      </p:cBhvr>
                                      <p:tavLst>
                                        <p:tav tm="0">
                                          <p:val>
                                            <p:strVal val="1+#ppt_w/2"/>
                                          </p:val>
                                        </p:tav>
                                        <p:tav tm="100000">
                                          <p:val>
                                            <p:strVal val="#ppt_x"/>
                                          </p:val>
                                        </p:tav>
                                      </p:tavLst>
                                    </p:anim>
                                    <p:anim calcmode="lin" valueType="num">
                                      <p:cBhvr additive="base">
                                        <p:cTn dur="1000" fill="hold" id="67"/>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1836473" y="1558699"/>
            <a:ext cx="7961779" cy="1985346"/>
            <a:chOff x="1836473" y="1558699"/>
            <a:chExt cx="7961779" cy="1985346"/>
          </a:xfrm>
        </p:grpSpPr>
        <p:sp>
          <p:nvSpPr>
            <p:cNvPr id="4" name="任意多边形: 形状 3"/>
            <p:cNvSpPr/>
            <p:nvPr/>
          </p:nvSpPr>
          <p:spPr>
            <a:xfrm>
              <a:off x="6995126" y="1787616"/>
              <a:ext cx="2803126" cy="933422"/>
            </a:xfrm>
            <a:custGeom>
              <a:gdLst>
                <a:gd fmla="*/ 0 w 20009" name="connsiteX0"/>
                <a:gd fmla="*/ 13151 h 13151" name="connsiteY0"/>
                <a:gd fmla="*/ 20009 w 20009" name="connsiteX1"/>
                <a:gd fmla="*/ 2771 h 13151" name="connsiteY1"/>
                <a:gd fmla="*/ 21600 w 21600" name="connsiteX2"/>
                <a:gd fmla="*/ 2771 h 18004" name="connsiteY2"/>
              </a:gdLst>
              <a:cxnLst>
                <a:cxn ang="0">
                  <a:pos x="connsiteX0" y="connsiteY0"/>
                </a:cxn>
                <a:cxn ang="0">
                  <a:pos x="connsiteX1" y="connsiteY1"/>
                </a:cxn>
              </a:cxnLst>
              <a:rect b="b" l="l" r="r" t="t"/>
              <a:pathLst>
                <a:path extrusionOk="0" h="13151" w="20009">
                  <a:moveTo>
                    <a:pt x="0" y="13151"/>
                  </a:moveTo>
                  <a:cubicBezTo>
                    <a:pt x="3315" y="1482"/>
                    <a:pt x="10515" y="-3596"/>
                    <a:pt x="20009" y="2771"/>
                  </a:cubicBezTo>
                </a:path>
              </a:pathLst>
            </a:custGeom>
            <a:ln algn="ctr" cap="rnd" cmpd="sng" w="12700">
              <a:solidFill>
                <a:schemeClr val="tx2"/>
              </a:solidFill>
              <a:prstDash val="lgDash"/>
              <a:round/>
              <a:headEnd len="med" type="none" w="med"/>
              <a:tailEnd len="med" type="triangle" w="med"/>
            </a:ln>
          </p:spPr>
          <p:txBody>
            <a:bodyPr anchor="ctr"/>
            <a:lstStyle/>
            <a:p>
              <a:pPr algn="ctr"/>
              <a:endParaRPr/>
            </a:p>
          </p:txBody>
        </p:sp>
        <p:sp>
          <p:nvSpPr>
            <p:cNvPr id="5" name="任意多边形: 形状 4"/>
            <p:cNvSpPr/>
            <p:nvPr/>
          </p:nvSpPr>
          <p:spPr>
            <a:xfrm>
              <a:off x="4251941" y="2331409"/>
              <a:ext cx="2318953" cy="816355"/>
            </a:xfrm>
            <a:custGeom>
              <a:gdLst>
                <a:gd fmla="*/ 0 w 20677" name="connsiteX0"/>
                <a:gd fmla="*/ 14309 h 14309" name="connsiteY0"/>
                <a:gd fmla="*/ 20677 w 20677" name="connsiteX1"/>
                <a:gd fmla="*/ 3048 h 14309" name="connsiteY1"/>
                <a:gd fmla="*/ 21600 w 21600" name="connsiteX2"/>
                <a:gd fmla="*/ 3048 h 17847" name="connsiteY2"/>
              </a:gdLst>
              <a:cxnLst>
                <a:cxn ang="0">
                  <a:pos x="connsiteX0" y="connsiteY0"/>
                </a:cxn>
                <a:cxn ang="0">
                  <a:pos x="connsiteX1" y="connsiteY1"/>
                </a:cxn>
              </a:cxnLst>
              <a:rect b="b" l="l" r="r" t="t"/>
              <a:pathLst>
                <a:path extrusionOk="0" h="14309" w="20677">
                  <a:moveTo>
                    <a:pt x="0" y="14309"/>
                  </a:moveTo>
                  <a:cubicBezTo>
                    <a:pt x="3632" y="1180"/>
                    <a:pt x="10832" y="-3753"/>
                    <a:pt x="20677" y="3048"/>
                  </a:cubicBezTo>
                </a:path>
              </a:pathLst>
            </a:custGeom>
            <a:ln algn="ctr" cap="rnd" cmpd="sng" w="12700">
              <a:solidFill>
                <a:schemeClr val="tx2"/>
              </a:solidFill>
              <a:prstDash val="lgDash"/>
              <a:round/>
              <a:headEnd len="med" type="none" w="med"/>
              <a:tailEnd len="med" type="triangle" w="med"/>
            </a:ln>
          </p:spPr>
          <p:txBody>
            <a:bodyPr anchor="ctr"/>
            <a:lstStyle/>
            <a:p>
              <a:pPr algn="ctr"/>
              <a:endParaRPr/>
            </a:p>
          </p:txBody>
        </p:sp>
        <p:sp>
          <p:nvSpPr>
            <p:cNvPr id="6" name="任意多边形: 形状 5"/>
            <p:cNvSpPr/>
            <p:nvPr/>
          </p:nvSpPr>
          <p:spPr>
            <a:xfrm>
              <a:off x="1836473" y="2754624"/>
              <a:ext cx="2129768" cy="789421"/>
            </a:xfrm>
            <a:custGeom>
              <a:gdLst>
                <a:gd fmla="*/ 0 w 19995" name="connsiteX0"/>
                <a:gd fmla="*/ 13434 h 13434" name="connsiteY0"/>
                <a:gd fmla="*/ 19995 w 19995" name="connsiteX1"/>
                <a:gd fmla="*/ 3827 h 13434" name="connsiteY1"/>
                <a:gd fmla="*/ 21600 w 21600" name="connsiteX2"/>
                <a:gd fmla="*/ 3827 h 17620" name="connsiteY2"/>
              </a:gdLst>
              <a:cxnLst>
                <a:cxn ang="0">
                  <a:pos x="connsiteX0" y="connsiteY0"/>
                </a:cxn>
                <a:cxn ang="0">
                  <a:pos x="connsiteX1" y="connsiteY1"/>
                </a:cxn>
              </a:cxnLst>
              <a:rect b="b" l="l" r="r" t="t"/>
              <a:pathLst>
                <a:path extrusionOk="0" h="13433" w="19995">
                  <a:moveTo>
                    <a:pt x="0" y="13434"/>
                  </a:moveTo>
                  <a:cubicBezTo>
                    <a:pt x="5329" y="618"/>
                    <a:pt x="12529" y="-3980"/>
                    <a:pt x="19995" y="3827"/>
                  </a:cubicBezTo>
                </a:path>
              </a:pathLst>
            </a:custGeom>
            <a:ln algn="ctr" cap="rnd" cmpd="sng" w="12700">
              <a:solidFill>
                <a:schemeClr val="tx2"/>
              </a:solidFill>
              <a:prstDash val="lgDash"/>
              <a:round/>
              <a:headEnd len="med" type="none" w="med"/>
              <a:tailEnd len="med" type="triangle" w="med"/>
            </a:ln>
          </p:spPr>
          <p:txBody>
            <a:bodyPr anchor="ctr"/>
            <a:lstStyle/>
            <a:p>
              <a:pPr algn="ctr"/>
              <a:endParaRPr/>
            </a:p>
          </p:txBody>
        </p:sp>
        <p:sp>
          <p:nvSpPr>
            <p:cNvPr id="7" name="椭圆 6"/>
            <p:cNvSpPr/>
            <p:nvPr/>
          </p:nvSpPr>
          <p:spPr>
            <a:xfrm rot="21284060">
              <a:off x="2535606" y="2563939"/>
              <a:ext cx="533920" cy="533919"/>
            </a:xfrm>
            <a:prstGeom prst="ellipse">
              <a:avLst/>
            </a:prstGeom>
            <a:solidFill>
              <a:schemeClr val="tx2">
                <a:lumMod val="20000"/>
                <a:lumOff val="80000"/>
              </a:schemeClr>
            </a:solidFill>
            <a:ln cap="flat" w="12700">
              <a:noFill/>
              <a:miter lim="400000"/>
            </a:ln>
            <a:effectLst/>
          </p:spPr>
          <p:txBody>
            <a:bodyPr anchor="ctr"/>
            <a:lstStyle/>
            <a:p>
              <a:pPr algn="ctr"/>
              <a:endParaRPr/>
            </a:p>
          </p:txBody>
        </p:sp>
        <p:sp>
          <p:nvSpPr>
            <p:cNvPr id="8" name="任意多边形: 形状 7"/>
            <p:cNvSpPr/>
            <p:nvPr/>
          </p:nvSpPr>
          <p:spPr>
            <a:xfrm rot="21284060">
              <a:off x="2670224" y="2675229"/>
              <a:ext cx="261136" cy="272824"/>
            </a:xfrm>
            <a:custGeom>
              <a:cxnLst>
                <a:cxn ang="0">
                  <a:pos x="wd2" y="hd2"/>
                </a:cxn>
                <a:cxn ang="5400000">
                  <a:pos x="wd2" y="hd2"/>
                </a:cxn>
                <a:cxn ang="10800000">
                  <a:pos x="wd2" y="hd2"/>
                </a:cxn>
                <a:cxn ang="16200000">
                  <a:pos x="wd2" y="hd2"/>
                </a:cxn>
              </a:cxnLst>
              <a:rect b="b" l="0" r="r" t="0"/>
              <a:pathLst>
                <a:path extrusionOk="0" h="21203" w="21296">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accent6"/>
            </a:solidFill>
            <a:ln cap="flat" w="12700">
              <a:noFill/>
              <a:miter lim="400000"/>
            </a:ln>
            <a:effectLst/>
          </p:spPr>
          <p:txBody>
            <a:bodyPr anchor="ctr"/>
            <a:lstStyle/>
            <a:p>
              <a:pPr algn="ctr"/>
              <a:endParaRPr/>
            </a:p>
          </p:txBody>
        </p:sp>
        <p:sp>
          <p:nvSpPr>
            <p:cNvPr id="9" name="椭圆 8"/>
            <p:cNvSpPr/>
            <p:nvPr/>
          </p:nvSpPr>
          <p:spPr>
            <a:xfrm rot="21284060">
              <a:off x="5049592" y="2042912"/>
              <a:ext cx="632546" cy="632546"/>
            </a:xfrm>
            <a:prstGeom prst="ellipse">
              <a:avLst/>
            </a:prstGeom>
            <a:solidFill>
              <a:schemeClr val="tx2">
                <a:lumMod val="20000"/>
                <a:lumOff val="80000"/>
              </a:schemeClr>
            </a:solidFill>
            <a:ln cap="flat" w="12700">
              <a:noFill/>
              <a:miter lim="400000"/>
            </a:ln>
            <a:effectLst/>
          </p:spPr>
          <p:txBody>
            <a:bodyPr anchor="ctr"/>
            <a:lstStyle/>
            <a:p>
              <a:pPr algn="ctr"/>
              <a:endParaRPr/>
            </a:p>
          </p:txBody>
        </p:sp>
        <p:sp>
          <p:nvSpPr>
            <p:cNvPr id="10" name="任意多边形: 形状 9"/>
            <p:cNvSpPr/>
            <p:nvPr/>
          </p:nvSpPr>
          <p:spPr>
            <a:xfrm rot="21284060">
              <a:off x="5209076" y="2174762"/>
              <a:ext cx="309373" cy="323222"/>
            </a:xfrm>
            <a:custGeom>
              <a:cxnLst>
                <a:cxn ang="0">
                  <a:pos x="wd2" y="hd2"/>
                </a:cxn>
                <a:cxn ang="5400000">
                  <a:pos x="wd2" y="hd2"/>
                </a:cxn>
                <a:cxn ang="10800000">
                  <a:pos x="wd2" y="hd2"/>
                </a:cxn>
                <a:cxn ang="16200000">
                  <a:pos x="wd2" y="hd2"/>
                </a:cxn>
              </a:cxnLst>
              <a:rect b="b" l="0" r="r" t="0"/>
              <a:pathLst>
                <a:path extrusionOk="0" h="21203" w="21296">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accent6"/>
            </a:solidFill>
            <a:ln cap="flat" w="12700">
              <a:noFill/>
              <a:miter lim="400000"/>
            </a:ln>
            <a:effectLst/>
          </p:spPr>
          <p:txBody>
            <a:bodyPr anchor="ctr"/>
            <a:lstStyle/>
            <a:p>
              <a:pPr algn="ctr"/>
              <a:endParaRPr/>
            </a:p>
          </p:txBody>
        </p:sp>
        <p:sp>
          <p:nvSpPr>
            <p:cNvPr id="11" name="任意多边形: 形状 10"/>
            <p:cNvSpPr/>
            <p:nvPr/>
          </p:nvSpPr>
          <p:spPr>
            <a:xfrm rot="21284060">
              <a:off x="7731102" y="1604144"/>
              <a:ext cx="612314" cy="639723"/>
            </a:xfrm>
            <a:custGeom>
              <a:cxnLst>
                <a:cxn ang="0">
                  <a:pos x="wd2" y="hd2"/>
                </a:cxn>
                <a:cxn ang="5400000">
                  <a:pos x="wd2" y="hd2"/>
                </a:cxn>
                <a:cxn ang="10800000">
                  <a:pos x="wd2" y="hd2"/>
                </a:cxn>
                <a:cxn ang="16200000">
                  <a:pos x="wd2" y="hd2"/>
                </a:cxn>
              </a:cxnLst>
              <a:rect b="b" l="0" r="r" t="0"/>
              <a:pathLst>
                <a:path extrusionOk="0" h="21203" w="21296">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rgbClr val="53585E"/>
            </a:solidFill>
            <a:ln w="12700">
              <a:miter lim="400000"/>
            </a:ln>
          </p:spPr>
          <p:txBody>
            <a:bodyPr anchor="ctr"/>
            <a:lstStyle/>
            <a:p>
              <a:pPr algn="ctr"/>
              <a:endParaRPr/>
            </a:p>
          </p:txBody>
        </p:sp>
        <p:sp>
          <p:nvSpPr>
            <p:cNvPr id="17" name="椭圆 16"/>
            <p:cNvSpPr/>
            <p:nvPr/>
          </p:nvSpPr>
          <p:spPr>
            <a:xfrm rot="21284060">
              <a:off x="7630961" y="1558699"/>
              <a:ext cx="820916" cy="820916"/>
            </a:xfrm>
            <a:prstGeom prst="ellipse">
              <a:avLst/>
            </a:prstGeom>
            <a:solidFill>
              <a:schemeClr val="tx2">
                <a:lumMod val="20000"/>
                <a:lumOff val="80000"/>
              </a:schemeClr>
            </a:solidFill>
            <a:ln cap="flat" w="12700">
              <a:noFill/>
              <a:miter lim="400000"/>
            </a:ln>
            <a:effectLst/>
          </p:spPr>
          <p:txBody>
            <a:bodyPr anchor="ctr"/>
            <a:lstStyle/>
            <a:p>
              <a:pPr algn="ctr"/>
              <a:endParaRPr/>
            </a:p>
          </p:txBody>
        </p:sp>
        <p:sp>
          <p:nvSpPr>
            <p:cNvPr id="18" name="任意多边形: 形状 17"/>
            <p:cNvSpPr/>
            <p:nvPr/>
          </p:nvSpPr>
          <p:spPr>
            <a:xfrm rot="21284060">
              <a:off x="7837939" y="1729812"/>
              <a:ext cx="401504" cy="419475"/>
            </a:xfrm>
            <a:custGeom>
              <a:cxnLst>
                <a:cxn ang="0">
                  <a:pos x="wd2" y="hd2"/>
                </a:cxn>
                <a:cxn ang="5400000">
                  <a:pos x="wd2" y="hd2"/>
                </a:cxn>
                <a:cxn ang="10800000">
                  <a:pos x="wd2" y="hd2"/>
                </a:cxn>
                <a:cxn ang="16200000">
                  <a:pos x="wd2" y="hd2"/>
                </a:cxn>
              </a:cxnLst>
              <a:rect b="b" l="0" r="r" t="0"/>
              <a:pathLst>
                <a:path extrusionOk="0" h="21203" w="21296">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accent6"/>
            </a:solidFill>
            <a:ln cap="flat" w="12700">
              <a:noFill/>
              <a:miter lim="400000"/>
            </a:ln>
            <a:effectLst/>
          </p:spPr>
          <p:txBody>
            <a:bodyPr anchor="ctr"/>
            <a:lstStyle/>
            <a:p>
              <a:pPr algn="ctr"/>
              <a:endParaRPr/>
            </a:p>
          </p:txBody>
        </p:sp>
      </p:grpSp>
      <p:grpSp>
        <p:nvGrpSpPr>
          <p:cNvPr id="24" name="组合 23"/>
          <p:cNvGrpSpPr/>
          <p:nvPr/>
        </p:nvGrpSpPr>
        <p:grpSpPr>
          <a:xfrm>
            <a:off x="8482409" y="2261284"/>
            <a:ext cx="2774429" cy="2774429"/>
            <a:chOff x="8482409" y="2261284"/>
            <a:chExt cx="2774429" cy="2774429"/>
          </a:xfrm>
        </p:grpSpPr>
        <p:sp>
          <p:nvSpPr>
            <p:cNvPr id="15" name="椭圆 14"/>
            <p:cNvSpPr/>
            <p:nvPr/>
          </p:nvSpPr>
          <p:spPr>
            <a:xfrm>
              <a:off x="8482409" y="2261284"/>
              <a:ext cx="2774429" cy="2774429"/>
            </a:xfrm>
            <a:prstGeom prst="ellipse">
              <a:avLst/>
            </a:prstGeom>
            <a:blipFill>
              <a:blip r:embed="rId3"/>
              <a:stretch>
                <a:fillRect/>
              </a:stretch>
            </a:blipFill>
            <a:ln w="12700">
              <a:miter lim="400000"/>
            </a:ln>
          </p:spPr>
          <p:txBody>
            <a:bodyPr anchor="ctr" wrap="none">
              <a:normAutofit/>
            </a:bodyPr>
            <a:lstStyle/>
            <a:p>
              <a:pPr algn="ctr"/>
              <a:br>
                <a:rPr altLang="en-US" b="1" lang="zh-CN">
                  <a:solidFill>
                    <a:schemeClr val="bg1"/>
                  </a:solidFill>
                  <a:effectLst>
                    <a:outerShdw algn="tl" blurRad="38100" dir="2700000" dist="38100">
                      <a:srgbClr val="000000">
                        <a:alpha val="43137"/>
                      </a:srgbClr>
                    </a:outerShdw>
                  </a:effectLst>
                </a:rPr>
              </a:br>
              <a:br>
                <a:rPr altLang="en-US" b="1" lang="zh-CN">
                  <a:solidFill>
                    <a:schemeClr val="bg1"/>
                  </a:solidFill>
                  <a:effectLst>
                    <a:outerShdw algn="tl" blurRad="38100" dir="2700000" dist="38100">
                      <a:srgbClr val="000000">
                        <a:alpha val="43137"/>
                      </a:srgbClr>
                    </a:outerShdw>
                  </a:effectLst>
                </a:rPr>
              </a:br>
              <a:br>
                <a:rPr altLang="en-US" b="1" lang="zh-CN">
                  <a:solidFill>
                    <a:schemeClr val="bg1"/>
                  </a:solidFill>
                  <a:effectLst>
                    <a:outerShdw algn="tl" blurRad="38100" dir="2700000" dist="38100">
                      <a:srgbClr val="000000">
                        <a:alpha val="43137"/>
                      </a:srgbClr>
                    </a:outerShdw>
                  </a:effectLst>
                </a:rPr>
              </a:br>
              <a:r>
                <a:rPr altLang="en-US" b="1" lang="zh-CN">
                  <a:solidFill>
                    <a:schemeClr val="bg1"/>
                  </a:solidFill>
                  <a:effectLst>
                    <a:outerShdw algn="tl" blurRad="38100" dir="2700000" dist="38100">
                      <a:srgbClr val="000000">
                        <a:alpha val="43137"/>
                      </a:srgbClr>
                    </a:outerShdw>
                  </a:effectLst>
                </a:rPr>
                <a:t>关键词</a:t>
              </a:r>
            </a:p>
          </p:txBody>
        </p:sp>
        <p:sp>
          <p:nvSpPr>
            <p:cNvPr id="39" name="任意多边形: 形状 38"/>
            <p:cNvSpPr/>
            <p:nvPr/>
          </p:nvSpPr>
          <p:spPr>
            <a:xfrm>
              <a:off x="9275865" y="2872680"/>
              <a:ext cx="1187519" cy="960238"/>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2" name="矩形 21"/>
            <p:cNvSpPr/>
            <p:nvPr/>
          </p:nvSpPr>
          <p:spPr>
            <a:xfrm>
              <a:off x="9118762" y="3924149"/>
              <a:ext cx="1501725" cy="507036"/>
            </a:xfrm>
            <a:prstGeom prst="rect">
              <a:avLst/>
            </a:prstGeom>
            <a:ln w="25400"/>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a:lstStyle/>
            <a:p>
              <a:pPr algn="ctr"/>
              <a:endParaRPr/>
            </a:p>
          </p:txBody>
        </p:sp>
      </p:grpSp>
      <p:grpSp>
        <p:nvGrpSpPr>
          <p:cNvPr id="14" name="组合 13"/>
          <p:cNvGrpSpPr/>
          <p:nvPr/>
        </p:nvGrpSpPr>
        <p:grpSpPr>
          <a:xfrm>
            <a:off x="5599832" y="2807396"/>
            <a:ext cx="2260867" cy="2260869"/>
            <a:chOff x="5599832" y="2807396"/>
            <a:chExt cx="2260867" cy="2260869"/>
          </a:xfrm>
        </p:grpSpPr>
        <p:sp>
          <p:nvSpPr>
            <p:cNvPr id="19" name="椭圆 18"/>
            <p:cNvSpPr/>
            <p:nvPr/>
          </p:nvSpPr>
          <p:spPr>
            <a:xfrm>
              <a:off x="5599832" y="2807396"/>
              <a:ext cx="2260867" cy="2260869"/>
            </a:xfrm>
            <a:prstGeom prst="ellipse">
              <a:avLst/>
            </a:prstGeom>
            <a:blipFill>
              <a:blip r:embed="rId4"/>
              <a:stretch>
                <a:fillRect/>
              </a:stretch>
            </a:blipFill>
            <a:ln w="12700">
              <a:miter lim="400000"/>
            </a:ln>
          </p:spPr>
          <p:txBody>
            <a:bodyPr anchor="ctr" wrap="none">
              <a:normAutofit/>
            </a:bodyPr>
            <a:lstStyle/>
            <a:p>
              <a:pPr algn="ctr"/>
              <a:br>
                <a:rPr altLang="en-US" b="1" lang="zh-CN">
                  <a:solidFill>
                    <a:schemeClr val="bg1"/>
                  </a:solidFill>
                  <a:effectLst>
                    <a:outerShdw algn="tl" blurRad="38100" dir="2700000" dist="38100">
                      <a:srgbClr val="000000">
                        <a:alpha val="43137"/>
                      </a:srgbClr>
                    </a:outerShdw>
                  </a:effectLst>
                </a:rPr>
              </a:br>
              <a:br>
                <a:rPr altLang="en-US" b="1" lang="zh-CN">
                  <a:solidFill>
                    <a:schemeClr val="bg1"/>
                  </a:solidFill>
                  <a:effectLst>
                    <a:outerShdw algn="tl" blurRad="38100" dir="2700000" dist="38100">
                      <a:srgbClr val="000000">
                        <a:alpha val="43137"/>
                      </a:srgbClr>
                    </a:outerShdw>
                  </a:effectLst>
                </a:rPr>
              </a:br>
              <a:r>
                <a:rPr altLang="en-US" b="1" lang="zh-CN">
                  <a:solidFill>
                    <a:schemeClr val="bg1"/>
                  </a:solidFill>
                  <a:effectLst>
                    <a:outerShdw algn="tl" blurRad="38100" dir="2700000" dist="38100">
                      <a:srgbClr val="000000">
                        <a:alpha val="43137"/>
                      </a:srgbClr>
                    </a:outerShdw>
                  </a:effectLst>
                </a:rPr>
                <a:t>关键词</a:t>
              </a:r>
            </a:p>
          </p:txBody>
        </p:sp>
        <p:sp>
          <p:nvSpPr>
            <p:cNvPr id="23" name="矩形 22"/>
            <p:cNvSpPr/>
            <p:nvPr/>
          </p:nvSpPr>
          <p:spPr>
            <a:xfrm>
              <a:off x="5761637" y="3636099"/>
              <a:ext cx="1937257" cy="580664"/>
            </a:xfrm>
            <a:prstGeom prst="rect">
              <a:avLst/>
            </a:prstGeom>
            <a:ln w="25400"/>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a:lstStyle/>
            <a:p>
              <a:pPr algn="ctr"/>
              <a:endParaRPr/>
            </a:p>
          </p:txBody>
        </p:sp>
        <p:sp>
          <p:nvSpPr>
            <p:cNvPr id="32" name="任意多边形: 形状 31">
              <a:extLst>
                <a:ext uri="{FF2B5EF4-FFF2-40B4-BE49-F238E27FC236}">
                  <a16:creationId xmlns:a16="http://schemas.microsoft.com/office/drawing/2014/main" id="{8211265D-8375-4D4F-9337-BE9EB9EFA72A}"/>
                </a:ext>
              </a:extLst>
            </p:cNvPr>
            <p:cNvSpPr/>
            <p:nvPr/>
          </p:nvSpPr>
          <p:spPr>
            <a:xfrm>
              <a:off x="6260453" y="3162852"/>
              <a:ext cx="939626" cy="93962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grpSp>
        <p:nvGrpSpPr>
          <p:cNvPr id="3" name="组合 2"/>
          <p:cNvGrpSpPr/>
          <p:nvPr/>
        </p:nvGrpSpPr>
        <p:grpSpPr>
          <a:xfrm>
            <a:off x="3217140" y="3204296"/>
            <a:ext cx="1845098" cy="1845098"/>
            <a:chOff x="3217140" y="3204296"/>
            <a:chExt cx="1845098" cy="1845098"/>
          </a:xfrm>
        </p:grpSpPr>
        <p:sp>
          <p:nvSpPr>
            <p:cNvPr id="13" name="椭圆 12"/>
            <p:cNvSpPr/>
            <p:nvPr/>
          </p:nvSpPr>
          <p:spPr>
            <a:xfrm>
              <a:off x="3217140" y="3204296"/>
              <a:ext cx="1845098" cy="1845098"/>
            </a:xfrm>
            <a:prstGeom prst="ellipse">
              <a:avLst/>
            </a:prstGeom>
            <a:blipFill>
              <a:blip r:embed="rId5"/>
              <a:stretch>
                <a:fillRect/>
              </a:stretch>
            </a:blipFill>
            <a:ln w="12700">
              <a:miter lim="400000"/>
            </a:ln>
          </p:spPr>
          <p:txBody>
            <a:bodyPr anchor="ctr" wrap="none">
              <a:normAutofit/>
            </a:bodyPr>
            <a:lstStyle/>
            <a:p>
              <a:pPr algn="ctr"/>
              <a:br>
                <a:rPr altLang="en-US" b="1" lang="zh-CN">
                  <a:solidFill>
                    <a:schemeClr val="bg1"/>
                  </a:solidFill>
                  <a:effectLst>
                    <a:outerShdw algn="tl" blurRad="38100" dir="2700000" dist="38100">
                      <a:srgbClr val="000000">
                        <a:alpha val="43137"/>
                      </a:srgbClr>
                    </a:outerShdw>
                  </a:effectLst>
                </a:rPr>
              </a:br>
              <a:br>
                <a:rPr altLang="en-US" b="1" lang="zh-CN">
                  <a:solidFill>
                    <a:schemeClr val="bg1"/>
                  </a:solidFill>
                  <a:effectLst>
                    <a:outerShdw algn="tl" blurRad="38100" dir="2700000" dist="38100">
                      <a:srgbClr val="000000">
                        <a:alpha val="43137"/>
                      </a:srgbClr>
                    </a:outerShdw>
                  </a:effectLst>
                </a:rPr>
              </a:br>
              <a:r>
                <a:rPr altLang="en-US" b="1" lang="zh-CN">
                  <a:solidFill>
                    <a:schemeClr val="bg1"/>
                  </a:solidFill>
                  <a:effectLst>
                    <a:outerShdw algn="tl" blurRad="38100" dir="2700000" dist="38100">
                      <a:srgbClr val="000000">
                        <a:alpha val="43137"/>
                      </a:srgbClr>
                    </a:outerShdw>
                  </a:effectLst>
                </a:rPr>
                <a:t>关键词</a:t>
              </a:r>
            </a:p>
          </p:txBody>
        </p:sp>
        <p:sp>
          <p:nvSpPr>
            <p:cNvPr id="21" name="矩形 20"/>
            <p:cNvSpPr/>
            <p:nvPr/>
          </p:nvSpPr>
          <p:spPr>
            <a:xfrm>
              <a:off x="3388828" y="3933018"/>
              <a:ext cx="1501726" cy="308618"/>
            </a:xfrm>
            <a:prstGeom prst="rect">
              <a:avLst/>
            </a:prstGeom>
            <a:ln w="25400"/>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a:lstStyle/>
            <a:p>
              <a:pPr algn="ctr"/>
              <a:endParaRPr/>
            </a:p>
          </p:txBody>
        </p:sp>
        <p:sp>
          <p:nvSpPr>
            <p:cNvPr id="31" name="任意多边形: 形状 30">
              <a:extLst>
                <a:ext uri="{FF2B5EF4-FFF2-40B4-BE49-F238E27FC236}">
                  <a16:creationId xmlns:a16="http://schemas.microsoft.com/office/drawing/2014/main" id="{60752FC8-8085-4887-B673-0256E20645E0}"/>
                </a:ext>
              </a:extLst>
            </p:cNvPr>
            <p:cNvSpPr/>
            <p:nvPr/>
          </p:nvSpPr>
          <p:spPr>
            <a:xfrm>
              <a:off x="3797683" y="3582760"/>
              <a:ext cx="684639" cy="628503"/>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grpSp>
        <p:nvGrpSpPr>
          <p:cNvPr id="2" name="组合 1"/>
          <p:cNvGrpSpPr/>
          <p:nvPr/>
        </p:nvGrpSpPr>
        <p:grpSpPr>
          <a:xfrm>
            <a:off x="1243685" y="3612132"/>
            <a:ext cx="1425146" cy="1425146"/>
            <a:chOff x="1243685" y="3612132"/>
            <a:chExt cx="1425146" cy="1425146"/>
          </a:xfrm>
        </p:grpSpPr>
        <p:sp>
          <p:nvSpPr>
            <p:cNvPr id="12" name="椭圆 11"/>
            <p:cNvSpPr/>
            <p:nvPr/>
          </p:nvSpPr>
          <p:spPr>
            <a:xfrm>
              <a:off x="1243685" y="3612132"/>
              <a:ext cx="1425146" cy="1425146"/>
            </a:xfrm>
            <a:prstGeom prst="ellipse">
              <a:avLst/>
            </a:prstGeom>
            <a:blipFill>
              <a:blip r:embed="rId6"/>
              <a:stretch>
                <a:fillRect/>
              </a:stretch>
            </a:blipFill>
            <a:ln w="12700">
              <a:miter lim="400000"/>
            </a:ln>
          </p:spPr>
          <p:txBody>
            <a:bodyPr anchor="ctr" wrap="none">
              <a:normAutofit/>
            </a:bodyPr>
            <a:lstStyle/>
            <a:p>
              <a:pPr algn="ctr"/>
              <a:br>
                <a:rPr altLang="en-US" b="1" lang="zh-CN">
                  <a:solidFill>
                    <a:schemeClr val="bg1"/>
                  </a:solidFill>
                  <a:effectLst>
                    <a:outerShdw algn="tl" blurRad="38100" dir="2700000" dist="38100">
                      <a:srgbClr val="000000">
                        <a:alpha val="43137"/>
                      </a:srgbClr>
                    </a:outerShdw>
                  </a:effectLst>
                </a:rPr>
              </a:br>
              <a:br>
                <a:rPr altLang="en-US" b="1" lang="zh-CN">
                  <a:solidFill>
                    <a:schemeClr val="bg1"/>
                  </a:solidFill>
                  <a:effectLst>
                    <a:outerShdw algn="tl" blurRad="38100" dir="2700000" dist="38100">
                      <a:srgbClr val="000000">
                        <a:alpha val="43137"/>
                      </a:srgbClr>
                    </a:outerShdw>
                  </a:effectLst>
                </a:rPr>
              </a:br>
              <a:r>
                <a:rPr altLang="en-US" b="1" lang="zh-CN">
                  <a:solidFill>
                    <a:schemeClr val="bg1"/>
                  </a:solidFill>
                  <a:effectLst>
                    <a:outerShdw algn="tl" blurRad="38100" dir="2700000" dist="38100">
                      <a:srgbClr val="000000">
                        <a:alpha val="43137"/>
                      </a:srgbClr>
                    </a:outerShdw>
                  </a:effectLst>
                </a:rPr>
                <a:t>关键词</a:t>
              </a:r>
            </a:p>
          </p:txBody>
        </p:sp>
        <p:sp>
          <p:nvSpPr>
            <p:cNvPr id="20" name="矩形 19"/>
            <p:cNvSpPr/>
            <p:nvPr/>
          </p:nvSpPr>
          <p:spPr>
            <a:xfrm>
              <a:off x="1472652" y="4130878"/>
              <a:ext cx="967210" cy="308618"/>
            </a:xfrm>
            <a:prstGeom prst="rect">
              <a:avLst/>
            </a:prstGeom>
            <a:ln w="25400"/>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a:lstStyle/>
            <a:p>
              <a:pPr algn="ctr"/>
              <a:endParaRPr/>
            </a:p>
          </p:txBody>
        </p:sp>
        <p:sp>
          <p:nvSpPr>
            <p:cNvPr id="30" name="任意多边形: 形状 29">
              <a:extLst>
                <a:ext uri="{FF2B5EF4-FFF2-40B4-BE49-F238E27FC236}">
                  <a16:creationId xmlns:a16="http://schemas.microsoft.com/office/drawing/2014/main" id="{14F00538-0EDE-4D29-B285-244B40E6A148}"/>
                </a:ext>
              </a:extLst>
            </p:cNvPr>
            <p:cNvSpPr/>
            <p:nvPr/>
          </p:nvSpPr>
          <p:spPr>
            <a:xfrm>
              <a:off x="1613937" y="3829345"/>
              <a:ext cx="684639" cy="520322"/>
            </a:xfrm>
            <a:custGeom>
              <a:cxnLst>
                <a:cxn ang="0">
                  <a:pos x="wd2" y="hd2"/>
                </a:cxn>
                <a:cxn ang="5400000">
                  <a:pos x="wd2" y="hd2"/>
                </a:cxn>
                <a:cxn ang="10800000">
                  <a:pos x="wd2" y="hd2"/>
                </a:cxn>
                <a:cxn ang="16200000">
                  <a:pos x="wd2" y="hd2"/>
                </a:cxn>
              </a:cxnLst>
              <a:rect b="b" l="0" r="r" t="0"/>
              <a:pathLst>
                <a:path extrusionOk="0" h="21471" w="21254">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algn="ctr"/>
              <a:endParaRPr/>
            </a:p>
          </p:txBody>
        </p:sp>
      </p:grpSp>
      <p:sp>
        <p:nvSpPr>
          <p:cNvPr id="34" name="思想气泡: 云 33"/>
          <p:cNvSpPr/>
          <p:nvPr/>
        </p:nvSpPr>
        <p:spPr>
          <a:xfrm>
            <a:off x="3574015" y="242080"/>
            <a:ext cx="1022382" cy="753190"/>
          </a:xfrm>
          <a:prstGeom prst="cloudCallout">
            <a:avLst>
              <a:gd fmla="val -41183" name="adj1"/>
              <a:gd fmla="val 64014" name="adj2"/>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35" name="文本框 34"/>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01</a:t>
            </a:r>
          </a:p>
        </p:txBody>
      </p:sp>
      <p:sp>
        <p:nvSpPr>
          <p:cNvPr id="36" name="任意多边形: 形状 35"/>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40" name="矩形 39"/>
          <p:cNvSpPr/>
          <p:nvPr/>
        </p:nvSpPr>
        <p:spPr>
          <a:xfrm>
            <a:off x="979441" y="5105365"/>
            <a:ext cx="1953630" cy="603504"/>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a:t>
            </a:r>
          </a:p>
        </p:txBody>
      </p:sp>
      <p:sp>
        <p:nvSpPr>
          <p:cNvPr id="41" name="矩形 40"/>
          <p:cNvSpPr/>
          <p:nvPr/>
        </p:nvSpPr>
        <p:spPr>
          <a:xfrm>
            <a:off x="3084481" y="5105365"/>
            <a:ext cx="2110416" cy="603504"/>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a:t>
            </a:r>
          </a:p>
        </p:txBody>
      </p:sp>
      <p:sp>
        <p:nvSpPr>
          <p:cNvPr id="42" name="矩形 41"/>
          <p:cNvSpPr/>
          <p:nvPr/>
        </p:nvSpPr>
        <p:spPr>
          <a:xfrm>
            <a:off x="5653737" y="5105365"/>
            <a:ext cx="2413236"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43" name="矩形 42"/>
          <p:cNvSpPr/>
          <p:nvPr/>
        </p:nvSpPr>
        <p:spPr>
          <a:xfrm>
            <a:off x="8705053" y="5105365"/>
            <a:ext cx="2413236" cy="859536"/>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Tree>
    <p:extLst>
      <p:ext uri="{BB962C8B-B14F-4D97-AF65-F5344CB8AC3E}">
        <p14:creationId val="2748931968"/>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25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50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par>
                                <p:cTn fill="hold" id="20" nodeType="withEffect" presetClass="entr" presetID="53" presetSubtype="0">
                                  <p:stCondLst>
                                    <p:cond delay="750"/>
                                  </p:stCondLst>
                                  <p:childTnLst>
                                    <p:set>
                                      <p:cBhvr>
                                        <p:cTn dur="1" fill="hold" id="21">
                                          <p:stCondLst>
                                            <p:cond delay="0"/>
                                          </p:stCondLst>
                                        </p:cTn>
                                        <p:tgtEl>
                                          <p:spTgt spid="24"/>
                                        </p:tgtEl>
                                        <p:attrNameLst>
                                          <p:attrName>style.visibility</p:attrName>
                                        </p:attrNameLst>
                                      </p:cBhvr>
                                      <p:to>
                                        <p:strVal val="visible"/>
                                      </p:to>
                                    </p:set>
                                    <p:anim calcmode="lin" valueType="num">
                                      <p:cBhvr>
                                        <p:cTn dur="500" fill="hold" id="22"/>
                                        <p:tgtEl>
                                          <p:spTgt spid="24"/>
                                        </p:tgtEl>
                                        <p:attrNameLst>
                                          <p:attrName>ppt_w</p:attrName>
                                        </p:attrNameLst>
                                      </p:cBhvr>
                                      <p:tavLst>
                                        <p:tav tm="0">
                                          <p:val>
                                            <p:fltVal val="0"/>
                                          </p:val>
                                        </p:tav>
                                        <p:tav tm="100000">
                                          <p:val>
                                            <p:strVal val="#ppt_w"/>
                                          </p:val>
                                        </p:tav>
                                      </p:tavLst>
                                    </p:anim>
                                    <p:anim calcmode="lin" valueType="num">
                                      <p:cBhvr>
                                        <p:cTn dur="500" fill="hold" id="23"/>
                                        <p:tgtEl>
                                          <p:spTgt spid="24"/>
                                        </p:tgtEl>
                                        <p:attrNameLst>
                                          <p:attrName>ppt_h</p:attrName>
                                        </p:attrNameLst>
                                      </p:cBhvr>
                                      <p:tavLst>
                                        <p:tav tm="0">
                                          <p:val>
                                            <p:fltVal val="0"/>
                                          </p:val>
                                        </p:tav>
                                        <p:tav tm="100000">
                                          <p:val>
                                            <p:strVal val="#ppt_h"/>
                                          </p:val>
                                        </p:tav>
                                      </p:tavLst>
                                    </p:anim>
                                    <p:animEffect filter="fade" transition="in">
                                      <p:cBhvr>
                                        <p:cTn dur="500" id="24"/>
                                        <p:tgtEl>
                                          <p:spTgt spid="24"/>
                                        </p:tgtEl>
                                      </p:cBhvr>
                                    </p:animEffect>
                                  </p:childTnLst>
                                </p:cTn>
                              </p:par>
                            </p:childTnLst>
                          </p:cTn>
                        </p:par>
                        <p:par>
                          <p:cTn fill="hold" id="25" nodeType="afterGroup">
                            <p:stCondLst>
                              <p:cond delay="1250"/>
                            </p:stCondLst>
                            <p:childTnLst>
                              <p:par>
                                <p:cTn fill="hold" id="26" nodeType="afterEffect" presetClass="entr" presetID="22" presetSubtype="8">
                                  <p:stCondLst>
                                    <p:cond delay="0"/>
                                  </p:stCondLst>
                                  <p:childTnLst>
                                    <p:set>
                                      <p:cBhvr>
                                        <p:cTn dur="1" fill="hold" id="27">
                                          <p:stCondLst>
                                            <p:cond delay="0"/>
                                          </p:stCondLst>
                                        </p:cTn>
                                        <p:tgtEl>
                                          <p:spTgt spid="25"/>
                                        </p:tgtEl>
                                        <p:attrNameLst>
                                          <p:attrName>style.visibility</p:attrName>
                                        </p:attrNameLst>
                                      </p:cBhvr>
                                      <p:to>
                                        <p:strVal val="visible"/>
                                      </p:to>
                                    </p:set>
                                    <p:animEffect filter="wipe(left)" transition="in">
                                      <p:cBhvr>
                                        <p:cTn dur="1000" id="28"/>
                                        <p:tgtEl>
                                          <p:spTgt spid="25"/>
                                        </p:tgtEl>
                                      </p:cBhvr>
                                    </p:animEffect>
                                  </p:childTnLst>
                                </p:cTn>
                              </p:par>
                            </p:childTnLst>
                          </p:cTn>
                        </p:par>
                        <p:par>
                          <p:cTn fill="hold" id="29" nodeType="afterGroup">
                            <p:stCondLst>
                              <p:cond delay="2250"/>
                            </p:stCondLst>
                            <p:childTnLst>
                              <p:par>
                                <p:cTn fill="hold" grpId="0" id="30" nodeType="afterEffect" presetClass="entr" presetID="42" presetSubtype="0">
                                  <p:stCondLst>
                                    <p:cond delay="0"/>
                                  </p:stCondLst>
                                  <p:childTnLst>
                                    <p:set>
                                      <p:cBhvr>
                                        <p:cTn dur="1" fill="hold" id="31">
                                          <p:stCondLst>
                                            <p:cond delay="0"/>
                                          </p:stCondLst>
                                        </p:cTn>
                                        <p:tgtEl>
                                          <p:spTgt spid="40"/>
                                        </p:tgtEl>
                                        <p:attrNameLst>
                                          <p:attrName>style.visibility</p:attrName>
                                        </p:attrNameLst>
                                      </p:cBhvr>
                                      <p:to>
                                        <p:strVal val="visible"/>
                                      </p:to>
                                    </p:set>
                                    <p:animEffect filter="fade" transition="in">
                                      <p:cBhvr>
                                        <p:cTn dur="1000" id="32"/>
                                        <p:tgtEl>
                                          <p:spTgt spid="40"/>
                                        </p:tgtEl>
                                      </p:cBhvr>
                                    </p:animEffect>
                                    <p:anim calcmode="lin" valueType="num">
                                      <p:cBhvr>
                                        <p:cTn dur="1000" fill="hold" id="33"/>
                                        <p:tgtEl>
                                          <p:spTgt spid="40"/>
                                        </p:tgtEl>
                                        <p:attrNameLst>
                                          <p:attrName>ppt_x</p:attrName>
                                        </p:attrNameLst>
                                      </p:cBhvr>
                                      <p:tavLst>
                                        <p:tav tm="0">
                                          <p:val>
                                            <p:strVal val="#ppt_x"/>
                                          </p:val>
                                        </p:tav>
                                        <p:tav tm="100000">
                                          <p:val>
                                            <p:strVal val="#ppt_x"/>
                                          </p:val>
                                        </p:tav>
                                      </p:tavLst>
                                    </p:anim>
                                    <p:anim calcmode="lin" valueType="num">
                                      <p:cBhvr>
                                        <p:cTn dur="1000" fill="hold" id="34"/>
                                        <p:tgtEl>
                                          <p:spTgt spid="4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250"/>
                                  </p:stCondLst>
                                  <p:childTnLst>
                                    <p:set>
                                      <p:cBhvr>
                                        <p:cTn dur="1" fill="hold" id="36">
                                          <p:stCondLst>
                                            <p:cond delay="0"/>
                                          </p:stCondLst>
                                        </p:cTn>
                                        <p:tgtEl>
                                          <p:spTgt spid="41"/>
                                        </p:tgtEl>
                                        <p:attrNameLst>
                                          <p:attrName>style.visibility</p:attrName>
                                        </p:attrNameLst>
                                      </p:cBhvr>
                                      <p:to>
                                        <p:strVal val="visible"/>
                                      </p:to>
                                    </p:set>
                                    <p:animEffect filter="fade" transition="in">
                                      <p:cBhvr>
                                        <p:cTn dur="1000" id="37"/>
                                        <p:tgtEl>
                                          <p:spTgt spid="41"/>
                                        </p:tgtEl>
                                      </p:cBhvr>
                                    </p:animEffect>
                                    <p:anim calcmode="lin" valueType="num">
                                      <p:cBhvr>
                                        <p:cTn dur="1000" fill="hold" id="38"/>
                                        <p:tgtEl>
                                          <p:spTgt spid="41"/>
                                        </p:tgtEl>
                                        <p:attrNameLst>
                                          <p:attrName>ppt_x</p:attrName>
                                        </p:attrNameLst>
                                      </p:cBhvr>
                                      <p:tavLst>
                                        <p:tav tm="0">
                                          <p:val>
                                            <p:strVal val="#ppt_x"/>
                                          </p:val>
                                        </p:tav>
                                        <p:tav tm="100000">
                                          <p:val>
                                            <p:strVal val="#ppt_x"/>
                                          </p:val>
                                        </p:tav>
                                      </p:tavLst>
                                    </p:anim>
                                    <p:anim calcmode="lin" valueType="num">
                                      <p:cBhvr>
                                        <p:cTn dur="1000" fill="hold" id="39"/>
                                        <p:tgtEl>
                                          <p:spTgt spid="41"/>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42"/>
                                        </p:tgtEl>
                                        <p:attrNameLst>
                                          <p:attrName>style.visibility</p:attrName>
                                        </p:attrNameLst>
                                      </p:cBhvr>
                                      <p:to>
                                        <p:strVal val="visible"/>
                                      </p:to>
                                    </p:set>
                                    <p:animEffect filter="fade" transition="in">
                                      <p:cBhvr>
                                        <p:cTn dur="1000" id="42"/>
                                        <p:tgtEl>
                                          <p:spTgt spid="42"/>
                                        </p:tgtEl>
                                      </p:cBhvr>
                                    </p:animEffect>
                                    <p:anim calcmode="lin" valueType="num">
                                      <p:cBhvr>
                                        <p:cTn dur="1000" fill="hold" id="43"/>
                                        <p:tgtEl>
                                          <p:spTgt spid="42"/>
                                        </p:tgtEl>
                                        <p:attrNameLst>
                                          <p:attrName>ppt_x</p:attrName>
                                        </p:attrNameLst>
                                      </p:cBhvr>
                                      <p:tavLst>
                                        <p:tav tm="0">
                                          <p:val>
                                            <p:strVal val="#ppt_x"/>
                                          </p:val>
                                        </p:tav>
                                        <p:tav tm="100000">
                                          <p:val>
                                            <p:strVal val="#ppt_x"/>
                                          </p:val>
                                        </p:tav>
                                      </p:tavLst>
                                    </p:anim>
                                    <p:anim calcmode="lin" valueType="num">
                                      <p:cBhvr>
                                        <p:cTn dur="1000" fill="hold" id="44"/>
                                        <p:tgtEl>
                                          <p:spTgt spid="4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750"/>
                                  </p:stCondLst>
                                  <p:childTnLst>
                                    <p:set>
                                      <p:cBhvr>
                                        <p:cTn dur="1" fill="hold" id="46">
                                          <p:stCondLst>
                                            <p:cond delay="0"/>
                                          </p:stCondLst>
                                        </p:cTn>
                                        <p:tgtEl>
                                          <p:spTgt spid="43"/>
                                        </p:tgtEl>
                                        <p:attrNameLst>
                                          <p:attrName>style.visibility</p:attrName>
                                        </p:attrNameLst>
                                      </p:cBhvr>
                                      <p:to>
                                        <p:strVal val="visible"/>
                                      </p:to>
                                    </p:set>
                                    <p:animEffect filter="fade" transition="in">
                                      <p:cBhvr>
                                        <p:cTn dur="1000" id="47"/>
                                        <p:tgtEl>
                                          <p:spTgt spid="43"/>
                                        </p:tgtEl>
                                      </p:cBhvr>
                                    </p:animEffect>
                                    <p:anim calcmode="lin" valueType="num">
                                      <p:cBhvr>
                                        <p:cTn dur="1000" fill="hold" id="48"/>
                                        <p:tgtEl>
                                          <p:spTgt spid="43"/>
                                        </p:tgtEl>
                                        <p:attrNameLst>
                                          <p:attrName>ppt_x</p:attrName>
                                        </p:attrNameLst>
                                      </p:cBhvr>
                                      <p:tavLst>
                                        <p:tav tm="0">
                                          <p:val>
                                            <p:strVal val="#ppt_x"/>
                                          </p:val>
                                        </p:tav>
                                        <p:tav tm="100000">
                                          <p:val>
                                            <p:strVal val="#ppt_x"/>
                                          </p:val>
                                        </p:tav>
                                      </p:tavLst>
                                    </p:anim>
                                    <p:anim calcmode="lin" valueType="num">
                                      <p:cBhvr>
                                        <p:cTn dur="1000" fill="hold" id="49"/>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355795" y="2025503"/>
            <a:ext cx="3480410" cy="3487599"/>
            <a:chOff x="2789326" y="956359"/>
            <a:chExt cx="3480410" cy="3487599"/>
          </a:xfrm>
        </p:grpSpPr>
        <p:sp>
          <p:nvSpPr>
            <p:cNvPr id="3" name="椭圆 1"/>
            <p:cNvSpPr/>
            <p:nvPr/>
          </p:nvSpPr>
          <p:spPr>
            <a:xfrm rot="16200000">
              <a:off x="2963936" y="2700578"/>
              <a:ext cx="1568771" cy="1917989"/>
            </a:xfrm>
            <a:custGeom>
              <a:rect b="b" l="l" r="r" t="t"/>
              <a:pathLst>
                <a:path h="3873175" w="3167967">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a:p>
          </p:txBody>
        </p:sp>
        <p:sp>
          <p:nvSpPr>
            <p:cNvPr id="4" name="矩形 4"/>
            <p:cNvSpPr/>
            <p:nvPr/>
          </p:nvSpPr>
          <p:spPr>
            <a:xfrm flipH="1" flipV="1">
              <a:off x="4700965" y="2522738"/>
              <a:ext cx="1568771" cy="1921220"/>
            </a:xfrm>
            <a:custGeom>
              <a:rect b="b" l="l" r="r" t="t"/>
              <a:pathLst>
                <a:path h="3879700" w="3167967">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4"/>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a:p>
          </p:txBody>
        </p:sp>
        <p:sp>
          <p:nvSpPr>
            <p:cNvPr id="5" name="椭圆 1"/>
            <p:cNvSpPr/>
            <p:nvPr/>
          </p:nvSpPr>
          <p:spPr>
            <a:xfrm flipH="1" flipV="1" rot="16200000">
              <a:off x="4526356" y="782131"/>
              <a:ext cx="1568771" cy="1917989"/>
            </a:xfrm>
            <a:custGeom>
              <a:rect b="b" l="l" r="r" t="t"/>
              <a:pathLst>
                <a:path h="3873175" w="3167967">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5"/>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a:p>
          </p:txBody>
        </p:sp>
        <p:sp>
          <p:nvSpPr>
            <p:cNvPr id="6" name="TextBox 5"/>
            <p:cNvSpPr txBox="1"/>
            <p:nvPr/>
          </p:nvSpPr>
          <p:spPr>
            <a:xfrm>
              <a:off x="3141291" y="1524639"/>
              <a:ext cx="864096" cy="457200"/>
            </a:xfrm>
            <a:prstGeom prst="rect">
              <a:avLst/>
            </a:prstGeom>
            <a:noFill/>
            <a:effectLst>
              <a:innerShdw blurRad="228600" dir="5400000">
                <a:schemeClr val="bg1">
                  <a:alpha val="81000"/>
                </a:schemeClr>
              </a:innerShdw>
            </a:effectLst>
          </p:spPr>
          <p:txBody>
            <a:bodyPr rtlCol="0" wrap="square">
              <a:spAutoFit/>
            </a:bodyPr>
            <a:lstStyle/>
            <a:p>
              <a:pPr algn="ctr"/>
              <a:r>
                <a:rPr altLang="zh-CN" lang="en-US" sz="2400">
                  <a:solidFill>
                    <a:schemeClr val="accent6"/>
                  </a:solidFill>
                  <a:ea charset="-122" panose="020b0503020204020204" pitchFamily="34" typeface="微软雅黑"/>
                </a:rPr>
                <a:t>01</a:t>
              </a:r>
            </a:p>
          </p:txBody>
        </p:sp>
        <p:sp>
          <p:nvSpPr>
            <p:cNvPr id="7" name="TextBox 6"/>
            <p:cNvSpPr txBox="1"/>
            <p:nvPr/>
          </p:nvSpPr>
          <p:spPr>
            <a:xfrm>
              <a:off x="5053302" y="1511939"/>
              <a:ext cx="864096" cy="457200"/>
            </a:xfrm>
            <a:prstGeom prst="rect">
              <a:avLst/>
            </a:prstGeom>
            <a:noFill/>
          </p:spPr>
          <p:txBody>
            <a:bodyPr rtlCol="0" wrap="square">
              <a:spAutoFit/>
            </a:bodyPr>
            <a:lstStyle/>
            <a:p>
              <a:pPr algn="ctr"/>
              <a:r>
                <a:rPr altLang="zh-CN" lang="en-US" sz="2400">
                  <a:solidFill>
                    <a:schemeClr val="accent6"/>
                  </a:solidFill>
                  <a:ea charset="-122" panose="020b0503020204020204" pitchFamily="34" typeface="微软雅黑"/>
                </a:rPr>
                <a:t>02</a:t>
              </a:r>
            </a:p>
          </p:txBody>
        </p:sp>
        <p:sp>
          <p:nvSpPr>
            <p:cNvPr id="8" name="TextBox 7"/>
            <p:cNvSpPr txBox="1"/>
            <p:nvPr/>
          </p:nvSpPr>
          <p:spPr>
            <a:xfrm>
              <a:off x="5053302" y="3438006"/>
              <a:ext cx="864096" cy="457200"/>
            </a:xfrm>
            <a:prstGeom prst="rect">
              <a:avLst/>
            </a:prstGeom>
            <a:noFill/>
          </p:spPr>
          <p:txBody>
            <a:bodyPr rtlCol="0" wrap="square">
              <a:spAutoFit/>
            </a:bodyPr>
            <a:lstStyle/>
            <a:p>
              <a:pPr algn="ctr"/>
              <a:r>
                <a:rPr altLang="zh-CN" lang="en-US" sz="2400">
                  <a:solidFill>
                    <a:schemeClr val="accent6"/>
                  </a:solidFill>
                  <a:ea charset="-122" panose="020b0503020204020204" pitchFamily="34" typeface="微软雅黑"/>
                </a:rPr>
                <a:t>03</a:t>
              </a:r>
            </a:p>
          </p:txBody>
        </p:sp>
        <p:sp>
          <p:nvSpPr>
            <p:cNvPr id="9" name="TextBox 8"/>
            <p:cNvSpPr txBox="1"/>
            <p:nvPr/>
          </p:nvSpPr>
          <p:spPr>
            <a:xfrm>
              <a:off x="3141291" y="3438004"/>
              <a:ext cx="864096" cy="457200"/>
            </a:xfrm>
            <a:prstGeom prst="rect">
              <a:avLst/>
            </a:prstGeom>
            <a:noFill/>
          </p:spPr>
          <p:txBody>
            <a:bodyPr rtlCol="0" wrap="square">
              <a:spAutoFit/>
            </a:bodyPr>
            <a:lstStyle/>
            <a:p>
              <a:pPr algn="ctr"/>
              <a:r>
                <a:rPr altLang="zh-CN" lang="en-US" sz="2400">
                  <a:solidFill>
                    <a:schemeClr val="accent6"/>
                  </a:solidFill>
                  <a:ea charset="-122" panose="020b0503020204020204" pitchFamily="34" typeface="微软雅黑"/>
                </a:rPr>
                <a:t>04</a:t>
              </a:r>
            </a:p>
          </p:txBody>
        </p:sp>
        <p:sp>
          <p:nvSpPr>
            <p:cNvPr id="10" name="矩形 4"/>
            <p:cNvSpPr/>
            <p:nvPr/>
          </p:nvSpPr>
          <p:spPr>
            <a:xfrm>
              <a:off x="2789326" y="956359"/>
              <a:ext cx="1568771" cy="1921220"/>
            </a:xfrm>
            <a:custGeom>
              <a:rect b="b" l="l" r="r" t="t"/>
              <a:pathLst>
                <a:path h="3879700" w="3167967">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6"/>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a:p>
          </p:txBody>
        </p:sp>
      </p:grpSp>
      <p:sp>
        <p:nvSpPr>
          <p:cNvPr id="11" name="思想气泡: 云 10"/>
          <p:cNvSpPr/>
          <p:nvPr/>
        </p:nvSpPr>
        <p:spPr>
          <a:xfrm>
            <a:off x="3574015" y="242080"/>
            <a:ext cx="1022382" cy="753190"/>
          </a:xfrm>
          <a:prstGeom prst="cloudCallout">
            <a:avLst>
              <a:gd fmla="val -41183" name="adj1"/>
              <a:gd fmla="val 64014" name="adj2"/>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12" name="文本框 11"/>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01</a:t>
            </a:r>
          </a:p>
        </p:txBody>
      </p:sp>
      <p:sp>
        <p:nvSpPr>
          <p:cNvPr id="13" name="任意多边形: 形状 12"/>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15" name="组合 14"/>
          <p:cNvGrpSpPr/>
          <p:nvPr/>
        </p:nvGrpSpPr>
        <p:grpSpPr>
          <a:xfrm>
            <a:off x="7989651" y="1987958"/>
            <a:ext cx="3327637" cy="1186250"/>
            <a:chOff x="2012849" y="1986390"/>
            <a:chExt cx="3327637" cy="1186250"/>
          </a:xfrm>
        </p:grpSpPr>
        <p:sp>
          <p:nvSpPr>
            <p:cNvPr id="16" name="矩形 15"/>
            <p:cNvSpPr/>
            <p:nvPr/>
          </p:nvSpPr>
          <p:spPr>
            <a:xfrm>
              <a:off x="2012849" y="2339013"/>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17" name="矩形 16"/>
            <p:cNvSpPr/>
            <p:nvPr/>
          </p:nvSpPr>
          <p:spPr>
            <a:xfrm>
              <a:off x="2012850" y="198639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18" name="组合 17"/>
          <p:cNvGrpSpPr/>
          <p:nvPr/>
        </p:nvGrpSpPr>
        <p:grpSpPr>
          <a:xfrm>
            <a:off x="874712" y="2025503"/>
            <a:ext cx="3327636" cy="1186250"/>
            <a:chOff x="2012850" y="1986390"/>
            <a:chExt cx="3327636" cy="1186250"/>
          </a:xfrm>
        </p:grpSpPr>
        <p:sp>
          <p:nvSpPr>
            <p:cNvPr id="19" name="矩形 18"/>
            <p:cNvSpPr/>
            <p:nvPr/>
          </p:nvSpPr>
          <p:spPr>
            <a:xfrm>
              <a:off x="2012850" y="2339013"/>
              <a:ext cx="3327636" cy="859536"/>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20" name="矩形 19"/>
            <p:cNvSpPr/>
            <p:nvPr/>
          </p:nvSpPr>
          <p:spPr>
            <a:xfrm>
              <a:off x="3098512" y="1986390"/>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1" name="组合 20"/>
          <p:cNvGrpSpPr/>
          <p:nvPr/>
        </p:nvGrpSpPr>
        <p:grpSpPr>
          <a:xfrm>
            <a:off x="7989651" y="4190079"/>
            <a:ext cx="3327637" cy="1186250"/>
            <a:chOff x="2012849" y="1986390"/>
            <a:chExt cx="3327637" cy="1186250"/>
          </a:xfrm>
        </p:grpSpPr>
        <p:sp>
          <p:nvSpPr>
            <p:cNvPr id="22" name="矩形 21"/>
            <p:cNvSpPr/>
            <p:nvPr/>
          </p:nvSpPr>
          <p:spPr>
            <a:xfrm>
              <a:off x="2012849" y="2339014"/>
              <a:ext cx="332763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23" name="矩形 22"/>
            <p:cNvSpPr/>
            <p:nvPr/>
          </p:nvSpPr>
          <p:spPr>
            <a:xfrm>
              <a:off x="2012850" y="1986389"/>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4" name="组合 23"/>
          <p:cNvGrpSpPr/>
          <p:nvPr/>
        </p:nvGrpSpPr>
        <p:grpSpPr>
          <a:xfrm>
            <a:off x="874712" y="4227624"/>
            <a:ext cx="3327636" cy="1186250"/>
            <a:chOff x="2012850" y="1986390"/>
            <a:chExt cx="3327636" cy="1186250"/>
          </a:xfrm>
        </p:grpSpPr>
        <p:sp>
          <p:nvSpPr>
            <p:cNvPr id="25" name="矩形 24"/>
            <p:cNvSpPr/>
            <p:nvPr/>
          </p:nvSpPr>
          <p:spPr>
            <a:xfrm>
              <a:off x="2012850" y="2339014"/>
              <a:ext cx="3327636" cy="859536"/>
            </a:xfrm>
            <a:prstGeom prst="rect">
              <a:avLst/>
            </a:prstGeom>
          </p:spPr>
          <p:txBody>
            <a:bodyPr wrap="square">
              <a:spAutoFit/>
            </a:bodyPr>
            <a:lstStyle/>
            <a:p>
              <a:pPr algn="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
          <p:nvSpPr>
            <p:cNvPr id="26" name="矩形 25"/>
            <p:cNvSpPr/>
            <p:nvPr/>
          </p:nvSpPr>
          <p:spPr>
            <a:xfrm>
              <a:off x="3098512" y="1986389"/>
              <a:ext cx="2241974" cy="420624"/>
            </a:xfrm>
            <a:prstGeom prst="rect">
              <a:avLst/>
            </a:prstGeom>
          </p:spPr>
          <p:txBody>
            <a:bodyPr wrap="square">
              <a:spAutoFit/>
            </a:bodyPr>
            <a:lstStyle/>
            <a:p>
              <a:pPr algn="r">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spTree>
    <p:extLst>
      <p:ext uri="{BB962C8B-B14F-4D97-AF65-F5344CB8AC3E}">
        <p14:creationId val="996764841"/>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18"/>
                                        </p:tgtEl>
                                        <p:attrNameLst>
                                          <p:attrName>style.visibility</p:attrName>
                                        </p:attrNameLst>
                                      </p:cBhvr>
                                      <p:to>
                                        <p:strVal val="visible"/>
                                      </p:to>
                                    </p:set>
                                    <p:anim calcmode="lin" valueType="num">
                                      <p:cBhvr additive="base">
                                        <p:cTn dur="1000" fill="hold" id="14"/>
                                        <p:tgtEl>
                                          <p:spTgt spid="18"/>
                                        </p:tgtEl>
                                        <p:attrNameLst>
                                          <p:attrName>ppt_x</p:attrName>
                                        </p:attrNameLst>
                                      </p:cBhvr>
                                      <p:tavLst>
                                        <p:tav tm="0">
                                          <p:val>
                                            <p:strVal val="0-#ppt_w/2"/>
                                          </p:val>
                                        </p:tav>
                                        <p:tav tm="100000">
                                          <p:val>
                                            <p:strVal val="#ppt_x"/>
                                          </p:val>
                                        </p:tav>
                                      </p:tavLst>
                                    </p:anim>
                                    <p:anim calcmode="lin" valueType="num">
                                      <p:cBhvr additive="base">
                                        <p:cTn dur="1000" fill="hold" id="15"/>
                                        <p:tgtEl>
                                          <p:spTgt spid="1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5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1000" fill="hold" id="18"/>
                                        <p:tgtEl>
                                          <p:spTgt spid="15"/>
                                        </p:tgtEl>
                                        <p:attrNameLst>
                                          <p:attrName>ppt_x</p:attrName>
                                        </p:attrNameLst>
                                      </p:cBhvr>
                                      <p:tavLst>
                                        <p:tav tm="0">
                                          <p:val>
                                            <p:strVal val="1+#ppt_w/2"/>
                                          </p:val>
                                        </p:tav>
                                        <p:tav tm="100000">
                                          <p:val>
                                            <p:strVal val="#ppt_x"/>
                                          </p:val>
                                        </p:tav>
                                      </p:tavLst>
                                    </p:anim>
                                    <p:anim calcmode="lin" valueType="num">
                                      <p:cBhvr additive="base">
                                        <p:cTn dur="10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500"/>
                                  </p:stCondLst>
                                  <p:childTnLst>
                                    <p:set>
                                      <p:cBhvr>
                                        <p:cTn dur="1" fill="hold" id="21">
                                          <p:stCondLst>
                                            <p:cond delay="0"/>
                                          </p:stCondLst>
                                        </p:cTn>
                                        <p:tgtEl>
                                          <p:spTgt spid="24"/>
                                        </p:tgtEl>
                                        <p:attrNameLst>
                                          <p:attrName>style.visibility</p:attrName>
                                        </p:attrNameLst>
                                      </p:cBhvr>
                                      <p:to>
                                        <p:strVal val="visible"/>
                                      </p:to>
                                    </p:set>
                                    <p:anim calcmode="lin" valueType="num">
                                      <p:cBhvr additive="base">
                                        <p:cTn dur="1000" fill="hold" id="22"/>
                                        <p:tgtEl>
                                          <p:spTgt spid="24"/>
                                        </p:tgtEl>
                                        <p:attrNameLst>
                                          <p:attrName>ppt_x</p:attrName>
                                        </p:attrNameLst>
                                      </p:cBhvr>
                                      <p:tavLst>
                                        <p:tav tm="0">
                                          <p:val>
                                            <p:strVal val="0-#ppt_w/2"/>
                                          </p:val>
                                        </p:tav>
                                        <p:tav tm="100000">
                                          <p:val>
                                            <p:strVal val="#ppt_x"/>
                                          </p:val>
                                        </p:tav>
                                      </p:tavLst>
                                    </p:anim>
                                    <p:anim calcmode="lin" valueType="num">
                                      <p:cBhvr additive="base">
                                        <p:cTn dur="1000" fill="hold" id="23"/>
                                        <p:tgtEl>
                                          <p:spTgt spid="24"/>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750"/>
                                  </p:stCondLst>
                                  <p:childTnLst>
                                    <p:set>
                                      <p:cBhvr>
                                        <p:cTn dur="1" fill="hold" id="25">
                                          <p:stCondLst>
                                            <p:cond delay="0"/>
                                          </p:stCondLst>
                                        </p:cTn>
                                        <p:tgtEl>
                                          <p:spTgt spid="21"/>
                                        </p:tgtEl>
                                        <p:attrNameLst>
                                          <p:attrName>style.visibility</p:attrName>
                                        </p:attrNameLst>
                                      </p:cBhvr>
                                      <p:to>
                                        <p:strVal val="visible"/>
                                      </p:to>
                                    </p:set>
                                    <p:anim calcmode="lin" valueType="num">
                                      <p:cBhvr additive="base">
                                        <p:cTn dur="1000" fill="hold" id="26"/>
                                        <p:tgtEl>
                                          <p:spTgt spid="21"/>
                                        </p:tgtEl>
                                        <p:attrNameLst>
                                          <p:attrName>ppt_x</p:attrName>
                                        </p:attrNameLst>
                                      </p:cBhvr>
                                      <p:tavLst>
                                        <p:tav tm="0">
                                          <p:val>
                                            <p:strVal val="1+#ppt_w/2"/>
                                          </p:val>
                                        </p:tav>
                                        <p:tav tm="100000">
                                          <p:val>
                                            <p:strVal val="#ppt_x"/>
                                          </p:val>
                                        </p:tav>
                                      </p:tavLst>
                                    </p:anim>
                                    <p:anim calcmode="lin" valueType="num">
                                      <p:cBhvr additive="base">
                                        <p:cTn dur="1000" fill="hold" id="27"/>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1352550970"/>
              </p:ext>
            </p:extLst>
          </p:nvPr>
        </p:nvGraphicFramePr>
        <p:xfrm>
          <a:off x="857613" y="1465309"/>
          <a:ext cx="10459676" cy="3927382"/>
        </p:xfrm>
        <a:graphic>
          <a:graphicData uri="http://schemas.openxmlformats.org/drawingml/2006/chart">
            <c:chart xmlns:c="http://schemas.openxmlformats.org/drawingml/2006/chart" r:id="rId3"/>
          </a:graphicData>
        </a:graphic>
      </p:graphicFrame>
      <p:sp>
        <p:nvSpPr>
          <p:cNvPr id="3" name="思想气泡: 云 2"/>
          <p:cNvSpPr/>
          <p:nvPr/>
        </p:nvSpPr>
        <p:spPr>
          <a:xfrm>
            <a:off x="3574015" y="242080"/>
            <a:ext cx="1022382" cy="753190"/>
          </a:xfrm>
          <a:prstGeom prst="cloudCallout">
            <a:avLst>
              <a:gd fmla="val -41183" name="adj1"/>
              <a:gd fmla="val 64014" name="adj2"/>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4" name="文本框 3"/>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01</a:t>
            </a:r>
          </a:p>
        </p:txBody>
      </p:sp>
      <p:sp>
        <p:nvSpPr>
          <p:cNvPr id="5" name="任意多边形: 形状 4"/>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sp>
        <p:nvSpPr>
          <p:cNvPr id="7" name="矩形 6"/>
          <p:cNvSpPr/>
          <p:nvPr/>
        </p:nvSpPr>
        <p:spPr>
          <a:xfrm>
            <a:off x="874713" y="5511634"/>
            <a:ext cx="10442575" cy="347472"/>
          </a:xfrm>
          <a:prstGeom prst="rect">
            <a:avLst/>
          </a:prstGeom>
        </p:spPr>
        <p:txBody>
          <a:bodyPr wrap="square">
            <a:spAutoFit/>
          </a:bodyPr>
          <a:lstStyle/>
          <a:p>
            <a:pPr algn="ctr">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用户可以在投影仪或者计算机上进行演示也可以将演示文稿打印出来制作成胶片以便应用到更广泛的领域中</a:t>
            </a:r>
          </a:p>
        </p:txBody>
      </p:sp>
    </p:spTree>
    <p:extLst>
      <p:ext uri="{BB962C8B-B14F-4D97-AF65-F5344CB8AC3E}">
        <p14:creationId val="147186383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1000" id="7"/>
                                        <p:tgtEl>
                                          <p:spTgt spid="2"/>
                                        </p:tgtEl>
                                      </p:cBhvr>
                                    </p:animEffect>
                                  </p:childTnLst>
                                </p:cTn>
                              </p:par>
                            </p:childTnLst>
                          </p:cTn>
                        </p:par>
                        <p:par>
                          <p:cTn fill="hold" id="8" nodeType="afterGroup">
                            <p:stCondLst>
                              <p:cond delay="1000"/>
                            </p:stCondLst>
                            <p:childTnLst>
                              <p:par>
                                <p:cTn fill="hold" grpId="0" id="9" nodeType="afterEffect" presetClass="entr" presetID="14" presetSubtype="10">
                                  <p:stCondLst>
                                    <p:cond delay="0"/>
                                  </p:stCondLst>
                                  <p:iterate type="lt">
                                    <p:tmPct val="10000"/>
                                  </p:iterate>
                                  <p:childTnLst>
                                    <p:set>
                                      <p:cBhvr>
                                        <p:cTn dur="1" fill="hold" id="10">
                                          <p:stCondLst>
                                            <p:cond delay="0"/>
                                          </p:stCondLst>
                                        </p:cTn>
                                        <p:tgtEl>
                                          <p:spTgt spid="7"/>
                                        </p:tgtEl>
                                        <p:attrNameLst>
                                          <p:attrName>style.visibility</p:attrName>
                                        </p:attrNameLst>
                                      </p:cBhvr>
                                      <p:to>
                                        <p:strVal val="visible"/>
                                      </p:to>
                                    </p:set>
                                    <p:animEffect filter="randombar(horizontal)" transition="in">
                                      <p:cBhvr>
                                        <p:cTn dur="500" id="1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Graphic grpId="0" spid="2">
        <p:bldAsOne/>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形状 2"/>
          <p:cNvSpPr/>
          <p:nvPr/>
        </p:nvSpPr>
        <p:spPr>
          <a:xfrm>
            <a:off x="0" y="2564050"/>
            <a:ext cx="12179300" cy="1983895"/>
          </a:xfrm>
          <a:custGeom>
            <a:gdLst>
              <a:gd fmla="*/ 0 w 12179300" name="connsiteX0"/>
              <a:gd fmla="*/ 1651000 h 1983895" name="connsiteY0"/>
              <a:gd fmla="*/ 1968500 w 12179300" name="connsiteX1"/>
              <a:gd fmla="*/ 838200 h 1983895" name="connsiteY1"/>
              <a:gd fmla="*/ 4597400 w 12179300" name="connsiteX2"/>
              <a:gd fmla="*/ 1981200 h 1983895" name="connsiteY2"/>
              <a:gd fmla="*/ 7708900 w 12179300" name="connsiteX3"/>
              <a:gd fmla="*/ 444500 h 1983895" name="connsiteY3"/>
              <a:gd fmla="*/ 10375900 w 12179300" name="connsiteX4"/>
              <a:gd fmla="*/ 1409700 h 1983895" name="connsiteY4"/>
              <a:gd fmla="*/ 12179300 w 12179300" name="connsiteX5"/>
              <a:gd fmla="*/ 0 h 198389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83895" w="12179300">
                <a:moveTo>
                  <a:pt x="0" y="1651000"/>
                </a:moveTo>
                <a:cubicBezTo>
                  <a:pt x="601133" y="1217083"/>
                  <a:pt x="1202267" y="783167"/>
                  <a:pt x="1968500" y="838200"/>
                </a:cubicBezTo>
                <a:cubicBezTo>
                  <a:pt x="2734733" y="893233"/>
                  <a:pt x="3640667" y="2046817"/>
                  <a:pt x="4597400" y="1981200"/>
                </a:cubicBezTo>
                <a:cubicBezTo>
                  <a:pt x="5554133" y="1915583"/>
                  <a:pt x="6745817" y="539750"/>
                  <a:pt x="7708900" y="444500"/>
                </a:cubicBezTo>
                <a:cubicBezTo>
                  <a:pt x="8671983" y="349250"/>
                  <a:pt x="9630833" y="1483783"/>
                  <a:pt x="10375900" y="1409700"/>
                </a:cubicBezTo>
                <a:cubicBezTo>
                  <a:pt x="11120967" y="1335617"/>
                  <a:pt x="11650133" y="667808"/>
                  <a:pt x="12179300" y="0"/>
                </a:cubicBezTo>
              </a:path>
            </a:pathLst>
          </a:custGeom>
          <a:noFill/>
          <a:ln cap="rnd" w="41275">
            <a:solidFill>
              <a:schemeClr val="accent6">
                <a:lumMod val="60000"/>
                <a:lumOff val="4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思想气泡: 云 7"/>
          <p:cNvSpPr/>
          <p:nvPr/>
        </p:nvSpPr>
        <p:spPr>
          <a:xfrm>
            <a:off x="3574015" y="242080"/>
            <a:ext cx="1022382" cy="753190"/>
          </a:xfrm>
          <a:prstGeom prst="cloudCallout">
            <a:avLst>
              <a:gd fmla="val -41183" name="adj1"/>
              <a:gd fmla="val 64014" name="adj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9" name="文本框 8"/>
          <p:cNvSpPr txBox="1"/>
          <p:nvPr/>
        </p:nvSpPr>
        <p:spPr>
          <a:xfrm>
            <a:off x="3729606" y="326287"/>
            <a:ext cx="711200" cy="579120"/>
          </a:xfrm>
          <a:prstGeom prst="rect">
            <a:avLst/>
          </a:prstGeom>
          <a:noFill/>
        </p:spPr>
        <p:txBody>
          <a:bodyPr rtlCol="0" wrap="square">
            <a:spAutoFit/>
          </a:bodyPr>
          <a:lstStyle/>
          <a:p>
            <a:pPr algn="ctr"/>
            <a:r>
              <a:rPr altLang="zh-CN" b="1" lang="en-US" sz="3200">
                <a:solidFill>
                  <a:schemeClr val="bg1"/>
                </a:solidFill>
              </a:rPr>
              <a:t>01</a:t>
            </a:r>
          </a:p>
        </p:txBody>
      </p:sp>
      <p:sp>
        <p:nvSpPr>
          <p:cNvPr id="10" name="任意多边形: 形状 9"/>
          <p:cNvSpPr/>
          <p:nvPr/>
        </p:nvSpPr>
        <p:spPr>
          <a:xfrm>
            <a:off x="4057610" y="1079477"/>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4764687" y="372395"/>
            <a:ext cx="3879380"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aseline="0" cap="none"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rPr>
              <a:t>标题文字添加此处</a:t>
            </a:r>
          </a:p>
        </p:txBody>
      </p:sp>
      <p:grpSp>
        <p:nvGrpSpPr>
          <p:cNvPr id="26" name="组合 25"/>
          <p:cNvGrpSpPr/>
          <p:nvPr/>
        </p:nvGrpSpPr>
        <p:grpSpPr>
          <a:xfrm>
            <a:off x="874713" y="4291260"/>
            <a:ext cx="2382317" cy="1220554"/>
            <a:chOff x="874713" y="4203710"/>
            <a:chExt cx="2382317" cy="1220554"/>
          </a:xfrm>
        </p:grpSpPr>
        <p:sp>
          <p:nvSpPr>
            <p:cNvPr id="13" name="矩形 12"/>
            <p:cNvSpPr/>
            <p:nvPr/>
          </p:nvSpPr>
          <p:spPr>
            <a:xfrm>
              <a:off x="874714" y="4556334"/>
              <a:ext cx="238231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4" name="矩形 13"/>
            <p:cNvSpPr/>
            <p:nvPr/>
          </p:nvSpPr>
          <p:spPr>
            <a:xfrm>
              <a:off x="874713" y="420371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4" name="组合 23"/>
          <p:cNvGrpSpPr/>
          <p:nvPr/>
        </p:nvGrpSpPr>
        <p:grpSpPr>
          <a:xfrm>
            <a:off x="6830189" y="3874447"/>
            <a:ext cx="2382317" cy="1220554"/>
            <a:chOff x="6361610" y="3786897"/>
            <a:chExt cx="2382317" cy="1220554"/>
          </a:xfrm>
        </p:grpSpPr>
        <p:sp>
          <p:nvSpPr>
            <p:cNvPr id="16" name="矩形 15"/>
            <p:cNvSpPr/>
            <p:nvPr/>
          </p:nvSpPr>
          <p:spPr>
            <a:xfrm>
              <a:off x="6361612" y="4139521"/>
              <a:ext cx="238231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17" name="矩形 16"/>
            <p:cNvSpPr/>
            <p:nvPr/>
          </p:nvSpPr>
          <p:spPr>
            <a:xfrm>
              <a:off x="6361611" y="3786897"/>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5" name="组合 24"/>
          <p:cNvGrpSpPr/>
          <p:nvPr/>
        </p:nvGrpSpPr>
        <p:grpSpPr>
          <a:xfrm>
            <a:off x="3461029" y="2662777"/>
            <a:ext cx="2382317" cy="1220554"/>
            <a:chOff x="2997079" y="2575227"/>
            <a:chExt cx="2382317" cy="1220554"/>
          </a:xfrm>
        </p:grpSpPr>
        <p:sp>
          <p:nvSpPr>
            <p:cNvPr id="19" name="矩形 18"/>
            <p:cNvSpPr/>
            <p:nvPr/>
          </p:nvSpPr>
          <p:spPr>
            <a:xfrm>
              <a:off x="2997080" y="2927850"/>
              <a:ext cx="238231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0" name="矩形 19"/>
            <p:cNvSpPr/>
            <p:nvPr/>
          </p:nvSpPr>
          <p:spPr>
            <a:xfrm>
              <a:off x="2997079" y="2575227"/>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2" name="组合 1"/>
          <p:cNvGrpSpPr/>
          <p:nvPr/>
        </p:nvGrpSpPr>
        <p:grpSpPr>
          <a:xfrm>
            <a:off x="8964155" y="1928488"/>
            <a:ext cx="2382317" cy="1220554"/>
            <a:chOff x="8483479" y="1831210"/>
            <a:chExt cx="2382317" cy="1220554"/>
          </a:xfrm>
        </p:grpSpPr>
        <p:sp>
          <p:nvSpPr>
            <p:cNvPr id="22" name="矩形 21"/>
            <p:cNvSpPr/>
            <p:nvPr/>
          </p:nvSpPr>
          <p:spPr>
            <a:xfrm>
              <a:off x="8483481" y="2183834"/>
              <a:ext cx="2382316" cy="859536"/>
            </a:xfrm>
            <a:prstGeom prst="rect">
              <a:avLst/>
            </a:prstGeom>
          </p:spPr>
          <p:txBody>
            <a:bodyPr wrap="square">
              <a:spAutoFit/>
            </a:bodyPr>
            <a:lstStyle/>
            <a:p>
              <a:pPr algn="just">
                <a:lnSpc>
                  <a:spcPct val="120000"/>
                </a:lnSpc>
              </a:pPr>
              <a:r>
                <a:rPr altLang="en-US" lang="zh-CN" sz="1400">
                  <a:solidFill>
                    <a:schemeClr val="accent5"/>
                  </a:solidFill>
                  <a:latin charset="-122" panose="02010509060101010101" pitchFamily="49" typeface="幼圆"/>
                  <a:ea charset="-122" panose="02010509060101010101" pitchFamily="49" typeface="幼圆"/>
                </a:rPr>
                <a:t>用户可以在投影仪或者计算机上进行演示也可以将演示文稿打印出来</a:t>
              </a:r>
            </a:p>
          </p:txBody>
        </p:sp>
        <p:sp>
          <p:nvSpPr>
            <p:cNvPr id="23" name="矩形 22"/>
            <p:cNvSpPr/>
            <p:nvPr/>
          </p:nvSpPr>
          <p:spPr>
            <a:xfrm>
              <a:off x="8483479" y="1831210"/>
              <a:ext cx="2241974" cy="420624"/>
            </a:xfrm>
            <a:prstGeom prst="rect">
              <a:avLst/>
            </a:prstGeom>
          </p:spPr>
          <p:txBody>
            <a:bodyPr wrap="square">
              <a:spAutoFit/>
            </a:bodyPr>
            <a:lstStyle/>
            <a:p>
              <a:pPr algn="just">
                <a:lnSpc>
                  <a:spcPct val="120000"/>
                </a:lnSpc>
              </a:pPr>
              <a:r>
                <a:rPr altLang="en-US" lang="zh-CN">
                  <a:solidFill>
                    <a:schemeClr val="accent5"/>
                  </a:solidFill>
                  <a:latin charset="-122" panose="02010509060101010101" pitchFamily="49" typeface="幼圆"/>
                  <a:ea charset="-122" panose="02010509060101010101" pitchFamily="49" typeface="幼圆"/>
                </a:rPr>
                <a:t>标题文字添加</a:t>
              </a:r>
            </a:p>
          </p:txBody>
        </p:sp>
      </p:grpSp>
      <p:grpSp>
        <p:nvGrpSpPr>
          <p:cNvPr id="31" name="组合 30"/>
          <p:cNvGrpSpPr/>
          <p:nvPr/>
        </p:nvGrpSpPr>
        <p:grpSpPr>
          <a:xfrm>
            <a:off x="1496216" y="3031573"/>
            <a:ext cx="792164" cy="792164"/>
            <a:chOff x="1496216" y="3031573"/>
            <a:chExt cx="792164" cy="792164"/>
          </a:xfrm>
        </p:grpSpPr>
        <p:sp>
          <p:nvSpPr>
            <p:cNvPr id="7" name="泪滴形 6"/>
            <p:cNvSpPr/>
            <p:nvPr/>
          </p:nvSpPr>
          <p:spPr>
            <a:xfrm rot="8100000">
              <a:off x="1496216" y="3031573"/>
              <a:ext cx="792164" cy="792164"/>
            </a:xfrm>
            <a:prstGeom prst="teardrop">
              <a:avLst/>
            </a:prstGeom>
            <a:blipFill>
              <a:blip r:embed="rId3"/>
              <a:stretch>
                <a:fillRect/>
              </a:stretch>
            </a:blipFill>
            <a:ln w="38100">
              <a:solidFill>
                <a:schemeClr val="bg1"/>
              </a:solidFill>
              <a:round/>
            </a:ln>
            <a:effectLst/>
          </p:spPr>
          <p:txBody>
            <a:bodyPr anchor="t" anchorCtr="0" bIns="34290" compatLnSpc="1" lIns="68580" numCol="1" rIns="68580" tIns="34290" vert="horz" wrap="square">
              <a:prstTxWarp prst="textNoShape">
                <a:avLst/>
              </a:prstTxWarp>
            </a:bodyPr>
            <a:lstStyle/>
            <a:p>
              <a:endParaRPr altLang="en-US" lang="zh-CN">
                <a:solidFill>
                  <a:schemeClr val="tx1"/>
                </a:solidFill>
              </a:endParaRPr>
            </a:p>
          </p:txBody>
        </p:sp>
        <p:sp>
          <p:nvSpPr>
            <p:cNvPr id="27" name="文本框 26"/>
            <p:cNvSpPr txBox="1"/>
            <p:nvPr/>
          </p:nvSpPr>
          <p:spPr>
            <a:xfrm>
              <a:off x="1536698" y="3201718"/>
              <a:ext cx="711200" cy="457200"/>
            </a:xfrm>
            <a:prstGeom prst="rect">
              <a:avLst/>
            </a:prstGeom>
            <a:noFill/>
          </p:spPr>
          <p:txBody>
            <a:bodyPr rtlCol="0" wrap="square">
              <a:spAutoFit/>
            </a:bodyPr>
            <a:lstStyle/>
            <a:p>
              <a:pPr algn="ctr"/>
              <a:r>
                <a:rPr altLang="zh-CN" lang="en-US" sz="2400">
                  <a:solidFill>
                    <a:schemeClr val="bg1"/>
                  </a:solidFill>
                </a:rPr>
                <a:t>01</a:t>
              </a:r>
            </a:p>
          </p:txBody>
        </p:sp>
      </p:grpSp>
      <p:grpSp>
        <p:nvGrpSpPr>
          <p:cNvPr id="32" name="组合 31"/>
          <p:cNvGrpSpPr/>
          <p:nvPr/>
        </p:nvGrpSpPr>
        <p:grpSpPr>
          <a:xfrm>
            <a:off x="4264816" y="4151863"/>
            <a:ext cx="792164" cy="792164"/>
            <a:chOff x="4264816" y="4151863"/>
            <a:chExt cx="792164" cy="792164"/>
          </a:xfrm>
        </p:grpSpPr>
        <p:sp>
          <p:nvSpPr>
            <p:cNvPr id="6" name="泪滴形 5"/>
            <p:cNvSpPr/>
            <p:nvPr/>
          </p:nvSpPr>
          <p:spPr>
            <a:xfrm rot="8100000">
              <a:off x="4264816" y="4151863"/>
              <a:ext cx="792164" cy="792164"/>
            </a:xfrm>
            <a:prstGeom prst="teardrop">
              <a:avLst/>
            </a:prstGeom>
            <a:blipFill>
              <a:blip r:embed="rId4"/>
              <a:stretch>
                <a:fillRect/>
              </a:stretch>
            </a:blipFill>
            <a:ln w="38100">
              <a:solidFill>
                <a:schemeClr val="bg1"/>
              </a:solidFill>
              <a:round/>
            </a:ln>
            <a:effectLst/>
          </p:spPr>
          <p:txBody>
            <a:bodyPr anchor="t" anchorCtr="0" bIns="34290" compatLnSpc="1" lIns="68580" numCol="1" rIns="68580" tIns="34290" vert="horz" wrap="square">
              <a:prstTxWarp prst="textNoShape">
                <a:avLst/>
              </a:prstTxWarp>
            </a:bodyPr>
            <a:lstStyle/>
            <a:p>
              <a:endParaRPr altLang="en-US" lang="zh-CN">
                <a:solidFill>
                  <a:schemeClr val="tx1"/>
                </a:solidFill>
              </a:endParaRPr>
            </a:p>
          </p:txBody>
        </p:sp>
        <p:sp>
          <p:nvSpPr>
            <p:cNvPr id="28" name="文本框 27"/>
            <p:cNvSpPr txBox="1"/>
            <p:nvPr/>
          </p:nvSpPr>
          <p:spPr>
            <a:xfrm>
              <a:off x="4296588" y="4307137"/>
              <a:ext cx="711200" cy="457200"/>
            </a:xfrm>
            <a:prstGeom prst="rect">
              <a:avLst/>
            </a:prstGeom>
            <a:noFill/>
          </p:spPr>
          <p:txBody>
            <a:bodyPr rtlCol="0" wrap="square">
              <a:spAutoFit/>
            </a:bodyPr>
            <a:lstStyle/>
            <a:p>
              <a:pPr algn="ctr"/>
              <a:r>
                <a:rPr altLang="zh-CN" lang="en-US" sz="2400">
                  <a:solidFill>
                    <a:schemeClr val="bg1"/>
                  </a:solidFill>
                </a:rPr>
                <a:t>02</a:t>
              </a:r>
            </a:p>
          </p:txBody>
        </p:sp>
      </p:grpSp>
      <p:grpSp>
        <p:nvGrpSpPr>
          <p:cNvPr id="33" name="组合 32"/>
          <p:cNvGrpSpPr/>
          <p:nvPr/>
        </p:nvGrpSpPr>
        <p:grpSpPr>
          <a:xfrm>
            <a:off x="7439818" y="2625169"/>
            <a:ext cx="792164" cy="792164"/>
            <a:chOff x="7439818" y="2625169"/>
            <a:chExt cx="792164" cy="792164"/>
          </a:xfrm>
        </p:grpSpPr>
        <p:sp>
          <p:nvSpPr>
            <p:cNvPr id="4" name="泪滴形 3"/>
            <p:cNvSpPr/>
            <p:nvPr/>
          </p:nvSpPr>
          <p:spPr>
            <a:xfrm rot="8100000">
              <a:off x="7439818" y="2625169"/>
              <a:ext cx="792164" cy="792164"/>
            </a:xfrm>
            <a:prstGeom prst="teardrop">
              <a:avLst/>
            </a:prstGeom>
            <a:blipFill>
              <a:blip r:embed="rId5"/>
              <a:stretch>
                <a:fillRect/>
              </a:stretch>
            </a:blipFill>
            <a:ln w="38100">
              <a:solidFill>
                <a:schemeClr val="bg1"/>
              </a:solidFill>
              <a:round/>
            </a:ln>
            <a:effectLst/>
          </p:spPr>
          <p:txBody>
            <a:bodyPr anchor="t" anchorCtr="0" bIns="34290" compatLnSpc="1" lIns="68580" numCol="1" rIns="68580" tIns="34290" vert="horz" wrap="square">
              <a:prstTxWarp prst="textNoShape">
                <a:avLst/>
              </a:prstTxWarp>
            </a:bodyPr>
            <a:lstStyle/>
            <a:p>
              <a:endParaRPr altLang="en-US" lang="zh-CN">
                <a:solidFill>
                  <a:schemeClr val="tx1"/>
                </a:solidFill>
              </a:endParaRPr>
            </a:p>
          </p:txBody>
        </p:sp>
        <p:sp>
          <p:nvSpPr>
            <p:cNvPr id="29" name="文本框 28"/>
            <p:cNvSpPr txBox="1"/>
            <p:nvPr/>
          </p:nvSpPr>
          <p:spPr>
            <a:xfrm>
              <a:off x="7480299" y="2782014"/>
              <a:ext cx="711200" cy="457200"/>
            </a:xfrm>
            <a:prstGeom prst="rect">
              <a:avLst/>
            </a:prstGeom>
            <a:noFill/>
          </p:spPr>
          <p:txBody>
            <a:bodyPr rtlCol="0" wrap="square">
              <a:spAutoFit/>
            </a:bodyPr>
            <a:lstStyle/>
            <a:p>
              <a:pPr algn="ctr"/>
              <a:r>
                <a:rPr altLang="zh-CN" lang="en-US" sz="2400">
                  <a:solidFill>
                    <a:schemeClr val="bg1"/>
                  </a:solidFill>
                </a:rPr>
                <a:t>03</a:t>
              </a:r>
            </a:p>
          </p:txBody>
        </p:sp>
      </p:grpSp>
      <p:grpSp>
        <p:nvGrpSpPr>
          <p:cNvPr id="34" name="组合 33"/>
          <p:cNvGrpSpPr/>
          <p:nvPr/>
        </p:nvGrpSpPr>
        <p:grpSpPr>
          <a:xfrm>
            <a:off x="9992517" y="3591718"/>
            <a:ext cx="792164" cy="792164"/>
            <a:chOff x="9992517" y="3591718"/>
            <a:chExt cx="792164" cy="792164"/>
          </a:xfrm>
        </p:grpSpPr>
        <p:sp>
          <p:nvSpPr>
            <p:cNvPr id="5" name="泪滴形 4"/>
            <p:cNvSpPr/>
            <p:nvPr/>
          </p:nvSpPr>
          <p:spPr>
            <a:xfrm rot="8100000">
              <a:off x="9992517" y="3591718"/>
              <a:ext cx="792164" cy="792164"/>
            </a:xfrm>
            <a:prstGeom prst="teardrop">
              <a:avLst/>
            </a:prstGeom>
            <a:blipFill>
              <a:blip r:embed="rId6"/>
              <a:stretch>
                <a:fillRect/>
              </a:stretch>
            </a:blipFill>
            <a:ln w="38100">
              <a:solidFill>
                <a:schemeClr val="bg1"/>
              </a:solidFill>
              <a:round/>
            </a:ln>
            <a:effectLst/>
          </p:spPr>
          <p:txBody>
            <a:bodyPr anchor="t" anchorCtr="0" bIns="34290" compatLnSpc="1" lIns="68580" numCol="1" rIns="68580" tIns="34290" vert="horz" wrap="square">
              <a:prstTxWarp prst="textNoShape">
                <a:avLst/>
              </a:prstTxWarp>
            </a:bodyPr>
            <a:lstStyle/>
            <a:p>
              <a:endParaRPr altLang="en-US" lang="zh-CN">
                <a:solidFill>
                  <a:schemeClr val="tx1"/>
                </a:solidFill>
              </a:endParaRPr>
            </a:p>
          </p:txBody>
        </p:sp>
        <p:sp>
          <p:nvSpPr>
            <p:cNvPr id="30" name="文本框 29"/>
            <p:cNvSpPr txBox="1"/>
            <p:nvPr/>
          </p:nvSpPr>
          <p:spPr>
            <a:xfrm>
              <a:off x="10033000" y="3756968"/>
              <a:ext cx="711200" cy="457200"/>
            </a:xfrm>
            <a:prstGeom prst="rect">
              <a:avLst/>
            </a:prstGeom>
            <a:noFill/>
          </p:spPr>
          <p:txBody>
            <a:bodyPr rtlCol="0" wrap="square">
              <a:spAutoFit/>
            </a:bodyPr>
            <a:lstStyle/>
            <a:p>
              <a:pPr algn="ctr"/>
              <a:r>
                <a:rPr altLang="zh-CN" lang="en-US" sz="2400">
                  <a:solidFill>
                    <a:schemeClr val="bg1"/>
                  </a:solidFill>
                </a:rPr>
                <a:t>04</a:t>
              </a:r>
            </a:p>
          </p:txBody>
        </p:sp>
      </p:grpSp>
    </p:spTree>
    <p:extLst>
      <p:ext uri="{BB962C8B-B14F-4D97-AF65-F5344CB8AC3E}">
        <p14:creationId val="346478772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47"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1000" id="11"/>
                                        <p:tgtEl>
                                          <p:spTgt spid="31"/>
                                        </p:tgtEl>
                                      </p:cBhvr>
                                    </p:animEffect>
                                    <p:anim calcmode="lin" valueType="num">
                                      <p:cBhvr>
                                        <p:cTn dur="1000" fill="hold" id="12"/>
                                        <p:tgtEl>
                                          <p:spTgt spid="31"/>
                                        </p:tgtEl>
                                        <p:attrNameLst>
                                          <p:attrName>ppt_x</p:attrName>
                                        </p:attrNameLst>
                                      </p:cBhvr>
                                      <p:tavLst>
                                        <p:tav tm="0">
                                          <p:val>
                                            <p:strVal val="#ppt_x"/>
                                          </p:val>
                                        </p:tav>
                                        <p:tav tm="100000">
                                          <p:val>
                                            <p:strVal val="#ppt_x"/>
                                          </p:val>
                                        </p:tav>
                                      </p:tavLst>
                                    </p:anim>
                                    <p:anim calcmode="lin" valueType="num">
                                      <p:cBhvr>
                                        <p:cTn dur="1000" fill="hold" id="13"/>
                                        <p:tgtEl>
                                          <p:spTgt spid="31"/>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250"/>
                                  </p:stCondLst>
                                  <p:childTnLst>
                                    <p:set>
                                      <p:cBhvr>
                                        <p:cTn dur="1" fill="hold" id="15">
                                          <p:stCondLst>
                                            <p:cond delay="0"/>
                                          </p:stCondLst>
                                        </p:cTn>
                                        <p:tgtEl>
                                          <p:spTgt spid="32"/>
                                        </p:tgtEl>
                                        <p:attrNameLst>
                                          <p:attrName>style.visibility</p:attrName>
                                        </p:attrNameLst>
                                      </p:cBhvr>
                                      <p:to>
                                        <p:strVal val="visible"/>
                                      </p:to>
                                    </p:set>
                                    <p:animEffect filter="fade" transition="in">
                                      <p:cBhvr>
                                        <p:cTn dur="1000" id="16"/>
                                        <p:tgtEl>
                                          <p:spTgt spid="32"/>
                                        </p:tgtEl>
                                      </p:cBhvr>
                                    </p:animEffect>
                                    <p:anim calcmode="lin" valueType="num">
                                      <p:cBhvr>
                                        <p:cTn dur="1000" fill="hold" id="17"/>
                                        <p:tgtEl>
                                          <p:spTgt spid="32"/>
                                        </p:tgtEl>
                                        <p:attrNameLst>
                                          <p:attrName>ppt_x</p:attrName>
                                        </p:attrNameLst>
                                      </p:cBhvr>
                                      <p:tavLst>
                                        <p:tav tm="0">
                                          <p:val>
                                            <p:strVal val="#ppt_x"/>
                                          </p:val>
                                        </p:tav>
                                        <p:tav tm="100000">
                                          <p:val>
                                            <p:strVal val="#ppt_x"/>
                                          </p:val>
                                        </p:tav>
                                      </p:tavLst>
                                    </p:anim>
                                    <p:anim calcmode="lin" valueType="num">
                                      <p:cBhvr>
                                        <p:cTn dur="1000" fill="hold" id="18"/>
                                        <p:tgtEl>
                                          <p:spTgt spid="32"/>
                                        </p:tgtEl>
                                        <p:attrNameLst>
                                          <p:attrName>ppt_y</p:attrName>
                                        </p:attrNameLst>
                                      </p:cBhvr>
                                      <p:tavLst>
                                        <p:tav tm="0">
                                          <p:val>
                                            <p:strVal val="#ppt_y+.1"/>
                                          </p:val>
                                        </p:tav>
                                        <p:tav tm="100000">
                                          <p:val>
                                            <p:strVal val="#ppt_y"/>
                                          </p:val>
                                        </p:tav>
                                      </p:tavLst>
                                    </p:anim>
                                  </p:childTnLst>
                                </p:cTn>
                              </p:par>
                              <p:par>
                                <p:cTn fill="hold" id="19" nodeType="withEffect" presetClass="entr" presetID="47" presetSubtype="0">
                                  <p:stCondLst>
                                    <p:cond delay="500"/>
                                  </p:stCondLst>
                                  <p:childTnLst>
                                    <p:set>
                                      <p:cBhvr>
                                        <p:cTn dur="1" fill="hold" id="20">
                                          <p:stCondLst>
                                            <p:cond delay="0"/>
                                          </p:stCondLst>
                                        </p:cTn>
                                        <p:tgtEl>
                                          <p:spTgt spid="33"/>
                                        </p:tgtEl>
                                        <p:attrNameLst>
                                          <p:attrName>style.visibility</p:attrName>
                                        </p:attrNameLst>
                                      </p:cBhvr>
                                      <p:to>
                                        <p:strVal val="visible"/>
                                      </p:to>
                                    </p:set>
                                    <p:animEffect filter="fade" transition="in">
                                      <p:cBhvr>
                                        <p:cTn dur="1000" id="21"/>
                                        <p:tgtEl>
                                          <p:spTgt spid="33"/>
                                        </p:tgtEl>
                                      </p:cBhvr>
                                    </p:animEffect>
                                    <p:anim calcmode="lin" valueType="num">
                                      <p:cBhvr>
                                        <p:cTn dur="1000" fill="hold" id="22"/>
                                        <p:tgtEl>
                                          <p:spTgt spid="33"/>
                                        </p:tgtEl>
                                        <p:attrNameLst>
                                          <p:attrName>ppt_x</p:attrName>
                                        </p:attrNameLst>
                                      </p:cBhvr>
                                      <p:tavLst>
                                        <p:tav tm="0">
                                          <p:val>
                                            <p:strVal val="#ppt_x"/>
                                          </p:val>
                                        </p:tav>
                                        <p:tav tm="100000">
                                          <p:val>
                                            <p:strVal val="#ppt_x"/>
                                          </p:val>
                                        </p:tav>
                                      </p:tavLst>
                                    </p:anim>
                                    <p:anim calcmode="lin" valueType="num">
                                      <p:cBhvr>
                                        <p:cTn dur="1000" fill="hold" id="23"/>
                                        <p:tgtEl>
                                          <p:spTgt spid="33"/>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750"/>
                                  </p:stCondLst>
                                  <p:childTnLst>
                                    <p:set>
                                      <p:cBhvr>
                                        <p:cTn dur="1" fill="hold" id="25">
                                          <p:stCondLst>
                                            <p:cond delay="0"/>
                                          </p:stCondLst>
                                        </p:cTn>
                                        <p:tgtEl>
                                          <p:spTgt spid="34"/>
                                        </p:tgtEl>
                                        <p:attrNameLst>
                                          <p:attrName>style.visibility</p:attrName>
                                        </p:attrNameLst>
                                      </p:cBhvr>
                                      <p:to>
                                        <p:strVal val="visible"/>
                                      </p:to>
                                    </p:set>
                                    <p:animEffect filter="fade" transition="in">
                                      <p:cBhvr>
                                        <p:cTn dur="1000" id="26"/>
                                        <p:tgtEl>
                                          <p:spTgt spid="34"/>
                                        </p:tgtEl>
                                      </p:cBhvr>
                                    </p:animEffect>
                                    <p:anim calcmode="lin" valueType="num">
                                      <p:cBhvr>
                                        <p:cTn dur="1000" fill="hold" id="27"/>
                                        <p:tgtEl>
                                          <p:spTgt spid="34"/>
                                        </p:tgtEl>
                                        <p:attrNameLst>
                                          <p:attrName>ppt_x</p:attrName>
                                        </p:attrNameLst>
                                      </p:cBhvr>
                                      <p:tavLst>
                                        <p:tav tm="0">
                                          <p:val>
                                            <p:strVal val="#ppt_x"/>
                                          </p:val>
                                        </p:tav>
                                        <p:tav tm="100000">
                                          <p:val>
                                            <p:strVal val="#ppt_x"/>
                                          </p:val>
                                        </p:tav>
                                      </p:tavLst>
                                    </p:anim>
                                    <p:anim calcmode="lin" valueType="num">
                                      <p:cBhvr>
                                        <p:cTn dur="1000" fill="hold" id="28"/>
                                        <p:tgtEl>
                                          <p:spTgt spid="3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750"/>
                            </p:stCondLst>
                            <p:childTnLst>
                              <p:par>
                                <p:cTn fill="hold" id="30" nodeType="afterEffect" presetClass="entr" presetID="12" presetSubtype="8">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id="32"/>
                                        <p:tgtEl>
                                          <p:spTgt spid="26"/>
                                        </p:tgtEl>
                                        <p:attrNameLst>
                                          <p:attrName>ppt_x</p:attrName>
                                        </p:attrNameLst>
                                      </p:cBhvr>
                                      <p:tavLst>
                                        <p:tav tm="0">
                                          <p:val>
                                            <p:strVal val="#ppt_x-#ppt_w*1.125000"/>
                                          </p:val>
                                        </p:tav>
                                        <p:tav tm="100000">
                                          <p:val>
                                            <p:strVal val="#ppt_x"/>
                                          </p:val>
                                        </p:tav>
                                      </p:tavLst>
                                    </p:anim>
                                    <p:animEffect filter="wipe(right)" transition="in">
                                      <p:cBhvr>
                                        <p:cTn dur="500" id="33"/>
                                        <p:tgtEl>
                                          <p:spTgt spid="26"/>
                                        </p:tgtEl>
                                      </p:cBhvr>
                                    </p:animEffect>
                                  </p:childTnLst>
                                </p:cTn>
                              </p:par>
                            </p:childTnLst>
                          </p:cTn>
                        </p:par>
                        <p:par>
                          <p:cTn fill="hold" id="34" nodeType="afterGroup">
                            <p:stCondLst>
                              <p:cond delay="3250"/>
                            </p:stCondLst>
                            <p:childTnLst>
                              <p:par>
                                <p:cTn fill="hold" id="35" nodeType="afterEffect" presetClass="entr" presetID="12" presetSubtype="8">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additive="base">
                                        <p:cTn dur="500" id="37"/>
                                        <p:tgtEl>
                                          <p:spTgt spid="25"/>
                                        </p:tgtEl>
                                        <p:attrNameLst>
                                          <p:attrName>ppt_x</p:attrName>
                                        </p:attrNameLst>
                                      </p:cBhvr>
                                      <p:tavLst>
                                        <p:tav tm="0">
                                          <p:val>
                                            <p:strVal val="#ppt_x-#ppt_w*1.125000"/>
                                          </p:val>
                                        </p:tav>
                                        <p:tav tm="100000">
                                          <p:val>
                                            <p:strVal val="#ppt_x"/>
                                          </p:val>
                                        </p:tav>
                                      </p:tavLst>
                                    </p:anim>
                                    <p:animEffect filter="wipe(right)" transition="in">
                                      <p:cBhvr>
                                        <p:cTn dur="500" id="38"/>
                                        <p:tgtEl>
                                          <p:spTgt spid="25"/>
                                        </p:tgtEl>
                                      </p:cBhvr>
                                    </p:animEffect>
                                  </p:childTnLst>
                                </p:cTn>
                              </p:par>
                            </p:childTnLst>
                          </p:cTn>
                        </p:par>
                        <p:par>
                          <p:cTn fill="hold" id="39" nodeType="afterGroup">
                            <p:stCondLst>
                              <p:cond delay="3750"/>
                            </p:stCondLst>
                            <p:childTnLst>
                              <p:par>
                                <p:cTn fill="hold" id="40" nodeType="afterEffect" presetClass="entr" presetID="12" presetSubtype="8">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500" id="42"/>
                                        <p:tgtEl>
                                          <p:spTgt spid="24"/>
                                        </p:tgtEl>
                                        <p:attrNameLst>
                                          <p:attrName>ppt_x</p:attrName>
                                        </p:attrNameLst>
                                      </p:cBhvr>
                                      <p:tavLst>
                                        <p:tav tm="0">
                                          <p:val>
                                            <p:strVal val="#ppt_x-#ppt_w*1.125000"/>
                                          </p:val>
                                        </p:tav>
                                        <p:tav tm="100000">
                                          <p:val>
                                            <p:strVal val="#ppt_x"/>
                                          </p:val>
                                        </p:tav>
                                      </p:tavLst>
                                    </p:anim>
                                    <p:animEffect filter="wipe(right)" transition="in">
                                      <p:cBhvr>
                                        <p:cTn dur="500" id="43"/>
                                        <p:tgtEl>
                                          <p:spTgt spid="24"/>
                                        </p:tgtEl>
                                      </p:cBhvr>
                                    </p:animEffect>
                                  </p:childTnLst>
                                </p:cTn>
                              </p:par>
                            </p:childTnLst>
                          </p:cTn>
                        </p:par>
                        <p:par>
                          <p:cTn fill="hold" id="44" nodeType="afterGroup">
                            <p:stCondLst>
                              <p:cond delay="4250"/>
                            </p:stCondLst>
                            <p:childTnLst>
                              <p:par>
                                <p:cTn fill="hold" id="45" nodeType="afterEffect" presetClass="entr" presetID="12" presetSubtype="8">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additive="base">
                                        <p:cTn dur="500" id="47"/>
                                        <p:tgtEl>
                                          <p:spTgt spid="2"/>
                                        </p:tgtEl>
                                        <p:attrNameLst>
                                          <p:attrName>ppt_x</p:attrName>
                                        </p:attrNameLst>
                                      </p:cBhvr>
                                      <p:tavLst>
                                        <p:tav tm="0">
                                          <p:val>
                                            <p:strVal val="#ppt_x-#ppt_w*1.125000"/>
                                          </p:val>
                                        </p:tav>
                                        <p:tav tm="100000">
                                          <p:val>
                                            <p:strVal val="#ppt_x"/>
                                          </p:val>
                                        </p:tav>
                                      </p:tavLst>
                                    </p:anim>
                                    <p:animEffect filter="wipe(right)" transition="in">
                                      <p:cBhvr>
                                        <p:cTn dur="500" id="4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ges-hand-drawn-interface-symbol_35670"/>
          <p:cNvSpPr>
            <a:spLocks noChangeAspect="1"/>
          </p:cNvSpPr>
          <p:nvPr/>
        </p:nvSpPr>
        <p:spPr bwMode="auto">
          <a:xfrm>
            <a:off x="5515429" y="1412725"/>
            <a:ext cx="1161142" cy="1454846"/>
          </a:xfrm>
          <a:custGeom>
            <a:gdLst>
              <a:gd fmla="*/ 231061 w 268928" name="connsiteX0"/>
              <a:gd fmla="*/ 230188 h 336952" name="connsiteY0"/>
              <a:gd fmla="*/ 227013 w 268928" name="connsiteX1"/>
              <a:gd fmla="*/ 268288 h 336952" name="connsiteY1"/>
              <a:gd fmla="*/ 254001 w 268928" name="connsiteX2"/>
              <a:gd fmla="*/ 235443 h 336952" name="connsiteY2"/>
              <a:gd fmla="*/ 252652 w 268928" name="connsiteX3"/>
              <a:gd fmla="*/ 235443 h 336952" name="connsiteY3"/>
              <a:gd fmla="*/ 231061 w 268928" name="connsiteX4"/>
              <a:gd fmla="*/ 230188 h 336952" name="connsiteY4"/>
              <a:gd fmla="*/ 215992 w 268928" name="connsiteX5"/>
              <a:gd fmla="*/ 153780 h 336952" name="connsiteY5"/>
              <a:gd fmla="*/ 219938 w 268928" name="connsiteX6"/>
              <a:gd fmla="*/ 173107 h 336952" name="connsiteY6"/>
              <a:gd fmla="*/ 106817 w 268928" name="connsiteX7"/>
              <a:gd fmla="*/ 184150 h 336952" name="connsiteY7"/>
              <a:gd fmla="*/ 106817 w 268928" name="connsiteX8"/>
              <a:gd fmla="*/ 164824 h 336952" name="connsiteY8"/>
              <a:gd fmla="*/ 215992 w 268928" name="connsiteX9"/>
              <a:gd fmla="*/ 153780 h 336952" name="connsiteY9"/>
              <a:gd fmla="*/ 207092 w 268928" name="connsiteX10"/>
              <a:gd fmla="*/ 120386 h 336952" name="connsiteY10"/>
              <a:gd fmla="*/ 207092 w 268928" name="connsiteX11"/>
              <a:gd fmla="*/ 138907 h 336952" name="connsiteY11"/>
              <a:gd fmla="*/ 107233 w 268928" name="connsiteX12"/>
              <a:gd fmla="*/ 142876 h 336952" name="connsiteY12"/>
              <a:gd fmla="*/ 107233 w 268928" name="connsiteX13"/>
              <a:gd fmla="*/ 124355 h 336952" name="connsiteY13"/>
              <a:gd fmla="*/ 207092 w 268928" name="connsiteX14"/>
              <a:gd fmla="*/ 120386 h 336952" name="connsiteY14"/>
              <a:gd fmla="*/ 210460 w 268928" name="connsiteX15"/>
              <a:gd fmla="*/ 85391 h 336952" name="connsiteY15"/>
              <a:gd fmla="*/ 210460 w 268928" name="connsiteX16"/>
              <a:gd fmla="*/ 102938 h 336952" name="connsiteY16"/>
              <a:gd fmla="*/ 99104 w 268928" name="connsiteX17"/>
              <a:gd fmla="*/ 107951 h 336952" name="connsiteY17"/>
              <a:gd fmla="*/ 99104 w 268928" name="connsiteX18"/>
              <a:gd fmla="*/ 89151 h 336952" name="connsiteY18"/>
              <a:gd fmla="*/ 210460 w 268928" name="connsiteX19"/>
              <a:gd fmla="*/ 85391 h 336952" name="connsiteY19"/>
              <a:gd fmla="*/ 9236 w 268928" name="connsiteX20"/>
              <a:gd fmla="*/ 63500 h 336952" name="connsiteY20"/>
              <a:gd fmla="*/ 11875 w 268928" name="connsiteX21"/>
              <a:gd fmla="*/ 63500 h 336952" name="connsiteY21"/>
              <a:gd fmla="*/ 32987 w 268928" name="connsiteX22"/>
              <a:gd fmla="*/ 63500 h 336952" name="connsiteY22"/>
              <a:gd fmla="*/ 32987 w 268928" name="connsiteX23"/>
              <a:gd fmla="*/ 81915 h 336952" name="connsiteY23"/>
              <a:gd fmla="*/ 18473 w 268928" name="connsiteX24"/>
              <a:gd fmla="*/ 81915 h 336952" name="connsiteY24"/>
              <a:gd fmla="*/ 22431 w 268928" name="connsiteX25"/>
              <a:gd fmla="*/ 317364 h 336952" name="connsiteY25"/>
              <a:gd fmla="*/ 184727 w 268928" name="connsiteX26"/>
              <a:gd fmla="*/ 314733 h 336952" name="connsiteY26"/>
              <a:gd fmla="*/ 184727 w 268928" name="connsiteX27"/>
              <a:gd fmla="*/ 308156 h 336952" name="connsiteY27"/>
              <a:gd fmla="*/ 193964 w 268928" name="connsiteX28"/>
              <a:gd fmla="*/ 298949 h 336952" name="connsiteY28"/>
              <a:gd fmla="*/ 203200 w 268928" name="connsiteX29"/>
              <a:gd fmla="*/ 308156 h 336952" name="connsiteY29"/>
              <a:gd fmla="*/ 203200 w 268928" name="connsiteX30"/>
              <a:gd fmla="*/ 322625 h 336952" name="connsiteY30"/>
              <a:gd fmla="*/ 201881 w 268928" name="connsiteX31"/>
              <a:gd fmla="*/ 327887 h 336952" name="connsiteY31"/>
              <a:gd fmla="*/ 193964 w 268928" name="connsiteX32"/>
              <a:gd fmla="*/ 333148 h 336952" name="connsiteY32"/>
              <a:gd fmla="*/ 13195 w 268928" name="connsiteX33"/>
              <a:gd fmla="*/ 335779 h 336952" name="connsiteY33"/>
              <a:gd fmla="*/ 5278 w 268928" name="connsiteX34"/>
              <a:gd fmla="*/ 326572 h 336952" name="connsiteY34"/>
              <a:gd fmla="*/ 3958 w 268928" name="connsiteX35"/>
              <a:gd fmla="*/ 323941 h 336952" name="connsiteY35"/>
              <a:gd fmla="*/ 0 w 268928" name="connsiteX36"/>
              <a:gd fmla="*/ 72707 h 336952" name="connsiteY36"/>
              <a:gd fmla="*/ 9236 w 268928" name="connsiteX37"/>
              <a:gd fmla="*/ 63500 h 336952" name="connsiteY37"/>
              <a:gd fmla="*/ 63500 w 268928" name="connsiteX38"/>
              <a:gd fmla="*/ 15875 h 336952" name="connsiteY38"/>
              <a:gd fmla="*/ 67436 w 268928" name="connsiteX39"/>
              <a:gd fmla="*/ 279400 h 336952" name="connsiteY39"/>
              <a:gd fmla="*/ 154021 w 268928" name="connsiteX40"/>
              <a:gd fmla="*/ 276765 h 336952" name="connsiteY40"/>
              <a:gd fmla="*/ 178947 w 268928" name="connsiteX41"/>
              <a:gd fmla="*/ 276765 h 336952" name="connsiteY41"/>
              <a:gd fmla="*/ 213056 w 268928" name="connsiteX42"/>
              <a:gd fmla="*/ 262271 h 336952" name="connsiteY42"/>
              <a:gd fmla="*/ 214368 w 268928" name="connsiteX43"/>
              <a:gd fmla="*/ 225377 h 336952" name="connsiteY43"/>
              <a:gd fmla="*/ 220928 w 268928" name="connsiteX44"/>
              <a:gd fmla="*/ 216154 h 336952" name="connsiteY44"/>
              <a:gd fmla="*/ 223551 w 268928" name="connsiteX45"/>
              <a:gd fmla="*/ 216154 h 336952" name="connsiteY45"/>
              <a:gd fmla="*/ 252413 w 268928" name="connsiteX46"/>
              <a:gd fmla="*/ 220107 h 336952" name="connsiteY46"/>
              <a:gd fmla="*/ 247165 w 268928" name="connsiteX47"/>
              <a:gd fmla="*/ 17193 h 336952" name="connsiteY47"/>
              <a:gd fmla="*/ 63500 w 268928" name="connsiteX48"/>
              <a:gd fmla="*/ 15875 h 336952" name="connsiteY48"/>
              <a:gd fmla="*/ 55515 w 268928" name="connsiteX49"/>
              <a:gd fmla="*/ 0 h 336952" name="connsiteY49"/>
              <a:gd fmla="*/ 255409 w 268928" name="connsiteX50"/>
              <a:gd fmla="*/ 1318 h 336952" name="connsiteY50"/>
              <a:gd fmla="*/ 261985 w 268928" name="connsiteX51"/>
              <a:gd fmla="*/ 9227 h 336952" name="connsiteY51"/>
              <a:gd fmla="*/ 261985 w 268928" name="connsiteX52"/>
              <a:gd fmla="*/ 11864 h 336952" name="connsiteY52"/>
              <a:gd fmla="*/ 263300 w 268928" name="connsiteX53"/>
              <a:gd fmla="*/ 75137 h 336952" name="connsiteY53"/>
              <a:gd fmla="*/ 267245 w 268928" name="connsiteX54"/>
              <a:gd fmla="*/ 180592 h 336952" name="connsiteY54"/>
              <a:gd fmla="*/ 268560 w 268928" name="connsiteX55"/>
              <a:gd fmla="*/ 226729 h 336952" name="connsiteY55"/>
              <a:gd fmla="*/ 251464 w 268928" name="connsiteX56"/>
              <a:gd fmla="*/ 270229 h 336952" name="connsiteY56"/>
              <a:gd fmla="*/ 227792 w 268928" name="connsiteX57"/>
              <a:gd fmla="*/ 284730 h 336952" name="connsiteY57"/>
              <a:gd fmla="*/ 146257 w 268928" name="connsiteX58"/>
              <a:gd fmla="*/ 292639 h 336952" name="connsiteY58"/>
              <a:gd fmla="*/ 60776 w 268928" name="connsiteX59"/>
              <a:gd fmla="*/ 295275 h 336952" name="connsiteY59"/>
              <a:gd fmla="*/ 52885 w 268928" name="connsiteX60"/>
              <a:gd fmla="*/ 288684 h 336952" name="connsiteY60"/>
              <a:gd fmla="*/ 51570 w 268928" name="connsiteX61"/>
              <a:gd fmla="*/ 284730 h 336952" name="connsiteY61"/>
              <a:gd fmla="*/ 47625 w 268928" name="connsiteX62"/>
              <a:gd fmla="*/ 11864 h 336952" name="connsiteY62"/>
              <a:gd fmla="*/ 48940 w 268928" name="connsiteX63"/>
              <a:gd fmla="*/ 9227 h 336952" name="connsiteY63"/>
              <a:gd fmla="*/ 55515 w 268928" name="connsiteX64"/>
              <a:gd fmla="*/ 0 h 336952"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336952" w="268928">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txBody>
          <a:bodyPr/>
          <a:lstStyle/>
          <a:p/>
        </p:txBody>
      </p:sp>
      <p:sp>
        <p:nvSpPr>
          <p:cNvPr id="3" name="任意多边形: 形状 2"/>
          <p:cNvSpPr/>
          <p:nvPr/>
        </p:nvSpPr>
        <p:spPr>
          <a:xfrm>
            <a:off x="3792000" y="3808162"/>
            <a:ext cx="4608000" cy="72000"/>
          </a:xfrm>
          <a:custGeom>
            <a:gdLst>
              <a:gd fmla="*/ 0 w 5820229" name="connsiteX0"/>
              <a:gd fmla="*/ 103855 h 190941" name="connsiteY0"/>
              <a:gd fmla="*/ 943429 w 5820229" name="connsiteX1"/>
              <a:gd fmla="*/ 2255 h 190941" name="connsiteY1"/>
              <a:gd fmla="*/ 2046514 w 5820229" name="connsiteX2"/>
              <a:gd fmla="*/ 190941 h 190941" name="connsiteY2"/>
              <a:gd fmla="*/ 3570514 w 5820229" name="connsiteX3"/>
              <a:gd fmla="*/ 2255 h 190941" name="connsiteY3"/>
              <a:gd fmla="*/ 4644572 w 5820229" name="connsiteX4"/>
              <a:gd fmla="*/ 161912 h 190941" name="connsiteY4"/>
              <a:gd fmla="*/ 5820229 w 5820229" name="connsiteX5"/>
              <a:gd fmla="*/ 31284 h 1909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941" w="5820229">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cap="rnd" w="22225">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4" name="文本框 3"/>
          <p:cNvSpPr txBox="1"/>
          <p:nvPr/>
        </p:nvSpPr>
        <p:spPr>
          <a:xfrm>
            <a:off x="4156310" y="3101080"/>
            <a:ext cx="3879380" cy="5791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2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5" name="文本框 4"/>
          <p:cNvSpPr txBox="1"/>
          <p:nvPr/>
        </p:nvSpPr>
        <p:spPr>
          <a:xfrm>
            <a:off x="3192635" y="4142480"/>
            <a:ext cx="3302050"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6" name="文本框 5"/>
          <p:cNvSpPr txBox="1"/>
          <p:nvPr/>
        </p:nvSpPr>
        <p:spPr>
          <a:xfrm>
            <a:off x="6293468" y="4142480"/>
            <a:ext cx="3002932"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7" name="文本框 6"/>
          <p:cNvSpPr txBox="1"/>
          <p:nvPr/>
        </p:nvSpPr>
        <p:spPr>
          <a:xfrm>
            <a:off x="3192635" y="4754108"/>
            <a:ext cx="3302050"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
        <p:nvSpPr>
          <p:cNvPr id="8" name="文本框 7"/>
          <p:cNvSpPr txBox="1"/>
          <p:nvPr/>
        </p:nvSpPr>
        <p:spPr>
          <a:xfrm>
            <a:off x="6293468" y="4754108"/>
            <a:ext cx="3002932" cy="396240"/>
          </a:xfrm>
          <a:prstGeom prst="rect">
            <a:avLst/>
          </a:prstGeom>
          <a:noFill/>
        </p:spPr>
        <p:txBody>
          <a:bodyPr rtlCol="0" wrap="square">
            <a:spAutoFit/>
          </a:bodyPr>
          <a:lstStyle/>
          <a:p>
            <a:pPr algn="l" defTabSz="914400" eaLnBrk="1" fontAlgn="auto" hangingPunct="1" indent="-457200" latinLnBrk="0" lvl="0" marL="457200" marR="0" rtl="0">
              <a:lnSpc>
                <a:spcPct val="100000"/>
              </a:lnSpc>
              <a:spcBef>
                <a:spcPct val="0"/>
              </a:spcBef>
              <a:spcAft>
                <a:spcPct val="0"/>
              </a:spcAft>
              <a:buClrTx/>
              <a:buSzTx/>
              <a:buBlip>
                <a:blip r:embed="rId3"/>
              </a:buBlip>
              <a:defRPr/>
            </a:pPr>
            <a:r>
              <a:rPr altLang="en-US" b="0" baseline="0" cap="none" i="0" kern="1200" kumimoji="0" lang="zh-CN" noProof="0" normalizeH="0" spc="0" strike="noStrike" sz="2000" u="none">
                <a:ln>
                  <a:noFill/>
                </a:ln>
                <a:solidFill>
                  <a:srgbClr val="404F64"/>
                </a:solidFill>
                <a:effectLst/>
                <a:uLnTx/>
                <a:uFillTx/>
                <a:latin charset="-122" panose="02010509060101010101" pitchFamily="49" typeface="幼圆"/>
                <a:ea charset="-122" panose="02010509060101010101" pitchFamily="49" typeface="幼圆"/>
                <a:cs typeface="+mn-cs"/>
              </a:rPr>
              <a:t>标题文字添加此处</a:t>
            </a:r>
          </a:p>
        </p:txBody>
      </p:sp>
    </p:spTree>
    <p:extLst>
      <p:ext uri="{BB962C8B-B14F-4D97-AF65-F5344CB8AC3E}">
        <p14:creationId val="123245593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5"/>
                                        </p:tgtEl>
                                        <p:attrNameLst>
                                          <p:attrName>style.visibility</p:attrName>
                                        </p:attrNameLst>
                                      </p:cBhvr>
                                      <p:to>
                                        <p:strVal val="visible"/>
                                      </p:to>
                                    </p:set>
                                    <p:animScale>
                                      <p:cBhvr>
                                        <p:cTn decel="50000" dur="1000" fill="hold" id="7">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5"/>
                                        </p:tgtEl>
                                        <p:attrNameLst>
                                          <p:attrName>ppt_x</p:attrName>
                                          <p:attrName>ppt_y</p:attrName>
                                        </p:attrNameLst>
                                      </p:cBhvr>
                                    </p:animMotion>
                                    <p:animEffect filter="fade" transition="in">
                                      <p:cBhvr>
                                        <p:cTn dur="1000" id="9"/>
                                        <p:tgtEl>
                                          <p:spTgt spid="5"/>
                                        </p:tgtEl>
                                      </p:cBhvr>
                                    </p:animEffect>
                                  </p:childTnLst>
                                </p:cTn>
                              </p:par>
                              <p:par>
                                <p:cTn fill="hold" grpId="0" id="10" nodeType="withEffect" presetClass="entr" presetID="52" presetSubtype="0">
                                  <p:stCondLst>
                                    <p:cond delay="250"/>
                                  </p:stCondLst>
                                  <p:childTnLst>
                                    <p:set>
                                      <p:cBhvr>
                                        <p:cTn dur="1" fill="hold" id="11">
                                          <p:stCondLst>
                                            <p:cond delay="0"/>
                                          </p:stCondLst>
                                        </p:cTn>
                                        <p:tgtEl>
                                          <p:spTgt spid="6"/>
                                        </p:tgtEl>
                                        <p:attrNameLst>
                                          <p:attrName>style.visibility</p:attrName>
                                        </p:attrNameLst>
                                      </p:cBhvr>
                                      <p:to>
                                        <p:strVal val="visible"/>
                                      </p:to>
                                    </p:set>
                                    <p:animScale>
                                      <p:cBhvr>
                                        <p:cTn decel="50000" dur="1000" fill="hold" id="12">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6"/>
                                        </p:tgtEl>
                                        <p:attrNameLst>
                                          <p:attrName>ppt_x</p:attrName>
                                          <p:attrName>ppt_y</p:attrName>
                                        </p:attrNameLst>
                                      </p:cBhvr>
                                    </p:animMotion>
                                    <p:animEffect filter="fade" transition="in">
                                      <p:cBhvr>
                                        <p:cTn dur="1000" id="14"/>
                                        <p:tgtEl>
                                          <p:spTgt spid="6"/>
                                        </p:tgtEl>
                                      </p:cBhvr>
                                    </p:animEffect>
                                  </p:childTnLst>
                                </p:cTn>
                              </p:par>
                              <p:par>
                                <p:cTn fill="hold" grpId="0" id="15" nodeType="withEffect" presetClass="entr" presetID="52" presetSubtype="0">
                                  <p:stCondLst>
                                    <p:cond delay="500"/>
                                  </p:stCondLst>
                                  <p:childTnLst>
                                    <p:set>
                                      <p:cBhvr>
                                        <p:cTn dur="1" fill="hold" id="16">
                                          <p:stCondLst>
                                            <p:cond delay="0"/>
                                          </p:stCondLst>
                                        </p:cTn>
                                        <p:tgtEl>
                                          <p:spTgt spid="7"/>
                                        </p:tgtEl>
                                        <p:attrNameLst>
                                          <p:attrName>style.visibility</p:attrName>
                                        </p:attrNameLst>
                                      </p:cBhvr>
                                      <p:to>
                                        <p:strVal val="visible"/>
                                      </p:to>
                                    </p:set>
                                    <p:animScale>
                                      <p:cBhvr>
                                        <p:cTn decel="50000" dur="1000" fill="hold" id="1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7"/>
                                        </p:tgtEl>
                                        <p:attrNameLst>
                                          <p:attrName>ppt_x</p:attrName>
                                          <p:attrName>ppt_y</p:attrName>
                                        </p:attrNameLst>
                                      </p:cBhvr>
                                    </p:animMotion>
                                    <p:animEffect filter="fade" transition="in">
                                      <p:cBhvr>
                                        <p:cTn dur="1000" id="19"/>
                                        <p:tgtEl>
                                          <p:spTgt spid="7"/>
                                        </p:tgtEl>
                                      </p:cBhvr>
                                    </p:animEffect>
                                  </p:childTnLst>
                                </p:cTn>
                              </p:par>
                              <p:par>
                                <p:cTn fill="hold" grpId="0" id="20" nodeType="withEffect" presetClass="entr" presetID="52" presetSubtype="0">
                                  <p:stCondLst>
                                    <p:cond delay="750"/>
                                  </p:stCondLst>
                                  <p:childTnLst>
                                    <p:set>
                                      <p:cBhvr>
                                        <p:cTn dur="1" fill="hold" id="21">
                                          <p:stCondLst>
                                            <p:cond delay="0"/>
                                          </p:stCondLst>
                                        </p:cTn>
                                        <p:tgtEl>
                                          <p:spTgt spid="8"/>
                                        </p:tgtEl>
                                        <p:attrNameLst>
                                          <p:attrName>style.visibility</p:attrName>
                                        </p:attrNameLst>
                                      </p:cBhvr>
                                      <p:to>
                                        <p:strVal val="visible"/>
                                      </p:to>
                                    </p:set>
                                    <p:animScale>
                                      <p:cBhvr>
                                        <p:cTn decel="50000" dur="1000" fill="hold" id="2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8"/>
                                        </p:tgtEl>
                                        <p:attrNameLst>
                                          <p:attrName>ppt_x</p:attrName>
                                          <p:attrName>ppt_y</p:attrName>
                                        </p:attrNameLst>
                                      </p:cBhvr>
                                    </p:animMotion>
                                    <p:animEffect filter="fade" transition="in">
                                      <p:cBhvr>
                                        <p:cTn dur="1000" id="2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tags/tag1.xml><?xml version="1.0" encoding="utf-8"?>
<p:tagLst xmlns:p="http://schemas.openxmlformats.org/presentationml/2006/main">
  <p:tag name="MH" val="20170421152115"/>
  <p:tag name="MH_LIBRARY" val="GRAPHIC"/>
  <p:tag name="MH_ORDER" val="1"/>
  <p:tag name="MH_TYPE" val="SubTitle"/>
</p:tagLst>
</file>

<file path=ppt/tags/tag10.xml><?xml version="1.0" encoding="utf-8"?>
<p:tagLst xmlns:p="http://schemas.openxmlformats.org/presentationml/2006/main">
  <p:tag name="MH" val="20170421152040"/>
  <p:tag name="MH_LIBRARY" val="GRAPHIC"/>
  <p:tag name="MH_ORDER" val="6"/>
  <p:tag name="MH_TYPE" val="SubTitle"/>
</p:tagLst>
</file>

<file path=ppt/tags/tag11.xml><?xml version="1.0" encoding="utf-8"?>
<p:tagLst xmlns:p="http://schemas.openxmlformats.org/presentationml/2006/main">
  <p:tag name="MH" val="20170421152040"/>
  <p:tag name="MH_LIBRARY" val="GRAPHIC"/>
  <p:tag name="MH_ORDER" val="1"/>
  <p:tag name="MH_TYPE" val="SubTitle"/>
</p:tagLst>
</file>

<file path=ppt/tags/tag12.xml><?xml version="1.0" encoding="utf-8"?>
<p:tagLst xmlns:p="http://schemas.openxmlformats.org/presentationml/2006/main">
  <p:tag name="MH" val="20170421152040"/>
  <p:tag name="MH_LIBRARY" val="GRAPHIC"/>
  <p:tag name="MH_ORDER" val="2"/>
  <p:tag name="MH_TYPE" val="SubTitle"/>
</p:tagLst>
</file>

<file path=ppt/tags/tag13.xml><?xml version="1.0" encoding="utf-8"?>
<p:tagLst xmlns:p="http://schemas.openxmlformats.org/presentationml/2006/main">
  <p:tag name="MH" val="20170421152040"/>
  <p:tag name="MH_LIBRARY" val="GRAPHIC"/>
  <p:tag name="MH_ORDER" val="3"/>
  <p:tag name="MH_TYPE" val="SubTitle"/>
</p:tagLst>
</file>

<file path=ppt/tags/tag14.xml><?xml version="1.0" encoding="utf-8"?>
<p:tagLst xmlns:p="http://schemas.openxmlformats.org/presentationml/2006/main">
  <p:tag name="MH" val="20170421152040"/>
  <p:tag name="MH_LIBRARY" val="GRAPHIC"/>
  <p:tag name="MH_ORDER" val="4"/>
  <p:tag name="MH_TYPE" val="SubTitle"/>
</p:tagLst>
</file>

<file path=ppt/tags/tag15.xml><?xml version="1.0" encoding="utf-8"?>
<p:tagLst xmlns:p="http://schemas.openxmlformats.org/presentationml/2006/main">
  <p:tag name="MH" val="20170421152040"/>
  <p:tag name="MH_LIBRARY" val="GRAPHIC"/>
  <p:tag name="MH_ORDER" val="5"/>
  <p:tag name="MH_TYPE" val="SubTitle"/>
</p:tagLst>
</file>

<file path=ppt/tags/tag16.xml><?xml version="1.0" encoding="utf-8"?>
<p:tagLst xmlns:p="http://schemas.openxmlformats.org/presentationml/2006/main">
  <p:tag name="MH" val="20170421152040"/>
  <p:tag name="MH_LIBRARY" val="GRAPHIC"/>
  <p:tag name="MH_ORDER" val="1"/>
  <p:tag name="MH_TYPE" val="Other"/>
</p:tagLst>
</file>

<file path=ppt/tags/tag17.xml><?xml version="1.0" encoding="utf-8"?>
<p:tagLst xmlns:p="http://schemas.openxmlformats.org/presentationml/2006/main">
  <p:tag name="MH" val="20170421152040"/>
  <p:tag name="MH_LIBRARY" val="GRAPHIC"/>
  <p:tag name="MH_ORDER" val="2"/>
  <p:tag name="MH_TYPE" val="Other"/>
</p:tagLst>
</file>

<file path=ppt/tags/tag18.xml><?xml version="1.0" encoding="utf-8"?>
<p:tagLst xmlns:p="http://schemas.openxmlformats.org/presentationml/2006/main">
  <p:tag name="MH" val="20170421152040"/>
  <p:tag name="MH_LIBRARY" val="GRAPHIC"/>
  <p:tag name="MH_ORDER" val="3"/>
  <p:tag name="MH_TYPE" val="Other"/>
</p:tagLst>
</file>

<file path=ppt/tags/tag19.xml><?xml version="1.0" encoding="utf-8"?>
<p:tagLst xmlns:p="http://schemas.openxmlformats.org/presentationml/2006/main">
  <p:tag name="MH" val="20170421152040"/>
  <p:tag name="MH_LIBRARY" val="GRAPHIC"/>
  <p:tag name="MH_ORDER" val="4"/>
  <p:tag name="MH_TYPE" val="Other"/>
</p:tagLst>
</file>

<file path=ppt/tags/tag2.xml><?xml version="1.0" encoding="utf-8"?>
<p:tagLst xmlns:p="http://schemas.openxmlformats.org/presentationml/2006/main">
  <p:tag name="MH" val="20170421152115"/>
  <p:tag name="MH_LIBRARY" val="GRAPHIC"/>
  <p:tag name="MH_ORDER" val="1"/>
  <p:tag name="MH_TYPE" val="Other"/>
</p:tagLst>
</file>

<file path=ppt/tags/tag20.xml><?xml version="1.0" encoding="utf-8"?>
<p:tagLst xmlns:p="http://schemas.openxmlformats.org/presentationml/2006/main">
  <p:tag name="MH" val="20170421152040"/>
  <p:tag name="MH_LIBRARY" val="GRAPHIC"/>
  <p:tag name="MH_ORDER" val="5"/>
  <p:tag name="MH_TYPE" val="Other"/>
</p:tagLst>
</file>

<file path=ppt/tags/tag21.xml><?xml version="1.0" encoding="utf-8"?>
<p:tagLst xmlns:p="http://schemas.openxmlformats.org/presentationml/2006/main">
  <p:tag name="MH" val="20170421152040"/>
  <p:tag name="MH_LIBRARY" val="GRAPHIC"/>
  <p:tag name="MH_ORDER" val="6"/>
  <p:tag name="MH_TYPE" val="Other"/>
</p:tagLst>
</file>

<file path=ppt/tags/tag22.xml><?xml version="1.0" encoding="utf-8"?>
<p:tagLst xmlns:p="http://schemas.openxmlformats.org/presentationml/2006/main">
  <p:tag name="MH" val="20170421152040"/>
  <p:tag name="MH_CATEGORY" val="#XunHChF#"/>
  <p:tag name="MH_LAYOUT" val="SubTitleText"/>
  <p:tag name="MH_LIBRARY" val="GRAPHIC"/>
  <p:tag name="MH_NUMBER" val="6"/>
  <p:tag name="MH_TYPE" val="#NeiR#"/>
</p:tagLst>
</file>

<file path=ppt/tags/tag23.xml><?xml version="1.0" encoding="utf-8"?>
<p:tagLst xmlns:p="http://schemas.openxmlformats.org/presentationml/2006/main">
  <p:tag name="MH" val="20170421152040"/>
  <p:tag name="MH_LIBRARY" val="GRAPHIC"/>
  <p:tag name="MH_ORDER" val="6"/>
  <p:tag name="MH_TYPE" val="Other"/>
</p:tagLst>
</file>

<file path=ppt/tags/tag24.xml><?xml version="1.0" encoding="utf-8"?>
<p:tagLst xmlns:p="http://schemas.openxmlformats.org/presentationml/2006/main">
  <p:tag name="MH" val="20170421152040"/>
  <p:tag name="MH_LIBRARY" val="GRAPHIC"/>
  <p:tag name="MH_ORDER" val="6"/>
  <p:tag name="MH_TYPE" val="Other"/>
</p:tagLst>
</file>

<file path=ppt/tags/tag25.xml><?xml version="1.0" encoding="utf-8"?>
<p:tagLst xmlns:p="http://schemas.openxmlformats.org/presentationml/2006/main">
  <p:tag name="MH" val="20170421152040"/>
  <p:tag name="MH_LIBRARY" val="GRAPHIC"/>
  <p:tag name="MH_ORDER" val="6"/>
  <p:tag name="MH_TYPE" val="Other"/>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3.xml><?xml version="1.0" encoding="utf-8"?>
<p:tagLst xmlns:p="http://schemas.openxmlformats.org/presentationml/2006/main">
  <p:tag name="MH" val="20170421152115"/>
  <p:tag name="MH_LIBRARY" val="GRAPHIC"/>
  <p:tag name="MH_ORDER" val="2"/>
  <p:tag name="MH_TYPE" val="SubTitle"/>
</p:tagLst>
</file>

<file path=ppt/tags/tag4.xml><?xml version="1.0" encoding="utf-8"?>
<p:tagLst xmlns:p="http://schemas.openxmlformats.org/presentationml/2006/main">
  <p:tag name="MH" val="20170421152115"/>
  <p:tag name="MH_LIBRARY" val="GRAPHIC"/>
  <p:tag name="MH_ORDER" val="2"/>
  <p:tag name="MH_TYPE" val="Other"/>
</p:tagLst>
</file>

<file path=ppt/tags/tag5.xml><?xml version="1.0" encoding="utf-8"?>
<p:tagLst xmlns:p="http://schemas.openxmlformats.org/presentationml/2006/main">
  <p:tag name="MH" val="20170421152115"/>
  <p:tag name="MH_LIBRARY" val="GRAPHIC"/>
  <p:tag name="MH_ORDER" val="3"/>
  <p:tag name="MH_TYPE" val="SubTitle"/>
</p:tagLst>
</file>

<file path=ppt/tags/tag6.xml><?xml version="1.0" encoding="utf-8"?>
<p:tagLst xmlns:p="http://schemas.openxmlformats.org/presentationml/2006/main">
  <p:tag name="MH" val="20170421152115"/>
  <p:tag name="MH_LIBRARY" val="GRAPHIC"/>
  <p:tag name="MH_ORDER" val="3"/>
  <p:tag name="MH_TYPE" val="Other"/>
</p:tagLst>
</file>

<file path=ppt/tags/tag7.xml><?xml version="1.0" encoding="utf-8"?>
<p:tagLst xmlns:p="http://schemas.openxmlformats.org/presentationml/2006/main">
  <p:tag name="MH" val="20170421152115"/>
  <p:tag name="MH_LIBRARY" val="GRAPHIC"/>
  <p:tag name="MH_ORDER" val="4"/>
  <p:tag name="MH_TYPE" val="SubTitle"/>
</p:tagLst>
</file>

<file path=ppt/tags/tag8.xml><?xml version="1.0" encoding="utf-8"?>
<p:tagLst xmlns:p="http://schemas.openxmlformats.org/presentationml/2006/main">
  <p:tag name="MH" val="20170421152115"/>
  <p:tag name="MH_LIBRARY" val="GRAPHIC"/>
  <p:tag name="MH_ORDER" val="4"/>
  <p:tag name="MH_TYPE" val="Other"/>
</p:tagLst>
</file>

<file path=ppt/tags/tag9.xml><?xml version="1.0" encoding="utf-8"?>
<p:tagLst xmlns:p="http://schemas.openxmlformats.org/presentationml/2006/main">
  <p:tag name="MH" val="20170421152115"/>
  <p:tag name="MH_CATEGORY" val="#BingLLB#"/>
  <p:tag name="MH_LAYOUT" val="SubTitle"/>
  <p:tag name="MH_LIBRARY" val="GRAPHIC"/>
  <p:tag name="MH_NUMBER" val="4"/>
  <p:tag name="MH_TYPE" val="#NeiR#"/>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aragraphs>214</Paragraphs>
  <Slides>25</Slides>
  <Notes>25</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微软雅黑</vt:lpstr>
      <vt:lpstr>Calibri Light</vt:lpstr>
      <vt:lpstr>Calibri</vt:lpstr>
      <vt:lpstr>等线 Light</vt:lpstr>
      <vt:lpstr>等线</vt:lpstr>
      <vt:lpstr>幼圆</vt:lpstr>
      <vt:lpstr>Mistral</vt:lpstr>
      <vt:lpstr>宋体</vt:lpstr>
      <vt:lpstr>Meiryo</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2022-03-20T11:23:16Z</dcterms:created>
  <cp:lastPrinted>2022-03-20T11:23:16Z</cp:lastPrinted>
  <dcterms:modified xsi:type="dcterms:W3CDTF">2022-03-20T03:33:26Z</dcterms:modified>
  <cp:revision>1</cp:revision>
</cp:coreProperties>
</file>