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3" r:id="rId2"/>
    <p:sldMasterId id="2147483677" r:id="rId3"/>
  </p:sldMasterIdLst>
  <p:notesMasterIdLst>
    <p:notesMasterId r:id="rId4"/>
  </p:notesMasterIdLst>
  <p:sldIdLst>
    <p:sldId id="330" r:id="rId5"/>
    <p:sldId id="314" r:id="rId6"/>
    <p:sldId id="315" r:id="rId7"/>
    <p:sldId id="324" r:id="rId8"/>
    <p:sldId id="325" r:id="rId9"/>
    <p:sldId id="262" r:id="rId10"/>
    <p:sldId id="317" r:id="rId11"/>
    <p:sldId id="323" r:id="rId12"/>
    <p:sldId id="319" r:id="rId13"/>
    <p:sldId id="260" r:id="rId14"/>
    <p:sldId id="276" r:id="rId15"/>
    <p:sldId id="327" r:id="rId16"/>
    <p:sldId id="295" r:id="rId17"/>
    <p:sldId id="288" r:id="rId18"/>
    <p:sldId id="320" r:id="rId19"/>
    <p:sldId id="316" r:id="rId20"/>
    <p:sldId id="265" r:id="rId21"/>
    <p:sldId id="326" r:id="rId22"/>
    <p:sldId id="263" r:id="rId23"/>
    <p:sldId id="321" r:id="rId24"/>
    <p:sldId id="268" r:id="rId25"/>
    <p:sldId id="308" r:id="rId26"/>
    <p:sldId id="273" r:id="rId27"/>
    <p:sldId id="293" r:id="rId28"/>
    <p:sldId id="275" r:id="rId29"/>
    <p:sldId id="329"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3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invertIfNegative val="1"/>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invertIfNegative val="1"/>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mn-lt"/>
          <a:ea typeface="+mn-ea"/>
          <a:cs typeface="+mn-ea"/>
          <a:sym typeface="+mn-lt"/>
        </a:defRPr>
      </a:pPr>
      <a:endParaRPr sz="1800"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invertIfNegative val="1"/>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invertIfNegative val="1"/>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mn-lt"/>
          <a:ea typeface="+mn-ea"/>
          <a:cs typeface="+mn-ea"/>
          <a:sym typeface="+mn-lt"/>
        </a:defRPr>
      </a:pPr>
      <a:endParaRPr sz="1800"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invertIfNegative val="1"/>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invertIfNegative val="1"/>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mn-lt"/>
          <a:ea typeface="+mn-ea"/>
          <a:cs typeface="+mn-ea"/>
          <a:sym typeface="+mn-lt"/>
        </a:defRPr>
      </a:pPr>
      <a:endParaRPr sz="1800" smtId="4294967295">
        <a:latin typeface="+mn-lt"/>
        <a:ea typeface="+mn-ea"/>
        <a:cs typeface="+mn-ea"/>
        <a:sym typeface="+mn-lt"/>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invertIfNegative val="1"/>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invertIfNegative val="1"/>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mn-lt"/>
          <a:ea typeface="+mn-ea"/>
          <a:cs typeface="+mn-ea"/>
          <a:sym typeface="+mn-lt"/>
        </a:defRPr>
      </a:pPr>
      <a:endParaRPr sz="1800" smtId="4294967295">
        <a:latin typeface="+mn-lt"/>
        <a:ea typeface="+mn-ea"/>
        <a:cs typeface="+mn-ea"/>
        <a:sym typeface="+mn-lt"/>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bg1">
                  <a:lumMod val="85000"/>
                </a:schemeClr>
              </a:solidFill>
              <a:ln w="19050">
                <a:solidFill>
                  <a:schemeClr val="lt1"/>
                </a:solidFill>
              </a:ln>
              <a:effectLst/>
            </c:spPr>
          </c:dPt>
          <c:dPt>
            <c:idx val="1"/>
            <c:invertIfNegative val="1"/>
            <c:spPr>
              <a:solidFill>
                <a:srgbClr val="52A4AE"/>
              </a:solidFill>
              <a:ln w="19050">
                <a:solidFill>
                  <a:schemeClr val="lt1"/>
                </a:solidFill>
              </a:ln>
              <a:effectLst/>
            </c:spPr>
          </c:dPt>
          <c:dPt>
            <c:idx val="2"/>
            <c:invertIfNegative val="1"/>
            <c:spPr>
              <a:solidFill>
                <a:srgbClr val="92BFB5"/>
              </a:solidFill>
              <a:ln w="19050">
                <a:solidFill>
                  <a:schemeClr val="lt1"/>
                </a:solidFill>
              </a:ln>
              <a:effectLst/>
            </c:spPr>
          </c:dPt>
          <c:dPt>
            <c:idx val="3"/>
            <c:invertIfNegative val="1"/>
            <c:spPr>
              <a:solidFill>
                <a:srgbClr val="B6D3B7"/>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legend>
      <c:legendPos val="b"/>
      <c:overlay val="0"/>
      <c:spPr>
        <a:noFill/>
        <a:ln>
          <a:noFill/>
        </a:ln>
        <a:effectLst/>
      </c:spPr>
      <c:txPr>
        <a:bodyPr rot="0" vert="horz"/>
        <a:p>
          <a:pPr>
            <a:defRPr/>
          </a:pPr>
          <a:endParaRPr lang="zh-CN"/>
        </a:p>
      </c:txPr>
    </c:legend>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0F58D-4693-4D7D-ADA6-732BDE111134}" type="datetimeFigureOut">
              <a:rPr lang="zh-CN" altLang="en-US" smtClean="0"/>
              <a:t>2022/2/27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567A2-8DEF-40AA-809F-50C0F430C253}" type="slidenum">
              <a:rPr lang="zh-CN" altLang="en-US" smtClean="0"/>
              <a:t>‹#›</a:t>
            </a:fld>
            <a:endParaRPr lang="zh-CN" altLang="en-US"/>
          </a:p>
        </p:txBody>
      </p:sp>
    </p:spTree>
    <p:extLst>
      <p:ext uri="{BB962C8B-B14F-4D97-AF65-F5344CB8AC3E}">
        <p14:creationId val="138098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643833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731602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121144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99012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354524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903455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695651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172531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itchFamily="34" charset="-122"/>
              </a:defRPr>
            </a:lvl1pPr>
            <a:lvl2pPr marL="742950" indent="-285750">
              <a:defRPr>
                <a:solidFill>
                  <a:schemeClr val="tx1"/>
                </a:solidFill>
                <a:latin typeface="Arial Narrow" panose="020b0606020202030204" pitchFamily="34" charset="0"/>
                <a:ea typeface="微软雅黑" pitchFamily="34" charset="-122"/>
              </a:defRPr>
            </a:lvl2pPr>
            <a:lvl3pPr marL="1143000" indent="-228600">
              <a:defRPr>
                <a:solidFill>
                  <a:schemeClr val="tx1"/>
                </a:solidFill>
                <a:latin typeface="Arial Narrow" panose="020b0606020202030204" pitchFamily="34" charset="0"/>
                <a:ea typeface="微软雅黑" pitchFamily="34" charset="-122"/>
              </a:defRPr>
            </a:lvl3pPr>
            <a:lvl4pPr marL="1600200" indent="-228600">
              <a:defRPr>
                <a:solidFill>
                  <a:schemeClr val="tx1"/>
                </a:solidFill>
                <a:latin typeface="Arial Narrow" panose="020b0606020202030204" pitchFamily="34" charset="0"/>
                <a:ea typeface="微软雅黑" pitchFamily="34" charset="-122"/>
              </a:defRPr>
            </a:lvl4pPr>
            <a:lvl5pPr marL="2057400" indent="-228600">
              <a:defRPr>
                <a:solidFill>
                  <a:schemeClr val="tx1"/>
                </a:solidFill>
                <a:latin typeface="Arial Narrow" panose="020b0606020202030204"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217318244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593279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452182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824554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204924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899468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843773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758648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275007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http://www.1ppt.com/moban/" TargetMode="External" Type="http://schemas.openxmlformats.org/officeDocument/2006/relationships/hyperlink"/><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403700947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Tree>
    <p:extLst>
      <p:ext uri="{BB962C8B-B14F-4D97-AF65-F5344CB8AC3E}">
        <p14:creationId val="340025045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比较">
    <p:spTree>
      <p:nvGrpSpPr>
        <p:cNvPr id="1" name=""/>
        <p:cNvGrpSpPr/>
        <p:nvPr/>
      </p:nvGrpSpPr>
      <p:grpSpPr>
        <a:xfrm>
          <a:off x="0" y="0"/>
          <a:ext cx="0" cy="0"/>
        </a:xfrm>
      </p:grpSpPr>
      <p:grpSp>
        <p:nvGrpSpPr>
          <p:cNvPr id="4" name="组合 3"/>
          <p:cNvGrpSpPr/>
          <p:nvPr userDrawn="1"/>
        </p:nvGrpSpPr>
        <p:grpSpPr>
          <a:xfrm flipH="1" flipV="1">
            <a:off x="-15944" y="5422431"/>
            <a:ext cx="1120172" cy="1152143"/>
            <a:chOff x="1565992" y="3100101"/>
            <a:chExt cx="1406469" cy="2632106"/>
          </a:xfrm>
        </p:grpSpPr>
        <p:sp>
          <p:nvSpPr>
            <p:cNvPr id="25" name="等腰三角形 26"/>
            <p:cNvSpPr/>
            <p:nvPr userDrawn="1"/>
          </p:nvSpPr>
          <p:spPr>
            <a:xfrm flipV="1">
              <a:off x="1565992" y="3111145"/>
              <a:ext cx="1406469" cy="2621062"/>
            </a:xfrm>
            <a:custGeom>
              <a:gdLst>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 name="connsiteX5" fmla="*/ 0 w 1406469"/>
                <a:gd name="connsiteY5" fmla="*/ 3476740 h 34767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6404298" y="-615311"/>
            <a:ext cx="5787702" cy="3740603"/>
            <a:chOff x="6404298" y="-615311"/>
            <a:chExt cx="5787702" cy="3740603"/>
          </a:xfrm>
        </p:grpSpPr>
        <p:sp>
          <p:nvSpPr>
            <p:cNvPr id="13" name="等腰三角形 12"/>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21"/>
            <p:cNvSpPr/>
            <p:nvPr userDrawn="1"/>
          </p:nvSpPr>
          <p:spPr>
            <a:xfrm>
              <a:off x="7858555" y="613606"/>
              <a:ext cx="1215869" cy="1409798"/>
            </a:xfrm>
            <a:custGeom>
              <a:gdLst>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21"/>
            <p:cNvSpPr/>
            <p:nvPr userDrawn="1"/>
          </p:nvSpPr>
          <p:spPr>
            <a:xfrm>
              <a:off x="7854306" y="615599"/>
              <a:ext cx="598827" cy="1425299"/>
            </a:xfrm>
            <a:custGeom>
              <a:gdLst>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21"/>
            <p:cNvSpPr/>
            <p:nvPr userDrawn="1"/>
          </p:nvSpPr>
          <p:spPr>
            <a:xfrm>
              <a:off x="9315405" y="-484853"/>
              <a:ext cx="1697920" cy="2760286"/>
            </a:xfrm>
            <a:custGeom>
              <a:gdLst>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21"/>
            <p:cNvSpPr/>
            <p:nvPr userDrawn="1"/>
          </p:nvSpPr>
          <p:spPr>
            <a:xfrm>
              <a:off x="7854758" y="-615311"/>
              <a:ext cx="1569062" cy="2897490"/>
            </a:xfrm>
            <a:custGeom>
              <a:gdLst>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rot="19016716">
              <a:off x="7429689" y="1625281"/>
              <a:ext cx="749276" cy="473659"/>
            </a:xfrm>
            <a:custGeom>
              <a:gdLst>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rot="19016716">
              <a:off x="6932975" y="1332339"/>
              <a:ext cx="813578" cy="553129"/>
            </a:xfrm>
            <a:custGeom>
              <a:gdLst>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rot="19016716">
              <a:off x="6404298" y="1055749"/>
              <a:ext cx="493101" cy="564862"/>
            </a:xfrm>
            <a:custGeom>
              <a:gdLst>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1"/>
            <p:cNvSpPr/>
            <p:nvPr userDrawn="1"/>
          </p:nvSpPr>
          <p:spPr>
            <a:xfrm rot="19016716">
              <a:off x="6519455" y="1855065"/>
              <a:ext cx="420702" cy="399392"/>
            </a:xfrm>
            <a:custGeom>
              <a:gdLst>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userDrawn="1"/>
        </p:nvGrpSpPr>
        <p:grpSpPr>
          <a:xfrm>
            <a:off x="5659987" y="1377793"/>
            <a:ext cx="906097" cy="0"/>
            <a:chOff x="5444832" y="1399309"/>
            <a:chExt cx="906097" cy="0"/>
          </a:xfrm>
        </p:grpSpPr>
        <p:cxnSp>
          <p:nvCxnSpPr>
            <p:cNvPr id="28" name="直接连接符 27"/>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920357956"/>
      </p:ext>
    </p:extLst>
  </p:cSld>
  <p:clrMapOvr>
    <a:masterClrMapping/>
  </p:clrMapOvr>
  <p:transition/>
  <p:timing/>
  <p:extLst>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比较">
    <p:spTree>
      <p:nvGrpSpPr>
        <p:cNvPr id="1" name=""/>
        <p:cNvGrpSpPr/>
        <p:nvPr/>
      </p:nvGrpSpPr>
      <p:grpSpPr>
        <a:xfrm>
          <a:off x="0" y="0"/>
          <a: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gdLst>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 name="connsiteX5" fmla="*/ 0 w 1406469"/>
                <a:gd name="connsiteY5" fmla="*/ 3476740 h 34767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gdLst>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gdLst>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gdLst>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gdLst>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gdLst>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gdLst>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gdLst>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gdLst>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02087154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比较">
    <p:spTree>
      <p:nvGrpSpPr>
        <p:cNvPr id="1" name=""/>
        <p:cNvGrpSpPr/>
        <p:nvPr/>
      </p:nvGrpSpPr>
      <p:grpSpPr>
        <a:xfrm>
          <a:off x="0" y="0"/>
          <a: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gdLst>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 name="connsiteX5" fmla="*/ 0 w 1406469"/>
                <a:gd name="connsiteY5" fmla="*/ 3476740 h 34767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gdLst>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gdLst>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gdLst>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gdLst>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gdLst>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gdLst>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gdLst>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gdLst>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65928729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比较">
    <p:spTree>
      <p:nvGrpSpPr>
        <p:cNvPr id="1" name=""/>
        <p:cNvGrpSpPr/>
        <p:nvPr/>
      </p:nvGrpSpPr>
      <p:grpSpPr>
        <a:xfrm>
          <a:off x="0" y="0"/>
          <a: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gdLst>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 name="connsiteX5" fmla="*/ 0 w 1406469"/>
                <a:gd name="connsiteY5" fmla="*/ 3476740 h 34767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gdLst>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gdLst>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gdLst>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gdLst>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gdLst>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gdLst>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gdLst>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gdLst>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76161353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比较">
    <p:spTree>
      <p:nvGrpSpPr>
        <p:cNvPr id="1" name=""/>
        <p:cNvGrpSpPr/>
        <p:nvPr/>
      </p:nvGrpSpPr>
      <p:grpSpPr>
        <a:xfrm>
          <a:off x="0" y="0"/>
          <a: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gdLst>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 name="connsiteX5" fmla="*/ 0 w 1406469"/>
                <a:gd name="connsiteY5" fmla="*/ 3476740 h 34767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gdLst>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gdLst>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gdLst>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gdLst>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gdLst>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gdLst>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gdLst>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gdLst>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3705779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660FE25A-F59E-4A74-B665-864FD89EC2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2CC18-0C10-4C0D-A0F2-E6045AE31DB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01D336C-545D-4EB5-97AD-1195B1E100BF}"/>
              </a:ext>
            </a:extLst>
          </p:cNvPr>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2022/2/27</a:t>
            </a:fld>
            <a:endParaRPr lang="zh-CN" altLang="en-US"/>
          </a:p>
        </p:txBody>
      </p:sp>
      <p:sp>
        <p:nvSpPr>
          <p:cNvPr id="5" name="页脚占位符 4">
            <a:extLst>
              <a:ext uri="{FF2B5EF4-FFF2-40B4-BE49-F238E27FC236}">
                <a16:creationId xmlns:a16="http://schemas.microsoft.com/office/drawing/2014/main" id="{B3F62F5E-1F39-4ED3-9466-620AD89BE9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AB90C6-7DD8-450C-B97D-289F0B9378B3}"/>
              </a:ext>
            </a:extLst>
          </p:cNvPr>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Tree>
    <p:extLst>
      <p:ext uri="{BB962C8B-B14F-4D97-AF65-F5344CB8AC3E}">
        <p14:creationId val="223408314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2022/2/27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110994028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2022/2/27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112272942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42751684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13601709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356625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825610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710907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110733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42597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993869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874493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514662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7672831"/>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830267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Custom Layout">
    <p:spTree>
      <p:nvGrpSpPr>
        <p:cNvPr id="1" name=""/>
        <p:cNvGrpSpPr/>
        <p:nvPr/>
      </p:nvGrpSpPr>
      <p:grpSpPr>
        <a:xfrm>
          <a:off x="0" y="0"/>
          <a:ext cx="0" cy="0"/>
        </a:xfrm>
      </p:grpSpPr>
      <p:sp>
        <p:nvSpPr>
          <p:cNvPr id="7" name="Picture Placeholder 6"/>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val="270751933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879214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p:cNvSpPr>
          <p:nvPr>
            <p:ph type="sldNum" sz="quarter" idx="10"/>
          </p:nvPr>
        </p:nvSpPr>
        <p:spPr>
          <a:xfrm>
            <a:off x="5892800" y="6172200"/>
            <a:ext cx="2844800" cy="368300"/>
          </a:xfrm>
          <a:prstGeom prst="rect">
            <a:avLst/>
          </a:prstGeom>
        </p:spPr>
        <p:txBody>
          <a:bodyPr/>
          <a:lstStyle>
            <a:lvl1pPr>
              <a:defRPr/>
            </a:lvl1pPr>
          </a:lstStyle>
          <a:p>
            <a:pPr>
              <a:defRPr/>
            </a:pPr>
            <a:fld id="{26100EF5-06DC-4874-8070-4431634703C4}" type="slidenum">
              <a:rPr lang="zh-CN" altLang="zh-CN"/>
              <a:pPr>
                <a:defRPr/>
              </a:pPr>
              <a:t>‹#›</a:t>
            </a:fld>
            <a:endParaRPr lang="zh-CN" altLang="zh-CN"/>
          </a:p>
        </p:txBody>
      </p:sp>
    </p:spTree>
    <p:extLst>
      <p:ext uri="{BB962C8B-B14F-4D97-AF65-F5344CB8AC3E}">
        <p14:creationId val="273381686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2_标题和内容">
    <p:spTree>
      <p:nvGrpSpPr>
        <p:cNvPr id="1" name=""/>
        <p:cNvGrpSpPr/>
        <p:nvPr/>
      </p:nvGrpSpPr>
      <p:grpSpPr>
        <a:xfrm>
          <a:off x="0" y="0"/>
          <a: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p:cNvSpPr>
          <p:nvPr>
            <p:ph type="sldNum" sz="quarter" idx="10"/>
          </p:nvPr>
        </p:nvSpPr>
        <p:spPr>
          <a:xfrm>
            <a:off x="5892800" y="6172200"/>
            <a:ext cx="2844800" cy="368300"/>
          </a:xfrm>
          <a:prstGeom prst="rect">
            <a:avLst/>
          </a:prstGeom>
        </p:spPr>
        <p:txBody>
          <a:bodyPr/>
          <a:lstStyle>
            <a:lvl1pPr>
              <a:defRPr/>
            </a:lvl1pPr>
          </a:lstStyle>
          <a:p>
            <a:pPr>
              <a:defRPr/>
            </a:pPr>
            <a:fld id="{26100EF5-06DC-4874-8070-4431634703C4}" type="slidenum">
              <a:rPr lang="zh-CN" altLang="zh-CN"/>
              <a:pPr>
                <a:defRPr/>
              </a:pPr>
              <a:t>‹#›</a:t>
            </a:fld>
            <a:endParaRPr lang="zh-CN" altLang="zh-CN"/>
          </a:p>
        </p:txBody>
      </p:sp>
      <p:sp>
        <p:nvSpPr>
          <p:cNvPr id="6" name="TextBox 5"/>
          <p:cNvSpPr txBox="1"/>
          <p:nvPr userDrawn="1"/>
        </p:nvSpPr>
        <p:spPr>
          <a:xfrm>
            <a:off x="1075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smtClean="0">
                <a:ln>
                  <a:noFill/>
                </a:ln>
                <a:solidFill>
                  <a:prstClr val="black"/>
                </a:solidFill>
                <a:effectLst/>
                <a:uLnTx/>
                <a:uFillTx/>
                <a:hlinkClick r:id="rId1"/>
              </a:rPr>
              <a:t>PPT</a:t>
            </a:r>
            <a:r>
              <a:rPr kumimoji="0" lang="zh-CN" altLang="en-US" sz="100" b="0" i="0" u="none" strike="noStrike" kern="0" cap="none" spc="0" normalizeH="0" baseline="0" noProof="0" smtClean="0">
                <a:ln>
                  <a:noFill/>
                </a:ln>
                <a:solidFill>
                  <a:prstClr val="black"/>
                </a:solidFill>
                <a:effectLst/>
                <a:uLnTx/>
                <a:uFillTx/>
                <a:hlinkClick r:id="rId1"/>
              </a:rPr>
              <a:t>模板</a:t>
            </a:r>
            <a:r>
              <a:rPr kumimoji="0" lang="zh-CN" altLang="en-US" sz="100" b="0" i="0" u="none" strike="noStrike" kern="0" cap="none" spc="0" normalizeH="0" baseline="0" noProof="0" smtClean="0">
                <a:ln>
                  <a:noFill/>
                </a:ln>
                <a:solidFill>
                  <a:prstClr val="black"/>
                </a:solidFill>
                <a:effectLst/>
                <a:uLnTx/>
                <a:uFillTx/>
              </a:rPr>
              <a:t> </a:t>
            </a:r>
            <a:r>
              <a:rPr kumimoji="0" lang="en-US" altLang="zh-CN" sz="100" b="0" i="0" u="none" strike="noStrike" kern="0" cap="none" spc="0" normalizeH="0" baseline="0" noProof="0" smtClean="0">
                <a:ln>
                  <a:noFill/>
                </a:ln>
                <a:solidFill>
                  <a:prstClr val="black"/>
                </a:solidFill>
                <a:effectLst/>
                <a:uLnTx/>
                <a:uFillTx/>
              </a:rPr>
              <a:t>http://www.1ppt.com/moban/</a:t>
            </a:r>
            <a:r>
              <a:rPr kumimoji="0" lang="zh-CN" altLang="en-US" sz="100" b="0" i="0" u="none" strike="noStrike" kern="0" cap="none" spc="0" normalizeH="0" baseline="0" noProof="0" smtClean="0">
                <a:ln>
                  <a:noFill/>
                </a:ln>
                <a:solidFill>
                  <a:prstClr val="black"/>
                </a:solidFill>
                <a:effectLst/>
                <a:uLnTx/>
                <a:uFillTx/>
              </a:rPr>
              <a:t> </a:t>
            </a:r>
            <a:endParaRPr kumimoji="0" lang="en-US" altLang="zh-CN" sz="100" b="0" i="0" u="none" strike="noStrike" kern="0" cap="none" spc="0" normalizeH="0" baseline="0" noProof="0" smtClean="0">
              <a:ln>
                <a:noFill/>
              </a:ln>
              <a:solidFill>
                <a:prstClr val="black"/>
              </a:solidFill>
              <a:effectLst/>
              <a:uLnTx/>
              <a:uFillTx/>
            </a:endParaRPr>
          </a:p>
        </p:txBody>
      </p:sp>
    </p:spTree>
    <p:extLst>
      <p:ext uri="{BB962C8B-B14F-4D97-AF65-F5344CB8AC3E}">
        <p14:creationId val="380863943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bg>
      <p:bgPr>
        <a:solidFill>
          <a:schemeClr val="bg1"/>
        </a:solidFill>
        <a:effectLst/>
      </p:bgPr>
    </p:bg>
    <p:spTree>
      <p:nvGrpSpPr>
        <p:cNvPr id="1" name=""/>
        <p:cNvGrpSpPr/>
        <p:nvPr/>
      </p:nvGrpSpPr>
      <p:grpSpPr>
        <a:xfrm>
          <a:off x="0" y="0"/>
          <a:ext cx="0" cy="0"/>
        </a:xfrm>
      </p:grpSpPr>
    </p:spTree>
    <p:extLst>
      <p:ext uri="{BB962C8B-B14F-4D97-AF65-F5344CB8AC3E}">
        <p14:creationId val="247574910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和内容">
    <p:bg>
      <p:bgPr>
        <a:solidFill>
          <a:schemeClr val="bg1"/>
        </a:solidFill>
        <a:effectLst/>
      </p:bgPr>
    </p:bg>
    <p:spTree>
      <p:nvGrpSpPr>
        <p:cNvPr id="1" name=""/>
        <p:cNvGrpSpPr/>
        <p:nvPr/>
      </p:nvGrpSpPr>
      <p:grpSpPr>
        <a:xfrm>
          <a:off x="0" y="0"/>
          <a:ext cx="0" cy="0"/>
        </a:xfrm>
      </p:grpSpPr>
    </p:spTree>
    <p:extLst>
      <p:ext uri="{BB962C8B-B14F-4D97-AF65-F5344CB8AC3E}">
        <p14:creationId val="107440634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bg>
      <p:bgPr>
        <a:solidFill>
          <a:schemeClr val="bg1"/>
        </a:solidFill>
        <a:effectLst/>
      </p:bgPr>
    </p:bg>
    <p:spTree>
      <p:nvGrpSpPr>
        <p:cNvPr id="1" name=""/>
        <p:cNvGrpSpPr/>
        <p:nvPr/>
      </p:nvGrpSpPr>
      <p:grpSpPr>
        <a:xfrm>
          <a:off x="0" y="0"/>
          <a:ext cx="0" cy="0"/>
        </a:xfrm>
      </p:grpSpPr>
    </p:spTree>
    <p:extLst>
      <p:ext uri="{BB962C8B-B14F-4D97-AF65-F5344CB8AC3E}">
        <p14:creationId val="395869923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标题和内容">
    <p:bg>
      <p:bgPr>
        <a:solidFill>
          <a:schemeClr val="bg1"/>
        </a:solidFill>
        <a:effectLst/>
      </p:bgPr>
    </p:bg>
    <p:spTree>
      <p:nvGrpSpPr>
        <p:cNvPr id="1" name=""/>
        <p:cNvGrpSpPr/>
        <p:nvPr/>
      </p:nvGrpSpPr>
      <p:grpSpPr>
        <a:xfrm>
          <a:off x="0" y="0"/>
          <a:ext cx="0" cy="0"/>
        </a:xfrm>
      </p:grpSpPr>
    </p:spTree>
    <p:extLst>
      <p:ext uri="{BB962C8B-B14F-4D97-AF65-F5344CB8AC3E}">
        <p14:creationId val="48152393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7.xml" Type="http://schemas.openxmlformats.org/officeDocument/2006/relationships/slideLayout"/><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20.xml" Type="http://schemas.openxmlformats.org/officeDocument/2006/relationships/slideLayout"/><Relationship Id="rId10" Target="../slideLayouts/slideLayout29.xml" Type="http://schemas.openxmlformats.org/officeDocument/2006/relationships/slideLayout"/><Relationship Id="rId11" Target="../slideLayouts/slideLayout30.xml" Type="http://schemas.openxmlformats.org/officeDocument/2006/relationships/slideLayout"/><Relationship Id="rId12" Target="../theme/theme3.xml" Type="http://schemas.openxmlformats.org/officeDocument/2006/relationships/theme"/><Relationship Id="rId2" Target="../slideLayouts/slideLayout21.xml" Type="http://schemas.openxmlformats.org/officeDocument/2006/relationships/slideLayout"/><Relationship Id="rId3" Target="../slideLayouts/slideLayout22.xml" Type="http://schemas.openxmlformats.org/officeDocument/2006/relationships/slideLayout"/><Relationship Id="rId4" Target="../slideLayouts/slideLayout23.xml" Type="http://schemas.openxmlformats.org/officeDocument/2006/relationships/slideLayout"/><Relationship Id="rId5" Target="../slideLayouts/slideLayout24.xml" Type="http://schemas.openxmlformats.org/officeDocument/2006/relationships/slideLayout"/><Relationship Id="rId6" Target="../slideLayouts/slideLayout25.xml" Type="http://schemas.openxmlformats.org/officeDocument/2006/relationships/slideLayout"/><Relationship Id="rId7" Target="../slideLayouts/slideLayout26.xml" Type="http://schemas.openxmlformats.org/officeDocument/2006/relationships/slideLayout"/><Relationship Id="rId8" Target="../slideLayouts/slideLayout27.xml" Type="http://schemas.openxmlformats.org/officeDocument/2006/relationships/slideLayout"/><Relationship Id="rId9" Target="../slideLayouts/slideLayout2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矩形 1"/>
          <p:cNvSpPr/>
          <p:nvPr userDrawn="1"/>
        </p:nvSpPr>
        <p:spPr>
          <a:xfrm>
            <a:off x="0" y="0"/>
            <a:ext cx="12192000"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0"/>
            <a:ext cx="12192000" cy="6858000"/>
          </a:xfrm>
          <a:prstGeom prst="rect">
            <a:avLst/>
          </a:prstGeom>
          <a:gradFill>
            <a:gsLst>
              <a:gs pos="67000">
                <a:srgbClr val="FFFFFF"/>
              </a:gs>
              <a:gs pos="0">
                <a:srgbClr val="E1EA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08612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72" r:id="rId5"/>
    <p:sldLayoutId id="2147483657" r:id="rId6"/>
    <p:sldLayoutId id="2147483659" r:id="rId7"/>
    <p:sldLayoutId id="2147483660" r:id="rId8"/>
    <p:sldLayoutId id="2147483661" r:id="rId9"/>
    <p:sldLayoutId id="2147483664" r:id="rId10"/>
    <p:sldLayoutId id="2147483666" r:id="rId11"/>
    <p:sldLayoutId id="2147483669" r:id="rId12"/>
    <p:sldLayoutId id="2147483667" r:id="rId13"/>
    <p:sldLayoutId id="2147483668" r:id="rId14"/>
    <p:sldLayoutId id="2147483671" r:id="rId15"/>
    <p:sldLayoutId id="2147483670" r:id="rId1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9800311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2022/2/27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96266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8.xml" Type="http://schemas.openxmlformats.org/officeDocument/2006/relationships/notesSlide"/><Relationship Id="rId3" Target="../charts/chart5.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 Id="rId4" Target="../media/image1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1.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2.xml" Type="http://schemas.openxmlformats.org/officeDocument/2006/relationships/notesSlide"/><Relationship Id="rId3"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4.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8.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5.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6.xml" Type="http://schemas.openxmlformats.org/officeDocument/2006/relationships/slideLayout"/><Relationship Id="rId2" Target="../notesSlides/notesSlide1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等腰三角形 21"/>
          <p:cNvSpPr/>
          <p:nvPr/>
        </p:nvSpPr>
        <p:spPr>
          <a:xfrm>
            <a:off x="10881363" y="228730"/>
            <a:ext cx="972984" cy="2397095"/>
          </a:xfrm>
          <a:custGeom>
            <a:gdLst>
              <a:gd fmla="*/ 0 w 972984" name="connsiteX0"/>
              <a:gd fmla="*/ 1335006 h 2397095" name="connsiteY0"/>
              <a:gd fmla="*/ 54198 w 972984" name="connsiteX1"/>
              <a:gd fmla="*/ 0 h 2397095" name="connsiteY1"/>
              <a:gd fmla="*/ 972984 w 972984" name="connsiteX2"/>
              <a:gd fmla="*/ 2397095 h 2397095" name="connsiteY2"/>
              <a:gd fmla="*/ 0 w 972984" name="connsiteX3"/>
              <a:gd fmla="*/ 1335006 h 2397095" name="connsiteY3"/>
            </a:gdLst>
            <a:cxnLst>
              <a:cxn ang="0">
                <a:pos x="connsiteX0" y="connsiteY0"/>
              </a:cxn>
              <a:cxn ang="0">
                <a:pos x="connsiteX1" y="connsiteY1"/>
              </a:cxn>
              <a:cxn ang="0">
                <a:pos x="connsiteX2" y="connsiteY2"/>
              </a:cxn>
              <a:cxn ang="0">
                <a:pos x="connsiteX3" y="connsiteY3"/>
              </a:cxn>
            </a:cxnLst>
            <a:rect b="b" l="l" r="r" t="t"/>
            <a:pathLst>
              <a:path h="2397095" w="972984">
                <a:moveTo>
                  <a:pt x="0" y="1335006"/>
                </a:moveTo>
                <a:lnTo>
                  <a:pt x="54198" y="0"/>
                </a:lnTo>
                <a:lnTo>
                  <a:pt x="972984" y="2397095"/>
                </a:lnTo>
                <a:lnTo>
                  <a:pt x="0" y="1335006"/>
                </a:lnTo>
                <a:close/>
              </a:path>
            </a:pathLst>
          </a:custGeom>
          <a:gradFill>
            <a:gsLst>
              <a:gs pos="54000">
                <a:srgbClr val="52A4AE"/>
              </a:gs>
              <a:gs pos="3000">
                <a:srgbClr val="92BFB5"/>
              </a:gs>
            </a:gsLst>
            <a:lin ang="12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等腰三角形 26"/>
          <p:cNvSpPr/>
          <p:nvPr/>
        </p:nvSpPr>
        <p:spPr>
          <a:xfrm flipV="1">
            <a:off x="10802982" y="11043"/>
            <a:ext cx="1406469" cy="2621062"/>
          </a:xfrm>
          <a:custGeom>
            <a:gdLst>
              <a:gd fmla="*/ 0 w 1406469" name="connsiteX0"/>
              <a:gd fmla="*/ 2621062 h 2621062" name="connsiteY0"/>
              <a:gd fmla="*/ 1058581 w 1406469" name="connsiteX1"/>
              <a:gd fmla="*/ 0 h 2621062" name="connsiteY1"/>
              <a:gd fmla="*/ 1400412 w 1406469" name="connsiteX2"/>
              <a:gd fmla="*/ 25638 h 2621062" name="connsiteY2"/>
              <a:gd fmla="*/ 1406469 w 1406469" name="connsiteX3"/>
              <a:gd fmla="*/ 2621062 h 2621062" name="connsiteY3"/>
              <a:gd fmla="*/ 0 w 1406469" name="connsiteX4"/>
              <a:gd fmla="*/ 2621062 h 2621062" name="connsiteY4"/>
              <a:gd fmla="*/ 0 w 1406469" name="connsiteX5"/>
              <a:gd fmla="*/ 3476740 h 347674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21062" w="1406469">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文本框 4">
            <a:extLst>
              <a:ext uri="{FF2B5EF4-FFF2-40B4-BE49-F238E27FC236}">
                <a16:creationId xmlns:a16="http://schemas.microsoft.com/office/drawing/2014/main" id="{154930F2-2839-4D7F-90FD-A5E513DE108E}"/>
              </a:ext>
            </a:extLst>
          </p:cNvPr>
          <p:cNvSpPr txBox="1"/>
          <p:nvPr/>
        </p:nvSpPr>
        <p:spPr bwMode="auto">
          <a:xfrm>
            <a:off x="767742" y="2172337"/>
            <a:ext cx="6819720" cy="100584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a:defRPr/>
            </a:pPr>
            <a:r>
              <a:rPr altLang="en-US" b="0" lang="zh-CN" spc="0" sz="6000">
                <a:solidFill>
                  <a:srgbClr val="405E62"/>
                </a:solidFill>
                <a:effectLst>
                  <a:outerShdw algn="tl" blurRad="25400" dir="2700000" dist="25400">
                    <a:srgbClr val="000000">
                      <a:alpha val="25000"/>
                    </a:srgbClr>
                  </a:outerShdw>
                </a:effectLst>
                <a:latin typeface="+mn-lt"/>
                <a:ea typeface="+mn-ea"/>
                <a:cs typeface="+mn-ea"/>
                <a:sym typeface="+mn-lt"/>
              </a:rPr>
              <a:t>简约绿色工作汇报</a:t>
            </a:r>
          </a:p>
        </p:txBody>
      </p:sp>
      <p:sp>
        <p:nvSpPr>
          <p:cNvPr id="6" name="文本框 5">
            <a:extLst>
              <a:ext uri="{FF2B5EF4-FFF2-40B4-BE49-F238E27FC236}">
                <a16:creationId xmlns:a16="http://schemas.microsoft.com/office/drawing/2014/main" id="{990E687E-CAF6-4722-8FFD-A698B456FA5C}"/>
              </a:ext>
            </a:extLst>
          </p:cNvPr>
          <p:cNvSpPr txBox="1"/>
          <p:nvPr/>
        </p:nvSpPr>
        <p:spPr bwMode="auto">
          <a:xfrm>
            <a:off x="843303" y="3189933"/>
            <a:ext cx="5644276" cy="36576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eaLnBrk="1" fontAlgn="auto" hangingPunct="1">
              <a:spcBef>
                <a:spcPct val="0"/>
              </a:spcBef>
              <a:spcAft>
                <a:spcPct val="0"/>
              </a:spcAft>
              <a:defRPr/>
            </a:pPr>
            <a:r>
              <a:rPr altLang="en-US" b="0" lang="zh-CN" smtClean="0" spc="0" sz="1800">
                <a:solidFill>
                  <a:schemeClr val="tx1">
                    <a:lumMod val="75000"/>
                    <a:lumOff val="25000"/>
                  </a:schemeClr>
                </a:solidFill>
                <a:effectLst>
                  <a:outerShdw algn="tl" blurRad="25400" dir="2700000" dist="25400">
                    <a:srgbClr val="000000">
                      <a:alpha val="25000"/>
                    </a:srgbClr>
                  </a:outerShdw>
                </a:effectLst>
                <a:latin typeface="+mn-lt"/>
                <a:ea typeface="+mn-ea"/>
                <a:cs typeface="+mn-ea"/>
                <a:sym typeface="+mn-lt"/>
              </a:rPr>
              <a:t>工作总结 / 述职报告 / 总结计划 / 简约汇报 /</a:t>
            </a:r>
          </a:p>
        </p:txBody>
      </p:sp>
      <p:sp>
        <p:nvSpPr>
          <p:cNvPr id="9" name="矩形: 圆角 38">
            <a:extLst>
              <a:ext uri="{FF2B5EF4-FFF2-40B4-BE49-F238E27FC236}">
                <a16:creationId xmlns:a16="http://schemas.microsoft.com/office/drawing/2014/main" id="{0A730B71-A113-49A7-9792-E431D2B4B9AB}"/>
              </a:ext>
            </a:extLst>
          </p:cNvPr>
          <p:cNvSpPr/>
          <p:nvPr/>
        </p:nvSpPr>
        <p:spPr>
          <a:xfrm>
            <a:off x="923003" y="4481793"/>
            <a:ext cx="1374771" cy="284171"/>
          </a:xfrm>
          <a:prstGeom prst="roundRect">
            <a:avLst>
              <a:gd fmla="val 50000" name="adj"/>
            </a:avLst>
          </a:prstGeom>
          <a:gradFill flip="none" rotWithShape="1">
            <a:gsLst>
              <a:gs pos="0">
                <a:srgbClr val="B6D3B7"/>
              </a:gs>
              <a:gs pos="100000">
                <a:srgbClr val="52A4AE"/>
              </a:gs>
            </a:gsLst>
            <a:lin ang="5400000" scaled="0"/>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200">
                <a:cs typeface="+mn-ea"/>
                <a:sym typeface="+mn-lt"/>
              </a:rPr>
              <a:t>优页PPT</a:t>
            </a:r>
          </a:p>
        </p:txBody>
      </p:sp>
      <p:sp>
        <p:nvSpPr>
          <p:cNvPr id="10" name="矩形: 圆角 39">
            <a:extLst>
              <a:ext uri="{FF2B5EF4-FFF2-40B4-BE49-F238E27FC236}">
                <a16:creationId xmlns:a16="http://schemas.microsoft.com/office/drawing/2014/main" id="{B29F3D11-9447-4511-AF5C-ECB1EAB7D31E}"/>
              </a:ext>
            </a:extLst>
          </p:cNvPr>
          <p:cNvSpPr/>
          <p:nvPr/>
        </p:nvSpPr>
        <p:spPr>
          <a:xfrm>
            <a:off x="2788976" y="4481792"/>
            <a:ext cx="1374771" cy="284171"/>
          </a:xfrm>
          <a:prstGeom prst="roundRect">
            <a:avLst>
              <a:gd fmla="val 50000" name="adj"/>
            </a:avLst>
          </a:prstGeom>
          <a:gradFill>
            <a:gsLst>
              <a:gs pos="0">
                <a:srgbClr val="B6D3B7"/>
              </a:gs>
              <a:gs pos="100000">
                <a:srgbClr val="52A4AE"/>
              </a:gs>
            </a:gsLst>
            <a:lin ang="5400000" scaled="0"/>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200">
                <a:cs typeface="+mn-ea"/>
                <a:sym typeface="+mn-lt"/>
              </a:rPr>
              <a:t>时间：20XX</a:t>
            </a:r>
          </a:p>
        </p:txBody>
      </p:sp>
      <p:sp>
        <p:nvSpPr>
          <p:cNvPr id="14" name="矩形 13">
            <a:extLst>
              <a:ext uri="{FF2B5EF4-FFF2-40B4-BE49-F238E27FC236}">
                <a16:creationId xmlns:a16="http://schemas.microsoft.com/office/drawing/2014/main" id="{7E5685AF-2F1A-4C00-A35B-D740EA9D940C}"/>
              </a:ext>
            </a:extLst>
          </p:cNvPr>
          <p:cNvSpPr/>
          <p:nvPr/>
        </p:nvSpPr>
        <p:spPr>
          <a:xfrm>
            <a:off x="-162219" y="1282877"/>
            <a:ext cx="5561154" cy="923164"/>
          </a:xfrm>
          <a:prstGeom prst="rect">
            <a:avLst/>
          </a:prstGeom>
        </p:spPr>
        <p:txBody>
          <a:bodyPr anchor="ctr" anchorCtr="1" bIns="25718" lIns="51435" rIns="51435" tIns="25718" wrap="square">
            <a:spAutoFit/>
          </a:bodyPr>
          <a:lstStyle/>
          <a:p>
            <a:pPr>
              <a:lnSpc>
                <a:spcPct val="130000"/>
              </a:lnSpc>
            </a:pPr>
            <a:r>
              <a:rPr altLang="zh-CN" lang="en-US" sz="4400">
                <a:ln w="19050">
                  <a:noFill/>
                </a:ln>
                <a:solidFill>
                  <a:srgbClr val="405E62"/>
                </a:solidFill>
                <a:effectLst>
                  <a:outerShdw algn="tl" blurRad="25400" dir="2700000" dist="25400">
                    <a:srgbClr val="000000">
                      <a:alpha val="25000"/>
                    </a:srgbClr>
                  </a:outerShdw>
                </a:effectLst>
                <a:cs typeface="+mn-ea"/>
                <a:sym typeface="+mn-lt"/>
              </a:rPr>
              <a:t>Work report</a:t>
            </a:r>
          </a:p>
        </p:txBody>
      </p:sp>
      <p:sp>
        <p:nvSpPr>
          <p:cNvPr id="15" name="文本框 14"/>
          <p:cNvSpPr txBox="1"/>
          <p:nvPr/>
        </p:nvSpPr>
        <p:spPr>
          <a:xfrm>
            <a:off x="871013" y="3609425"/>
            <a:ext cx="5072588" cy="457200"/>
          </a:xfrm>
          <a:prstGeom prst="rect">
            <a:avLst/>
          </a:prstGeom>
          <a:noFill/>
        </p:spPr>
        <p:txBody>
          <a:bodyPr rtlCol="0" wrap="square">
            <a:spAutoFit/>
          </a:bodyPr>
          <a:lstStyle/>
          <a:p>
            <a:pPr>
              <a:lnSpc>
                <a:spcPct val="120000"/>
              </a:lnSpc>
            </a:pPr>
            <a:r>
              <a:rPr altLang="zh-CN" lang="en-US" sz="1000">
                <a:solidFill>
                  <a:schemeClr val="tx1">
                    <a:lumMod val="50000"/>
                    <a:lumOff val="50000"/>
                  </a:schemeClr>
                </a:solidFill>
                <a:cs typeface="+mn-ea"/>
                <a:sym typeface="+mn-lt"/>
              </a:rPr>
              <a:t>Brief introduction of new employee induction training enterprise and business process of business finance insurance bank</a:t>
            </a:r>
          </a:p>
        </p:txBody>
      </p:sp>
      <p:sp>
        <p:nvSpPr>
          <p:cNvPr id="22" name="等腰三角形 21"/>
          <p:cNvSpPr/>
          <p:nvPr/>
        </p:nvSpPr>
        <p:spPr>
          <a:xfrm>
            <a:off x="7778663" y="751561"/>
            <a:ext cx="1089764" cy="789139"/>
          </a:xfrm>
          <a:custGeom>
            <a:gdLst>
              <a:gd fmla="*/ 75156 w 1089764" name="connsiteX0"/>
              <a:gd fmla="*/ 789139 h 789139" name="connsiteY0"/>
              <a:gd fmla="*/ 0 w 1089764" name="connsiteX1"/>
              <a:gd fmla="*/ 0 h 789139" name="connsiteY1"/>
              <a:gd fmla="*/ 1089764 w 1089764" name="connsiteX2"/>
              <a:gd fmla="*/ 425885 h 789139" name="connsiteY2"/>
              <a:gd fmla="*/ 75156 w 1089764" name="connsiteX3"/>
              <a:gd fmla="*/ 789139 h 789139" name="connsiteY3"/>
            </a:gdLst>
            <a:cxnLst>
              <a:cxn ang="0">
                <a:pos x="connsiteX0" y="connsiteY0"/>
              </a:cxn>
              <a:cxn ang="0">
                <a:pos x="connsiteX1" y="connsiteY1"/>
              </a:cxn>
              <a:cxn ang="0">
                <a:pos x="connsiteX2" y="connsiteY2"/>
              </a:cxn>
              <a:cxn ang="0">
                <a:pos x="connsiteX3" y="connsiteY3"/>
              </a:cxn>
            </a:cxnLst>
            <a:rect b="b" l="l" r="r" t="t"/>
            <a:pathLst>
              <a:path h="789139" w="1089764">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等腰三角形 21"/>
          <p:cNvSpPr/>
          <p:nvPr/>
        </p:nvSpPr>
        <p:spPr>
          <a:xfrm>
            <a:off x="7815181" y="1954954"/>
            <a:ext cx="839950" cy="864297"/>
          </a:xfrm>
          <a:custGeom>
            <a:gdLst>
              <a:gd fmla="*/ 0 w 839950" name="connsiteX0"/>
              <a:gd fmla="*/ 698988 h 864297" name="connsiteY0"/>
              <a:gd fmla="*/ 626743 w 839950" name="connsiteX1"/>
              <a:gd fmla="*/ 0 h 864297" name="connsiteY1"/>
              <a:gd fmla="*/ 839950 w 839950" name="connsiteX2"/>
              <a:gd fmla="*/ 864297 h 864297" name="connsiteY2"/>
              <a:gd fmla="*/ 0 w 839950" name="connsiteX3"/>
              <a:gd fmla="*/ 698988 h 864297" name="connsiteY3"/>
            </a:gdLst>
            <a:cxnLst>
              <a:cxn ang="0">
                <a:pos x="connsiteX0" y="connsiteY0"/>
              </a:cxn>
              <a:cxn ang="0">
                <a:pos x="connsiteX1" y="connsiteY1"/>
              </a:cxn>
              <a:cxn ang="0">
                <a:pos x="connsiteX2" y="connsiteY2"/>
              </a:cxn>
              <a:cxn ang="0">
                <a:pos x="connsiteX3" y="connsiteY3"/>
              </a:cxn>
            </a:cxnLst>
            <a:rect b="b" l="l" r="r" t="t"/>
            <a:pathLst>
              <a:path h="864297" w="839950">
                <a:moveTo>
                  <a:pt x="0" y="698988"/>
                </a:moveTo>
                <a:lnTo>
                  <a:pt x="626743" y="0"/>
                </a:lnTo>
                <a:lnTo>
                  <a:pt x="839950" y="864297"/>
                </a:lnTo>
                <a:lnTo>
                  <a:pt x="0" y="698988"/>
                </a:lnTo>
                <a:close/>
              </a:path>
            </a:pathLst>
          </a:custGeom>
          <a:gradFill>
            <a:gsLst>
              <a:gs pos="92000">
                <a:srgbClr val="B6D3B7"/>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等腰三角形 21"/>
          <p:cNvSpPr/>
          <p:nvPr/>
        </p:nvSpPr>
        <p:spPr>
          <a:xfrm>
            <a:off x="8764510" y="1124618"/>
            <a:ext cx="1702129" cy="1186269"/>
          </a:xfrm>
          <a:custGeom>
            <a:gdLst>
              <a:gd fmla="*/ 0 w 1702129" name="connsiteX0"/>
              <a:gd fmla="*/ 666791 h 1186269" name="connsiteY0"/>
              <a:gd fmla="*/ 1702129 w 1702129" name="connsiteX1"/>
              <a:gd fmla="*/ 0 h 1186269" name="connsiteY1"/>
              <a:gd fmla="*/ 988057 w 1702129" name="connsiteX2"/>
              <a:gd fmla="*/ 1186269 h 1186269" name="connsiteY2"/>
              <a:gd fmla="*/ 0 w 1702129" name="connsiteX3"/>
              <a:gd fmla="*/ 666791 h 1186269" name="connsiteY3"/>
            </a:gdLst>
            <a:cxnLst>
              <a:cxn ang="0">
                <a:pos x="connsiteX0" y="connsiteY0"/>
              </a:cxn>
              <a:cxn ang="0">
                <a:pos x="connsiteX1" y="connsiteY1"/>
              </a:cxn>
              <a:cxn ang="0">
                <a:pos x="connsiteX2" y="connsiteY2"/>
              </a:cxn>
              <a:cxn ang="0">
                <a:pos x="connsiteX3" y="connsiteY3"/>
              </a:cxn>
            </a:cxnLst>
            <a:rect b="b" l="l" r="r" t="t"/>
            <a:pathLst>
              <a:path h="1186269" w="170212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等腰三角形 25"/>
          <p:cNvSpPr/>
          <p:nvPr/>
        </p:nvSpPr>
        <p:spPr>
          <a:xfrm flipV="1">
            <a:off x="11016343" y="-1"/>
            <a:ext cx="1175657" cy="1389601"/>
          </a:xfrm>
          <a:prstGeom prst="triangle">
            <a:avLst>
              <a:gd fmla="val 100000" name="adj"/>
            </a:avLst>
          </a:prstGeom>
          <a:gradFill>
            <a:gsLst>
              <a:gs pos="100000">
                <a:srgbClr val="77B6BF"/>
              </a:gs>
              <a:gs pos="4500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等腰三角形 21"/>
          <p:cNvSpPr/>
          <p:nvPr/>
        </p:nvSpPr>
        <p:spPr>
          <a:xfrm>
            <a:off x="10048625" y="1541081"/>
            <a:ext cx="1805722" cy="1146139"/>
          </a:xfrm>
          <a:custGeom>
            <a:gdLst>
              <a:gd fmla="*/ 0 w 1729229" name="connsiteX0"/>
              <a:gd fmla="*/ 1146139 h 1146139" name="connsiteY0"/>
              <a:gd fmla="*/ 817662 w 1729229" name="connsiteX1"/>
              <a:gd fmla="*/ 0 h 1146139" name="connsiteY1"/>
              <a:gd fmla="*/ 1729229 w 1729229" name="connsiteX2"/>
              <a:gd fmla="*/ 1070287 h 1146139" name="connsiteY2"/>
              <a:gd fmla="*/ 0 w 1729229" name="connsiteX3"/>
              <a:gd fmla="*/ 1146139 h 1146139" name="connsiteY3"/>
            </a:gdLst>
            <a:cxnLst>
              <a:cxn ang="0">
                <a:pos x="connsiteX0" y="connsiteY0"/>
              </a:cxn>
              <a:cxn ang="0">
                <a:pos x="connsiteX1" y="connsiteY1"/>
              </a:cxn>
              <a:cxn ang="0">
                <a:pos x="connsiteX2" y="connsiteY2"/>
              </a:cxn>
              <a:cxn ang="0">
                <a:pos x="connsiteX3" y="connsiteY3"/>
              </a:cxn>
            </a:cxnLst>
            <a:rect b="b" l="l" r="r" t="t"/>
            <a:pathLst>
              <a:path h="1146139" w="1729229">
                <a:moveTo>
                  <a:pt x="0" y="1146139"/>
                </a:moveTo>
                <a:lnTo>
                  <a:pt x="817662" y="0"/>
                </a:lnTo>
                <a:lnTo>
                  <a:pt x="1729229" y="1070287"/>
                </a:lnTo>
                <a:lnTo>
                  <a:pt x="0" y="1146139"/>
                </a:lnTo>
                <a:close/>
              </a:path>
            </a:pathLst>
          </a:custGeom>
          <a:gradFill>
            <a:gsLst>
              <a:gs pos="89000">
                <a:srgbClr val="52A4AE"/>
              </a:gs>
              <a:gs pos="3000">
                <a:srgbClr val="92BFB5"/>
              </a:gs>
            </a:gsLst>
            <a:lin ang="18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等腰三角形 21"/>
          <p:cNvSpPr/>
          <p:nvPr/>
        </p:nvSpPr>
        <p:spPr>
          <a:xfrm>
            <a:off x="9269857" y="4320327"/>
            <a:ext cx="464169" cy="601250"/>
          </a:xfrm>
          <a:custGeom>
            <a:gdLst>
              <a:gd fmla="*/ 0 w 464169" name="connsiteX0"/>
              <a:gd fmla="*/ 536149 h 601250" name="connsiteY0"/>
              <a:gd fmla="*/ 326118 w 464169" name="connsiteX1"/>
              <a:gd fmla="*/ 0 h 601250" name="connsiteY1"/>
              <a:gd fmla="*/ 464169 w 464169" name="connsiteX2"/>
              <a:gd fmla="*/ 601250 h 601250" name="connsiteY2"/>
              <a:gd fmla="*/ 0 w 464169" name="connsiteX3"/>
              <a:gd fmla="*/ 536149 h 601250" name="connsiteY3"/>
            </a:gdLst>
            <a:cxnLst>
              <a:cxn ang="0">
                <a:pos x="connsiteX0" y="connsiteY0"/>
              </a:cxn>
              <a:cxn ang="0">
                <a:pos x="connsiteX1" y="connsiteY1"/>
              </a:cxn>
              <a:cxn ang="0">
                <a:pos x="connsiteX2" y="connsiteY2"/>
              </a:cxn>
              <a:cxn ang="0">
                <a:pos x="connsiteX3" y="connsiteY3"/>
              </a:cxn>
            </a:cxnLst>
            <a:rect b="b" l="l" r="r" t="t"/>
            <a:pathLst>
              <a:path h="601250" w="464169">
                <a:moveTo>
                  <a:pt x="0" y="536149"/>
                </a:moveTo>
                <a:lnTo>
                  <a:pt x="326118" y="0"/>
                </a:lnTo>
                <a:lnTo>
                  <a:pt x="464169" y="601250"/>
                </a:lnTo>
                <a:lnTo>
                  <a:pt x="0" y="536149"/>
                </a:lnTo>
                <a:close/>
              </a:path>
            </a:pathLst>
          </a:custGeom>
          <a:gradFill>
            <a:gsLst>
              <a:gs pos="92000">
                <a:srgbClr val="52A4AE"/>
              </a:gs>
              <a:gs pos="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等腰三角形 21"/>
          <p:cNvSpPr/>
          <p:nvPr/>
        </p:nvSpPr>
        <p:spPr>
          <a:xfrm>
            <a:off x="757402" y="6106635"/>
            <a:ext cx="478741" cy="441356"/>
          </a:xfrm>
          <a:custGeom>
            <a:gdLst>
              <a:gd fmla="*/ 0 w 478741" name="connsiteX0"/>
              <a:gd fmla="*/ 307038 h 441356" name="connsiteY0"/>
              <a:gd fmla="*/ 184240 w 478741" name="connsiteX1"/>
              <a:gd fmla="*/ 0 h 441356" name="connsiteY1"/>
              <a:gd fmla="*/ 478741 w 478741" name="connsiteX2"/>
              <a:gd fmla="*/ 441356 h 441356" name="connsiteY2"/>
              <a:gd fmla="*/ 0 w 478741" name="connsiteX3"/>
              <a:gd fmla="*/ 307038 h 441356" name="connsiteY3"/>
            </a:gdLst>
            <a:cxnLst>
              <a:cxn ang="0">
                <a:pos x="connsiteX0" y="connsiteY0"/>
              </a:cxn>
              <a:cxn ang="0">
                <a:pos x="connsiteX1" y="connsiteY1"/>
              </a:cxn>
              <a:cxn ang="0">
                <a:pos x="connsiteX2" y="connsiteY2"/>
              </a:cxn>
              <a:cxn ang="0">
                <a:pos x="connsiteX3" y="connsiteY3"/>
              </a:cxn>
            </a:cxnLst>
            <a:rect b="b" l="l" r="r" t="t"/>
            <a:pathLst>
              <a:path h="441356" w="478741">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等腰三角形 21"/>
          <p:cNvSpPr/>
          <p:nvPr/>
        </p:nvSpPr>
        <p:spPr>
          <a:xfrm>
            <a:off x="1341873" y="5422432"/>
            <a:ext cx="191526" cy="160844"/>
          </a:xfrm>
          <a:custGeom>
            <a:gdLst>
              <a:gd fmla="*/ 0 w 191526" name="connsiteX0"/>
              <a:gd fmla="*/ 33812 h 160844" name="connsiteY0"/>
              <a:gd fmla="*/ 191526 w 191526" name="connsiteX1"/>
              <a:gd fmla="*/ 0 h 160844" name="connsiteY1"/>
              <a:gd fmla="*/ 139939 w 191526" name="connsiteX2"/>
              <a:gd fmla="*/ 160844 h 160844" name="connsiteY2"/>
              <a:gd fmla="*/ 0 w 191526" name="connsiteX3"/>
              <a:gd fmla="*/ 33812 h 160844" name="connsiteY3"/>
            </a:gdLst>
            <a:cxnLst>
              <a:cxn ang="0">
                <a:pos x="connsiteX0" y="connsiteY0"/>
              </a:cxn>
              <a:cxn ang="0">
                <a:pos x="connsiteX1" y="connsiteY1"/>
              </a:cxn>
              <a:cxn ang="0">
                <a:pos x="connsiteX2" y="connsiteY2"/>
              </a:cxn>
              <a:cxn ang="0">
                <a:pos x="connsiteX3" y="connsiteY3"/>
              </a:cxn>
            </a:cxnLst>
            <a:rect b="b" l="l" r="r" t="t"/>
            <a:pathLst>
              <a:path h="160844" w="191526">
                <a:moveTo>
                  <a:pt x="0" y="33812"/>
                </a:moveTo>
                <a:lnTo>
                  <a:pt x="191526" y="0"/>
                </a:lnTo>
                <a:lnTo>
                  <a:pt x="139939" y="160844"/>
                </a:lnTo>
                <a:lnTo>
                  <a:pt x="0" y="33812"/>
                </a:lnTo>
                <a:close/>
              </a:path>
            </a:pathLst>
          </a:custGeom>
          <a:gradFill>
            <a:gsLst>
              <a:gs pos="92000">
                <a:srgbClr val="52A4AE"/>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36" name="直接连接符 35"/>
          <p:cNvCxnSpPr/>
          <p:nvPr/>
        </p:nvCxnSpPr>
        <p:spPr>
          <a:xfrm flipH="1">
            <a:off x="526472" y="1535596"/>
            <a:ext cx="0" cy="3064107"/>
          </a:xfrm>
          <a:prstGeom prst="line">
            <a:avLst/>
          </a:prstGeom>
          <a:ln w="47625">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73867433"/>
      </p:ext>
    </p:extLst>
  </p:cSld>
  <p:clrMapOvr>
    <a:masterClrMapping/>
  </p:clrMapOvr>
  <mc:AlternateContent>
    <mc:Choice Requires="p14">
      <p:transition advClick="0" p14:dur="2000" spd="slow"/>
    </mc:Choice>
    <mc:Fallback>
      <p:transition advClick="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3">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750" fill="hold" id="7"/>
                                        <p:tgtEl>
                                          <p:spTgt spid="25"/>
                                        </p:tgtEl>
                                        <p:attrNameLst>
                                          <p:attrName>ppt_x</p:attrName>
                                        </p:attrNameLst>
                                      </p:cBhvr>
                                      <p:tavLst>
                                        <p:tav tm="0">
                                          <p:val>
                                            <p:strVal val="1+#ppt_w/2"/>
                                          </p:val>
                                        </p:tav>
                                        <p:tav tm="100000">
                                          <p:val>
                                            <p:strVal val="#ppt_x"/>
                                          </p:val>
                                        </p:tav>
                                      </p:tavLst>
                                    </p:anim>
                                    <p:anim calcmode="lin" valueType="num">
                                      <p:cBhvr additive="base">
                                        <p:cTn dur="750" fill="hold" id="8"/>
                                        <p:tgtEl>
                                          <p:spTgt spid="25"/>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750" fill="hold" id="11"/>
                                        <p:tgtEl>
                                          <p:spTgt spid="27"/>
                                        </p:tgtEl>
                                        <p:attrNameLst>
                                          <p:attrName>ppt_x</p:attrName>
                                        </p:attrNameLst>
                                      </p:cBhvr>
                                      <p:tavLst>
                                        <p:tav tm="0">
                                          <p:val>
                                            <p:strVal val="1+#ppt_w/2"/>
                                          </p:val>
                                        </p:tav>
                                        <p:tav tm="100000">
                                          <p:val>
                                            <p:strVal val="#ppt_x"/>
                                          </p:val>
                                        </p:tav>
                                      </p:tavLst>
                                    </p:anim>
                                    <p:anim calcmode="lin" valueType="num">
                                      <p:cBhvr additive="base">
                                        <p:cTn dur="750" fill="hold" id="12"/>
                                        <p:tgtEl>
                                          <p:spTgt spid="27"/>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3">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750" fill="hold" id="15"/>
                                        <p:tgtEl>
                                          <p:spTgt spid="22"/>
                                        </p:tgtEl>
                                        <p:attrNameLst>
                                          <p:attrName>ppt_x</p:attrName>
                                        </p:attrNameLst>
                                      </p:cBhvr>
                                      <p:tavLst>
                                        <p:tav tm="0">
                                          <p:val>
                                            <p:strVal val="1+#ppt_w/2"/>
                                          </p:val>
                                        </p:tav>
                                        <p:tav tm="100000">
                                          <p:val>
                                            <p:strVal val="#ppt_x"/>
                                          </p:val>
                                        </p:tav>
                                      </p:tavLst>
                                    </p:anim>
                                    <p:anim calcmode="lin" valueType="num">
                                      <p:cBhvr additive="base">
                                        <p:cTn dur="750" fill="hold" id="16"/>
                                        <p:tgtEl>
                                          <p:spTgt spid="22"/>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3">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750" fill="hold" id="19"/>
                                        <p:tgtEl>
                                          <p:spTgt spid="23"/>
                                        </p:tgtEl>
                                        <p:attrNameLst>
                                          <p:attrName>ppt_x</p:attrName>
                                        </p:attrNameLst>
                                      </p:cBhvr>
                                      <p:tavLst>
                                        <p:tav tm="0">
                                          <p:val>
                                            <p:strVal val="1+#ppt_w/2"/>
                                          </p:val>
                                        </p:tav>
                                        <p:tav tm="100000">
                                          <p:val>
                                            <p:strVal val="#ppt_x"/>
                                          </p:val>
                                        </p:tav>
                                      </p:tavLst>
                                    </p:anim>
                                    <p:anim calcmode="lin" valueType="num">
                                      <p:cBhvr additive="base">
                                        <p:cTn dur="750" fill="hold" id="20"/>
                                        <p:tgtEl>
                                          <p:spTgt spid="23"/>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3">
                                  <p:stCondLst>
                                    <p:cond delay="0"/>
                                  </p:stCondLst>
                                  <p:childTnLst>
                                    <p:set>
                                      <p:cBhvr>
                                        <p:cTn dur="1" fill="hold" id="22">
                                          <p:stCondLst>
                                            <p:cond delay="0"/>
                                          </p:stCondLst>
                                        </p:cTn>
                                        <p:tgtEl>
                                          <p:spTgt spid="24"/>
                                        </p:tgtEl>
                                        <p:attrNameLst>
                                          <p:attrName>style.visibility</p:attrName>
                                        </p:attrNameLst>
                                      </p:cBhvr>
                                      <p:to>
                                        <p:strVal val="visible"/>
                                      </p:to>
                                    </p:set>
                                    <p:anim calcmode="lin" valueType="num">
                                      <p:cBhvr additive="base">
                                        <p:cTn dur="750" fill="hold" id="23"/>
                                        <p:tgtEl>
                                          <p:spTgt spid="24"/>
                                        </p:tgtEl>
                                        <p:attrNameLst>
                                          <p:attrName>ppt_x</p:attrName>
                                        </p:attrNameLst>
                                      </p:cBhvr>
                                      <p:tavLst>
                                        <p:tav tm="0">
                                          <p:val>
                                            <p:strVal val="1+#ppt_w/2"/>
                                          </p:val>
                                        </p:tav>
                                        <p:tav tm="100000">
                                          <p:val>
                                            <p:strVal val="#ppt_x"/>
                                          </p:val>
                                        </p:tav>
                                      </p:tavLst>
                                    </p:anim>
                                    <p:anim calcmode="lin" valueType="num">
                                      <p:cBhvr additive="base">
                                        <p:cTn dur="750" fill="hold" id="24"/>
                                        <p:tgtEl>
                                          <p:spTgt spid="24"/>
                                        </p:tgtEl>
                                        <p:attrNameLst>
                                          <p:attrName>ppt_y</p:attrName>
                                        </p:attrNameLst>
                                      </p:cBhvr>
                                      <p:tavLst>
                                        <p:tav tm="0">
                                          <p:val>
                                            <p:strVal val="0-#ppt_h/2"/>
                                          </p:val>
                                        </p:tav>
                                        <p:tav tm="100000">
                                          <p:val>
                                            <p:strVal val="#ppt_y"/>
                                          </p:val>
                                        </p:tav>
                                      </p:tavLst>
                                    </p:anim>
                                  </p:childTnLst>
                                </p:cTn>
                              </p:par>
                              <p:par>
                                <p:cTn decel="100000" fill="hold" grpId="0" id="25" nodeType="withEffect" presetClass="entr" presetID="2" presetSubtype="3">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additive="base">
                                        <p:cTn dur="750" fill="hold" id="27"/>
                                        <p:tgtEl>
                                          <p:spTgt spid="26"/>
                                        </p:tgtEl>
                                        <p:attrNameLst>
                                          <p:attrName>ppt_x</p:attrName>
                                        </p:attrNameLst>
                                      </p:cBhvr>
                                      <p:tavLst>
                                        <p:tav tm="0">
                                          <p:val>
                                            <p:strVal val="1+#ppt_w/2"/>
                                          </p:val>
                                        </p:tav>
                                        <p:tav tm="100000">
                                          <p:val>
                                            <p:strVal val="#ppt_x"/>
                                          </p:val>
                                        </p:tav>
                                      </p:tavLst>
                                    </p:anim>
                                    <p:anim calcmode="lin" valueType="num">
                                      <p:cBhvr additive="base">
                                        <p:cTn dur="750" fill="hold" id="28"/>
                                        <p:tgtEl>
                                          <p:spTgt spid="26"/>
                                        </p:tgtEl>
                                        <p:attrNameLst>
                                          <p:attrName>ppt_y</p:attrName>
                                        </p:attrNameLst>
                                      </p:cBhvr>
                                      <p:tavLst>
                                        <p:tav tm="0">
                                          <p:val>
                                            <p:strVal val="0-#ppt_h/2"/>
                                          </p:val>
                                        </p:tav>
                                        <p:tav tm="100000">
                                          <p:val>
                                            <p:strVal val="#ppt_y"/>
                                          </p:val>
                                        </p:tav>
                                      </p:tavLst>
                                    </p:anim>
                                  </p:childTnLst>
                                </p:cTn>
                              </p:par>
                              <p:par>
                                <p:cTn decel="100000" fill="hold" grpId="0" id="29" nodeType="withEffect" presetClass="entr" presetID="2" presetSubtype="3">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additive="base">
                                        <p:cTn dur="750" fill="hold" id="31"/>
                                        <p:tgtEl>
                                          <p:spTgt spid="29"/>
                                        </p:tgtEl>
                                        <p:attrNameLst>
                                          <p:attrName>ppt_x</p:attrName>
                                        </p:attrNameLst>
                                      </p:cBhvr>
                                      <p:tavLst>
                                        <p:tav tm="0">
                                          <p:val>
                                            <p:strVal val="1+#ppt_w/2"/>
                                          </p:val>
                                        </p:tav>
                                        <p:tav tm="100000">
                                          <p:val>
                                            <p:strVal val="#ppt_x"/>
                                          </p:val>
                                        </p:tav>
                                      </p:tavLst>
                                    </p:anim>
                                    <p:anim calcmode="lin" valueType="num">
                                      <p:cBhvr additive="base">
                                        <p:cTn dur="750" fill="hold" id="32"/>
                                        <p:tgtEl>
                                          <p:spTgt spid="29"/>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6">
                                  <p:stCondLst>
                                    <p:cond delay="0"/>
                                  </p:stCondLst>
                                  <p:childTnLst>
                                    <p:set>
                                      <p:cBhvr>
                                        <p:cTn dur="1" fill="hold" id="34">
                                          <p:stCondLst>
                                            <p:cond delay="0"/>
                                          </p:stCondLst>
                                        </p:cTn>
                                        <p:tgtEl>
                                          <p:spTgt spid="30"/>
                                        </p:tgtEl>
                                        <p:attrNameLst>
                                          <p:attrName>style.visibility</p:attrName>
                                        </p:attrNameLst>
                                      </p:cBhvr>
                                      <p:to>
                                        <p:strVal val="visible"/>
                                      </p:to>
                                    </p:set>
                                    <p:anim calcmode="lin" valueType="num">
                                      <p:cBhvr additive="base">
                                        <p:cTn dur="750" fill="hold" id="35"/>
                                        <p:tgtEl>
                                          <p:spTgt spid="30"/>
                                        </p:tgtEl>
                                        <p:attrNameLst>
                                          <p:attrName>ppt_x</p:attrName>
                                        </p:attrNameLst>
                                      </p:cBhvr>
                                      <p:tavLst>
                                        <p:tav tm="0">
                                          <p:val>
                                            <p:strVal val="1+#ppt_w/2"/>
                                          </p:val>
                                        </p:tav>
                                        <p:tav tm="100000">
                                          <p:val>
                                            <p:strVal val="#ppt_x"/>
                                          </p:val>
                                        </p:tav>
                                      </p:tavLst>
                                    </p:anim>
                                    <p:anim calcmode="lin" valueType="num">
                                      <p:cBhvr additive="base">
                                        <p:cTn dur="750" fill="hold" id="36"/>
                                        <p:tgtEl>
                                          <p:spTgt spid="30"/>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12">
                                  <p:stCondLst>
                                    <p:cond delay="0"/>
                                  </p:stCondLst>
                                  <p:childTnLst>
                                    <p:set>
                                      <p:cBhvr>
                                        <p:cTn dur="1" fill="hold" id="38">
                                          <p:stCondLst>
                                            <p:cond delay="0"/>
                                          </p:stCondLst>
                                        </p:cTn>
                                        <p:tgtEl>
                                          <p:spTgt spid="31"/>
                                        </p:tgtEl>
                                        <p:attrNameLst>
                                          <p:attrName>style.visibility</p:attrName>
                                        </p:attrNameLst>
                                      </p:cBhvr>
                                      <p:to>
                                        <p:strVal val="visible"/>
                                      </p:to>
                                    </p:set>
                                    <p:anim calcmode="lin" valueType="num">
                                      <p:cBhvr additive="base">
                                        <p:cTn dur="750" fill="hold" id="39"/>
                                        <p:tgtEl>
                                          <p:spTgt spid="31"/>
                                        </p:tgtEl>
                                        <p:attrNameLst>
                                          <p:attrName>ppt_x</p:attrName>
                                        </p:attrNameLst>
                                      </p:cBhvr>
                                      <p:tavLst>
                                        <p:tav tm="0">
                                          <p:val>
                                            <p:strVal val="0-#ppt_w/2"/>
                                          </p:val>
                                        </p:tav>
                                        <p:tav tm="100000">
                                          <p:val>
                                            <p:strVal val="#ppt_x"/>
                                          </p:val>
                                        </p:tav>
                                      </p:tavLst>
                                    </p:anim>
                                    <p:anim calcmode="lin" valueType="num">
                                      <p:cBhvr additive="base">
                                        <p:cTn dur="750" fill="hold" id="40"/>
                                        <p:tgtEl>
                                          <p:spTgt spid="31"/>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12">
                                  <p:stCondLst>
                                    <p:cond delay="0"/>
                                  </p:stCondLst>
                                  <p:childTnLst>
                                    <p:set>
                                      <p:cBhvr>
                                        <p:cTn dur="1" fill="hold" id="42">
                                          <p:stCondLst>
                                            <p:cond delay="0"/>
                                          </p:stCondLst>
                                        </p:cTn>
                                        <p:tgtEl>
                                          <p:spTgt spid="32"/>
                                        </p:tgtEl>
                                        <p:attrNameLst>
                                          <p:attrName>style.visibility</p:attrName>
                                        </p:attrNameLst>
                                      </p:cBhvr>
                                      <p:to>
                                        <p:strVal val="visible"/>
                                      </p:to>
                                    </p:set>
                                    <p:anim calcmode="lin" valueType="num">
                                      <p:cBhvr additive="base">
                                        <p:cTn dur="750" fill="hold" id="43"/>
                                        <p:tgtEl>
                                          <p:spTgt spid="32"/>
                                        </p:tgtEl>
                                        <p:attrNameLst>
                                          <p:attrName>ppt_x</p:attrName>
                                        </p:attrNameLst>
                                      </p:cBhvr>
                                      <p:tavLst>
                                        <p:tav tm="0">
                                          <p:val>
                                            <p:strVal val="0-#ppt_w/2"/>
                                          </p:val>
                                        </p:tav>
                                        <p:tav tm="100000">
                                          <p:val>
                                            <p:strVal val="#ppt_x"/>
                                          </p:val>
                                        </p:tav>
                                      </p:tavLst>
                                    </p:anim>
                                    <p:anim calcmode="lin" valueType="num">
                                      <p:cBhvr additive="base">
                                        <p:cTn dur="750" fill="hold" id="44"/>
                                        <p:tgtEl>
                                          <p:spTgt spid="32"/>
                                        </p:tgtEl>
                                        <p:attrNameLst>
                                          <p:attrName>ppt_y</p:attrName>
                                        </p:attrNameLst>
                                      </p:cBhvr>
                                      <p:tavLst>
                                        <p:tav tm="0">
                                          <p:val>
                                            <p:strVal val="1+#ppt_h/2"/>
                                          </p:val>
                                        </p:tav>
                                        <p:tav tm="100000">
                                          <p:val>
                                            <p:strVal val="#ppt_y"/>
                                          </p:val>
                                        </p:tav>
                                      </p:tavLst>
                                    </p:anim>
                                  </p:childTnLst>
                                </p:cTn>
                              </p:par>
                              <p:par>
                                <p:cTn fill="hold" grpId="0" id="45" nodeType="withEffect" presetClass="entr" presetID="41" presetSubtype="0">
                                  <p:stCondLst>
                                    <p:cond delay="500"/>
                                  </p:stCondLst>
                                  <p:iterate type="lt">
                                    <p:tmPct val="10000"/>
                                  </p:iterate>
                                  <p:childTnLst>
                                    <p:set>
                                      <p:cBhvr>
                                        <p:cTn dur="1" fill="hold" id="46">
                                          <p:stCondLst>
                                            <p:cond delay="0"/>
                                          </p:stCondLst>
                                        </p:cTn>
                                        <p:tgtEl>
                                          <p:spTgt spid="5"/>
                                        </p:tgtEl>
                                        <p:attrNameLst>
                                          <p:attrName>style.visibility</p:attrName>
                                        </p:attrNameLst>
                                      </p:cBhvr>
                                      <p:to>
                                        <p:strVal val="visible"/>
                                      </p:to>
                                    </p:set>
                                    <p:anim calcmode="lin" valueType="num">
                                      <p:cBhvr>
                                        <p:cTn dur="500" fill="hold" id="47"/>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5"/>
                                        </p:tgtEl>
                                        <p:attrNameLst>
                                          <p:attrName>ppt_y</p:attrName>
                                        </p:attrNameLst>
                                      </p:cBhvr>
                                      <p:tavLst>
                                        <p:tav tm="0">
                                          <p:val>
                                            <p:strVal val="#ppt_y"/>
                                          </p:val>
                                        </p:tav>
                                        <p:tav tm="100000">
                                          <p:val>
                                            <p:strVal val="#ppt_y"/>
                                          </p:val>
                                        </p:tav>
                                      </p:tavLst>
                                    </p:anim>
                                    <p:anim calcmode="lin" valueType="num">
                                      <p:cBhvr>
                                        <p:cTn dur="500" fill="hold" id="49"/>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tmFilter="0,0; .5, 1; 1, 1"/>
                                        <p:tgtEl>
                                          <p:spTgt spid="5"/>
                                        </p:tgtEl>
                                      </p:cBhvr>
                                    </p:animEffect>
                                  </p:childTnLst>
                                </p:cTn>
                              </p:par>
                              <p:par>
                                <p:cTn fill="hold" id="52" nodeType="withEffect" presetClass="entr" presetID="22" presetSubtype="1">
                                  <p:stCondLst>
                                    <p:cond delay="500"/>
                                  </p:stCondLst>
                                  <p:childTnLst>
                                    <p:set>
                                      <p:cBhvr>
                                        <p:cTn dur="1" fill="hold" id="53">
                                          <p:stCondLst>
                                            <p:cond delay="0"/>
                                          </p:stCondLst>
                                        </p:cTn>
                                        <p:tgtEl>
                                          <p:spTgt spid="36"/>
                                        </p:tgtEl>
                                        <p:attrNameLst>
                                          <p:attrName>style.visibility</p:attrName>
                                        </p:attrNameLst>
                                      </p:cBhvr>
                                      <p:to>
                                        <p:strVal val="visible"/>
                                      </p:to>
                                    </p:set>
                                    <p:animEffect filter="wipe(up)" transition="in">
                                      <p:cBhvr>
                                        <p:cTn dur="500" id="54"/>
                                        <p:tgtEl>
                                          <p:spTgt spid="36"/>
                                        </p:tgtEl>
                                      </p:cBhvr>
                                    </p:animEffect>
                                  </p:childTnLst>
                                </p:cTn>
                              </p:par>
                              <p:par>
                                <p:cTn fill="hold" grpId="0" id="55" nodeType="withEffect" presetClass="entr" presetID="10" presetSubtype="0">
                                  <p:stCondLst>
                                    <p:cond delay="500"/>
                                  </p:stCondLst>
                                  <p:childTnLst>
                                    <p:set>
                                      <p:cBhvr>
                                        <p:cTn dur="1" fill="hold" id="56">
                                          <p:stCondLst>
                                            <p:cond delay="0"/>
                                          </p:stCondLst>
                                        </p:cTn>
                                        <p:tgtEl>
                                          <p:spTgt spid="14"/>
                                        </p:tgtEl>
                                        <p:attrNameLst>
                                          <p:attrName>style.visibility</p:attrName>
                                        </p:attrNameLst>
                                      </p:cBhvr>
                                      <p:to>
                                        <p:strVal val="visible"/>
                                      </p:to>
                                    </p:set>
                                    <p:animEffect filter="fade" transition="in">
                                      <p:cBhvr>
                                        <p:cTn dur="500" id="57"/>
                                        <p:tgtEl>
                                          <p:spTgt spid="14"/>
                                        </p:tgtEl>
                                      </p:cBhvr>
                                    </p:animEffect>
                                  </p:childTnLst>
                                </p:cTn>
                              </p:par>
                              <p:par>
                                <p:cTn accel="50000" decel="50000" fill="hold" grpId="1" id="58" nodeType="withEffect" presetClass="path" presetID="35" presetSubtype="0">
                                  <p:stCondLst>
                                    <p:cond delay="500"/>
                                  </p:stCondLst>
                                  <p:childTnLst>
                                    <p:animMotion origin="layout" path="M 0.26302 -4.32099E-06 L 0.01302 -4.32099E-06" pathEditMode="relative" ptsTypes="AA" rAng="0">
                                      <p:cBhvr>
                                        <p:cTn dur="1250" fill="hold" id="59"/>
                                        <p:tgtEl>
                                          <p:spTgt spid="14"/>
                                        </p:tgtEl>
                                        <p:attrNameLst>
                                          <p:attrName>ppt_x</p:attrName>
                                          <p:attrName>ppt_y</p:attrName>
                                        </p:attrNameLst>
                                      </p:cBhvr>
                                      <p:rCtr x="-12500" y="0"/>
                                    </p:animMotion>
                                  </p:childTnLst>
                                </p:cTn>
                              </p:par>
                              <p:par>
                                <p:cTn fill="hold" grpId="0" id="60" nodeType="withEffect" presetClass="entr" presetID="10" presetSubtype="0">
                                  <p:stCondLst>
                                    <p:cond delay="1000"/>
                                  </p:stCondLst>
                                  <p:childTnLst>
                                    <p:set>
                                      <p:cBhvr>
                                        <p:cTn dur="1" fill="hold" id="61">
                                          <p:stCondLst>
                                            <p:cond delay="0"/>
                                          </p:stCondLst>
                                        </p:cTn>
                                        <p:tgtEl>
                                          <p:spTgt spid="6"/>
                                        </p:tgtEl>
                                        <p:attrNameLst>
                                          <p:attrName>style.visibility</p:attrName>
                                        </p:attrNameLst>
                                      </p:cBhvr>
                                      <p:to>
                                        <p:strVal val="visible"/>
                                      </p:to>
                                    </p:set>
                                    <p:animEffect filter="fade" transition="in">
                                      <p:cBhvr>
                                        <p:cTn dur="500" id="62"/>
                                        <p:tgtEl>
                                          <p:spTgt spid="6"/>
                                        </p:tgtEl>
                                      </p:cBhvr>
                                    </p:animEffect>
                                  </p:childTnLst>
                                </p:cTn>
                              </p:par>
                              <p:par>
                                <p:cTn fill="hold" grpId="0" id="63" nodeType="withEffect" presetClass="entr" presetID="22" presetSubtype="1">
                                  <p:stCondLst>
                                    <p:cond delay="1250"/>
                                  </p:stCondLst>
                                  <p:childTnLst>
                                    <p:set>
                                      <p:cBhvr>
                                        <p:cTn dur="1" fill="hold" id="64">
                                          <p:stCondLst>
                                            <p:cond delay="0"/>
                                          </p:stCondLst>
                                        </p:cTn>
                                        <p:tgtEl>
                                          <p:spTgt spid="15"/>
                                        </p:tgtEl>
                                        <p:attrNameLst>
                                          <p:attrName>style.visibility</p:attrName>
                                        </p:attrNameLst>
                                      </p:cBhvr>
                                      <p:to>
                                        <p:strVal val="visible"/>
                                      </p:to>
                                    </p:set>
                                    <p:animEffect filter="wipe(up)" transition="in">
                                      <p:cBhvr>
                                        <p:cTn dur="500" id="65"/>
                                        <p:tgtEl>
                                          <p:spTgt spid="15"/>
                                        </p:tgtEl>
                                      </p:cBhvr>
                                    </p:animEffect>
                                  </p:childTnLst>
                                </p:cTn>
                              </p:par>
                            </p:childTnLst>
                          </p:cTn>
                        </p:par>
                        <p:par>
                          <p:cTn fill="hold" id="66" nodeType="afterGroup">
                            <p:stCondLst>
                              <p:cond delay="1750"/>
                            </p:stCondLst>
                            <p:childTnLst>
                              <p:par>
                                <p:cTn decel="100000" fill="hold" grpId="0" id="67" nodeType="afterEffect" presetClass="entr" presetID="50" presetSubtype="0">
                                  <p:stCondLst>
                                    <p:cond delay="0"/>
                                  </p:stCondLst>
                                  <p:childTnLst>
                                    <p:set>
                                      <p:cBhvr>
                                        <p:cTn dur="1" fill="hold" id="68">
                                          <p:stCondLst>
                                            <p:cond delay="0"/>
                                          </p:stCondLst>
                                        </p:cTn>
                                        <p:tgtEl>
                                          <p:spTgt spid="9"/>
                                        </p:tgtEl>
                                        <p:attrNameLst>
                                          <p:attrName>style.visibility</p:attrName>
                                        </p:attrNameLst>
                                      </p:cBhvr>
                                      <p:to>
                                        <p:strVal val="visible"/>
                                      </p:to>
                                    </p:set>
                                    <p:anim calcmode="lin" valueType="num">
                                      <p:cBhvr>
                                        <p:cTn dur="1000" fill="hold" id="69"/>
                                        <p:tgtEl>
                                          <p:spTgt spid="9"/>
                                        </p:tgtEl>
                                        <p:attrNameLst>
                                          <p:attrName>ppt_w</p:attrName>
                                        </p:attrNameLst>
                                      </p:cBhvr>
                                      <p:tavLst>
                                        <p:tav tm="0">
                                          <p:val>
                                            <p:strVal val="#ppt_w+.3"/>
                                          </p:val>
                                        </p:tav>
                                        <p:tav tm="100000">
                                          <p:val>
                                            <p:strVal val="#ppt_w"/>
                                          </p:val>
                                        </p:tav>
                                      </p:tavLst>
                                    </p:anim>
                                    <p:anim calcmode="lin" valueType="num">
                                      <p:cBhvr>
                                        <p:cTn dur="1000" fill="hold" id="70"/>
                                        <p:tgtEl>
                                          <p:spTgt spid="9"/>
                                        </p:tgtEl>
                                        <p:attrNameLst>
                                          <p:attrName>ppt_h</p:attrName>
                                        </p:attrNameLst>
                                      </p:cBhvr>
                                      <p:tavLst>
                                        <p:tav tm="0">
                                          <p:val>
                                            <p:strVal val="#ppt_h"/>
                                          </p:val>
                                        </p:tav>
                                        <p:tav tm="100000">
                                          <p:val>
                                            <p:strVal val="#ppt_h"/>
                                          </p:val>
                                        </p:tav>
                                      </p:tavLst>
                                    </p:anim>
                                    <p:animEffect filter="fade" transition="in">
                                      <p:cBhvr>
                                        <p:cTn dur="1000" id="71"/>
                                        <p:tgtEl>
                                          <p:spTgt spid="9"/>
                                        </p:tgtEl>
                                      </p:cBhvr>
                                    </p:animEffect>
                                  </p:childTnLst>
                                </p:cTn>
                              </p:par>
                              <p:par>
                                <p:cTn decel="100000" fill="hold" grpId="0" id="72" nodeType="withEffect" presetClass="entr" presetID="50" presetSubtype="0">
                                  <p:stCondLst>
                                    <p:cond delay="250"/>
                                  </p:stCondLst>
                                  <p:childTnLst>
                                    <p:set>
                                      <p:cBhvr>
                                        <p:cTn dur="1" fill="hold" id="73">
                                          <p:stCondLst>
                                            <p:cond delay="0"/>
                                          </p:stCondLst>
                                        </p:cTn>
                                        <p:tgtEl>
                                          <p:spTgt spid="10"/>
                                        </p:tgtEl>
                                        <p:attrNameLst>
                                          <p:attrName>style.visibility</p:attrName>
                                        </p:attrNameLst>
                                      </p:cBhvr>
                                      <p:to>
                                        <p:strVal val="visible"/>
                                      </p:to>
                                    </p:set>
                                    <p:anim calcmode="lin" valueType="num">
                                      <p:cBhvr>
                                        <p:cTn dur="1000" fill="hold" id="74"/>
                                        <p:tgtEl>
                                          <p:spTgt spid="10"/>
                                        </p:tgtEl>
                                        <p:attrNameLst>
                                          <p:attrName>ppt_w</p:attrName>
                                        </p:attrNameLst>
                                      </p:cBhvr>
                                      <p:tavLst>
                                        <p:tav tm="0">
                                          <p:val>
                                            <p:strVal val="#ppt_w+.3"/>
                                          </p:val>
                                        </p:tav>
                                        <p:tav tm="100000">
                                          <p:val>
                                            <p:strVal val="#ppt_w"/>
                                          </p:val>
                                        </p:tav>
                                      </p:tavLst>
                                    </p:anim>
                                    <p:anim calcmode="lin" valueType="num">
                                      <p:cBhvr>
                                        <p:cTn dur="1000" fill="hold" id="75"/>
                                        <p:tgtEl>
                                          <p:spTgt spid="10"/>
                                        </p:tgtEl>
                                        <p:attrNameLst>
                                          <p:attrName>ppt_h</p:attrName>
                                        </p:attrNameLst>
                                      </p:cBhvr>
                                      <p:tavLst>
                                        <p:tav tm="0">
                                          <p:val>
                                            <p:strVal val="#ppt_h"/>
                                          </p:val>
                                        </p:tav>
                                        <p:tav tm="100000">
                                          <p:val>
                                            <p:strVal val="#ppt_h"/>
                                          </p:val>
                                        </p:tav>
                                      </p:tavLst>
                                    </p:anim>
                                    <p:animEffect filter="fade" transition="in">
                                      <p:cBhvr>
                                        <p:cTn dur="1000" id="7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7"/>
      <p:bldP grpId="0" spid="5"/>
      <p:bldP grpId="0" spid="6"/>
      <p:bldP grpId="0" spid="9"/>
      <p:bldP grpId="0" spid="10"/>
      <p:bldP grpId="0" spid="14"/>
      <p:bldP grpId="1" spid="14"/>
      <p:bldP grpId="0" spid="15"/>
      <p:bldP grpId="0" spid="22"/>
      <p:bldP grpId="0" spid="23"/>
      <p:bldP grpId="0" spid="24"/>
      <p:bldP grpId="0" spid="26"/>
      <p:bldP grpId="0" spid="29"/>
      <p:bldP grpId="0" spid="30"/>
      <p:bldP grpId="0" spid="31"/>
      <p:bldP grpId="0" spid="3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srcRect l="12157"/>
          <a:stretch>
            <a:fillRect/>
          </a:stretch>
        </p:blipFill>
        <p:spPr>
          <a:xfrm>
            <a:off x="1392702" y="2137423"/>
            <a:ext cx="9709296" cy="2334970"/>
          </a:xfrm>
          <a:custGeom>
            <a:gdLst>
              <a:gd fmla="*/ 0 w 9709296" name="connsiteX0"/>
              <a:gd fmla="*/ 0 h 2334970" name="connsiteY0"/>
              <a:gd fmla="*/ 9709296 w 9709296" name="connsiteX1"/>
              <a:gd fmla="*/ 0 h 2334970" name="connsiteY1"/>
              <a:gd fmla="*/ 9709296 w 9709296" name="connsiteX2"/>
              <a:gd fmla="*/ 2334970 h 2334970" name="connsiteY2"/>
              <a:gd fmla="*/ 0 w 9709296" name="connsiteX3"/>
              <a:gd fmla="*/ 2334970 h 2334970" name="connsiteY3"/>
            </a:gdLst>
            <a:cxnLst>
              <a:cxn ang="0">
                <a:pos x="connsiteX0" y="connsiteY0"/>
              </a:cxn>
              <a:cxn ang="0">
                <a:pos x="connsiteX1" y="connsiteY1"/>
              </a:cxn>
              <a:cxn ang="0">
                <a:pos x="connsiteX2" y="connsiteY2"/>
              </a:cxn>
              <a:cxn ang="0">
                <a:pos x="connsiteX3" y="connsiteY3"/>
              </a:cxn>
            </a:cxnLst>
            <a:rect b="b" l="l" r="r" t="t"/>
            <a:pathLst>
              <a:path h="2334970" w="9709296">
                <a:moveTo>
                  <a:pt x="0" y="0"/>
                </a:moveTo>
                <a:lnTo>
                  <a:pt x="9709296" y="0"/>
                </a:lnTo>
                <a:lnTo>
                  <a:pt x="9709296" y="2334970"/>
                </a:lnTo>
                <a:lnTo>
                  <a:pt x="0" y="2334970"/>
                </a:lnTo>
                <a:close/>
              </a:path>
            </a:pathLst>
          </a:custGeom>
        </p:spPr>
      </p:pic>
      <p:sp>
        <p:nvSpPr>
          <p:cNvPr id="7" name="圆角矩形 6"/>
          <p:cNvSpPr/>
          <p:nvPr/>
        </p:nvSpPr>
        <p:spPr>
          <a:xfrm>
            <a:off x="2124221" y="1929791"/>
            <a:ext cx="1491175" cy="422031"/>
          </a:xfrm>
          <a:prstGeom prst="roundRect">
            <a:avLst>
              <a:gd fmla="val 50000" name="adj"/>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cs typeface="+mn-ea"/>
                <a:sym typeface="+mn-lt"/>
              </a:rPr>
              <a:t>完成情况</a:t>
            </a:r>
          </a:p>
        </p:txBody>
      </p:sp>
      <p:grpSp>
        <p:nvGrpSpPr>
          <p:cNvPr id="9" name="组合 8"/>
          <p:cNvGrpSpPr/>
          <p:nvPr/>
        </p:nvGrpSpPr>
        <p:grpSpPr>
          <a:xfrm>
            <a:off x="2124220" y="2531319"/>
            <a:ext cx="3179299" cy="1340257"/>
            <a:chOff x="8143731" y="1931262"/>
            <a:chExt cx="3179299" cy="1340257"/>
          </a:xfrm>
        </p:grpSpPr>
        <p:cxnSp>
          <p:nvCxnSpPr>
            <p:cNvPr id="10" name="直接连接符 9"/>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503E0C68-DA60-417A-94AF-3E2A39D1D51A}"/>
                </a:ext>
              </a:extLst>
            </p:cNvPr>
            <p:cNvSpPr txBox="1"/>
            <p:nvPr/>
          </p:nvSpPr>
          <p:spPr>
            <a:xfrm>
              <a:off x="8143731" y="2378967"/>
              <a:ext cx="3179299" cy="685800"/>
            </a:xfrm>
            <a:prstGeom prst="rect">
              <a:avLst/>
            </a:prstGeom>
            <a:noFill/>
          </p:spPr>
          <p:txBody>
            <a:bodyPr rtlCol="0" wrap="square">
              <a:spAutoFit/>
            </a:bodyPr>
            <a:lstStyle/>
            <a:p>
              <a:pPr algn="just">
                <a:lnSpc>
                  <a:spcPct val="130000"/>
                </a:lnSpc>
              </a:pPr>
              <a:r>
                <a:rPr altLang="en-US" lang="zh-CN" sz="1000">
                  <a:solidFill>
                    <a:srgbClr val="686769"/>
                  </a:solidFill>
                  <a:cs typeface="+mn-ea"/>
                  <a:sym typeface="+mn-lt"/>
                </a:rPr>
                <a:t>点击输入简要文字解说，解说文字尽量概括精炼，不用多余的文字修饰简洁精准点击输入简要文字解说解说文字尽量概括精炼</a:t>
              </a:r>
            </a:p>
          </p:txBody>
        </p:sp>
        <p:sp>
          <p:nvSpPr>
            <p:cNvPr id="12" name="TextBox 7">
              <a:extLst>
                <a:ext uri="{FF2B5EF4-FFF2-40B4-BE49-F238E27FC236}">
                  <a16:creationId xmlns:a16="http://schemas.microsoft.com/office/drawing/2014/main" id="{8DE6CD62-A5CF-42EF-B6BB-0447C20B7252}"/>
                </a:ext>
              </a:extLst>
            </p:cNvPr>
            <p:cNvSpPr txBox="1"/>
            <p:nvPr/>
          </p:nvSpPr>
          <p:spPr>
            <a:xfrm>
              <a:off x="8143732" y="1931262"/>
              <a:ext cx="1323439" cy="368808"/>
            </a:xfrm>
            <a:prstGeom prst="rect">
              <a:avLst/>
            </a:prstGeom>
            <a:noFill/>
          </p:spPr>
          <p:txBody>
            <a:bodyPr rtlCol="0" wrap="square">
              <a:spAutoFit/>
            </a:bodyPr>
            <a:lstStyle/>
            <a:p>
              <a:pPr>
                <a:lnSpc>
                  <a:spcPct val="130000"/>
                </a:lnSpc>
              </a:pPr>
              <a:r>
                <a:rPr altLang="en-US" lang="zh-CN" smtClean="0" sz="1400">
                  <a:solidFill>
                    <a:srgbClr val="4F4D50"/>
                  </a:solidFill>
                  <a:cs typeface="+mn-ea"/>
                  <a:sym typeface="+mn-lt"/>
                </a:rPr>
                <a:t>需求类别一</a:t>
              </a:r>
            </a:p>
          </p:txBody>
        </p:sp>
      </p:grpSp>
      <p:sp>
        <p:nvSpPr>
          <p:cNvPr id="13" name="圆角矩形 12"/>
          <p:cNvSpPr/>
          <p:nvPr/>
        </p:nvSpPr>
        <p:spPr>
          <a:xfrm>
            <a:off x="7143157" y="1929791"/>
            <a:ext cx="1491175" cy="422031"/>
          </a:xfrm>
          <a:prstGeom prst="roundRect">
            <a:avLst>
              <a:gd fmla="val 50000" name="adj"/>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cs typeface="+mn-ea"/>
                <a:sym typeface="+mn-lt"/>
              </a:rPr>
              <a:t>完成情况</a:t>
            </a:r>
          </a:p>
        </p:txBody>
      </p:sp>
      <p:grpSp>
        <p:nvGrpSpPr>
          <p:cNvPr id="14" name="组合 13"/>
          <p:cNvGrpSpPr/>
          <p:nvPr/>
        </p:nvGrpSpPr>
        <p:grpSpPr>
          <a:xfrm>
            <a:off x="7143156" y="2531319"/>
            <a:ext cx="3179299" cy="1340257"/>
            <a:chOff x="8143731" y="1931262"/>
            <a:chExt cx="3179299" cy="1340257"/>
          </a:xfrm>
        </p:grpSpPr>
        <p:cxnSp>
          <p:nvCxnSpPr>
            <p:cNvPr id="15" name="直接连接符 14"/>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503E0C68-DA60-417A-94AF-3E2A39D1D51A}"/>
                </a:ext>
              </a:extLst>
            </p:cNvPr>
            <p:cNvSpPr txBox="1"/>
            <p:nvPr/>
          </p:nvSpPr>
          <p:spPr>
            <a:xfrm>
              <a:off x="8143731" y="2378967"/>
              <a:ext cx="3179299" cy="685800"/>
            </a:xfrm>
            <a:prstGeom prst="rect">
              <a:avLst/>
            </a:prstGeom>
            <a:noFill/>
          </p:spPr>
          <p:txBody>
            <a:bodyPr rtlCol="0" wrap="square">
              <a:spAutoFit/>
            </a:bodyPr>
            <a:lstStyle/>
            <a:p>
              <a:pPr algn="just">
                <a:lnSpc>
                  <a:spcPct val="130000"/>
                </a:lnSpc>
              </a:pPr>
              <a:r>
                <a:rPr altLang="en-US" lang="zh-CN" sz="1000">
                  <a:solidFill>
                    <a:srgbClr val="686769"/>
                  </a:solidFill>
                  <a:cs typeface="+mn-ea"/>
                  <a:sym typeface="+mn-lt"/>
                </a:rPr>
                <a:t>点击输入简要文字解说，解说文字尽量概括精炼，不用多余的文字修饰简洁精准点击输入简要文字解说解说文字尽量概括精炼</a:t>
              </a:r>
            </a:p>
          </p:txBody>
        </p:sp>
        <p:sp>
          <p:nvSpPr>
            <p:cNvPr id="17" name="TextBox 7">
              <a:extLst>
                <a:ext uri="{FF2B5EF4-FFF2-40B4-BE49-F238E27FC236}">
                  <a16:creationId xmlns:a16="http://schemas.microsoft.com/office/drawing/2014/main" id="{8DE6CD62-A5CF-42EF-B6BB-0447C20B7252}"/>
                </a:ext>
              </a:extLst>
            </p:cNvPr>
            <p:cNvSpPr txBox="1"/>
            <p:nvPr/>
          </p:nvSpPr>
          <p:spPr>
            <a:xfrm>
              <a:off x="8143732" y="1931262"/>
              <a:ext cx="1323439" cy="368808"/>
            </a:xfrm>
            <a:prstGeom prst="rect">
              <a:avLst/>
            </a:prstGeom>
            <a:noFill/>
          </p:spPr>
          <p:txBody>
            <a:bodyPr rtlCol="0" wrap="square">
              <a:spAutoFit/>
            </a:bodyPr>
            <a:lstStyle/>
            <a:p>
              <a:pPr>
                <a:lnSpc>
                  <a:spcPct val="130000"/>
                </a:lnSpc>
              </a:pPr>
              <a:r>
                <a:rPr altLang="en-US" lang="zh-CN" smtClean="0" sz="1400">
                  <a:solidFill>
                    <a:srgbClr val="4F4D50"/>
                  </a:solidFill>
                  <a:cs typeface="+mn-ea"/>
                  <a:sym typeface="+mn-lt"/>
                </a:rPr>
                <a:t>需求类别一</a:t>
              </a:r>
            </a:p>
          </p:txBody>
        </p:sp>
      </p:grpSp>
      <p:sp>
        <p:nvSpPr>
          <p:cNvPr id="18" name="圆角矩形 17"/>
          <p:cNvSpPr/>
          <p:nvPr/>
        </p:nvSpPr>
        <p:spPr>
          <a:xfrm>
            <a:off x="2124221" y="4275713"/>
            <a:ext cx="1491175" cy="422031"/>
          </a:xfrm>
          <a:prstGeom prst="roundRect">
            <a:avLst>
              <a:gd fmla="val 50000" name="adj"/>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cs typeface="+mn-ea"/>
                <a:sym typeface="+mn-lt"/>
              </a:rPr>
              <a:t>完成情况</a:t>
            </a:r>
          </a:p>
        </p:txBody>
      </p:sp>
      <p:grpSp>
        <p:nvGrpSpPr>
          <p:cNvPr id="19" name="组合 18"/>
          <p:cNvGrpSpPr/>
          <p:nvPr/>
        </p:nvGrpSpPr>
        <p:grpSpPr>
          <a:xfrm>
            <a:off x="2124220" y="4877241"/>
            <a:ext cx="3179299" cy="1340257"/>
            <a:chOff x="8143731" y="1931262"/>
            <a:chExt cx="3179299" cy="1340257"/>
          </a:xfrm>
        </p:grpSpPr>
        <p:cxnSp>
          <p:nvCxnSpPr>
            <p:cNvPr id="20" name="直接连接符 19"/>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503E0C68-DA60-417A-94AF-3E2A39D1D51A}"/>
                </a:ext>
              </a:extLst>
            </p:cNvPr>
            <p:cNvSpPr txBox="1"/>
            <p:nvPr/>
          </p:nvSpPr>
          <p:spPr>
            <a:xfrm>
              <a:off x="8143731" y="2378967"/>
              <a:ext cx="3179299" cy="685800"/>
            </a:xfrm>
            <a:prstGeom prst="rect">
              <a:avLst/>
            </a:prstGeom>
            <a:noFill/>
          </p:spPr>
          <p:txBody>
            <a:bodyPr rtlCol="0" wrap="square">
              <a:spAutoFit/>
            </a:bodyPr>
            <a:lstStyle/>
            <a:p>
              <a:pPr algn="just">
                <a:lnSpc>
                  <a:spcPct val="130000"/>
                </a:lnSpc>
              </a:pPr>
              <a:r>
                <a:rPr altLang="en-US" lang="zh-CN" sz="1000">
                  <a:solidFill>
                    <a:srgbClr val="686769"/>
                  </a:solidFill>
                  <a:cs typeface="+mn-ea"/>
                  <a:sym typeface="+mn-lt"/>
                </a:rPr>
                <a:t>点击输入简要文字解说，解说文字尽量概括精炼，不用多余的文字修饰简洁精准点击输入简要文字解说解说文字尽量概括精炼</a:t>
              </a:r>
            </a:p>
          </p:txBody>
        </p:sp>
        <p:sp>
          <p:nvSpPr>
            <p:cNvPr id="22" name="TextBox 7">
              <a:extLst>
                <a:ext uri="{FF2B5EF4-FFF2-40B4-BE49-F238E27FC236}">
                  <a16:creationId xmlns:a16="http://schemas.microsoft.com/office/drawing/2014/main" id="{8DE6CD62-A5CF-42EF-B6BB-0447C20B7252}"/>
                </a:ext>
              </a:extLst>
            </p:cNvPr>
            <p:cNvSpPr txBox="1"/>
            <p:nvPr/>
          </p:nvSpPr>
          <p:spPr>
            <a:xfrm>
              <a:off x="8143732" y="1931261"/>
              <a:ext cx="1323439" cy="368808"/>
            </a:xfrm>
            <a:prstGeom prst="rect">
              <a:avLst/>
            </a:prstGeom>
            <a:noFill/>
          </p:spPr>
          <p:txBody>
            <a:bodyPr rtlCol="0" wrap="square">
              <a:spAutoFit/>
            </a:bodyPr>
            <a:lstStyle/>
            <a:p>
              <a:pPr>
                <a:lnSpc>
                  <a:spcPct val="130000"/>
                </a:lnSpc>
              </a:pPr>
              <a:r>
                <a:rPr altLang="en-US" lang="zh-CN" smtClean="0" sz="1400">
                  <a:solidFill>
                    <a:srgbClr val="4F4D50"/>
                  </a:solidFill>
                  <a:cs typeface="+mn-ea"/>
                  <a:sym typeface="+mn-lt"/>
                </a:rPr>
                <a:t>需求类别一</a:t>
              </a:r>
            </a:p>
          </p:txBody>
        </p:sp>
      </p:grpSp>
      <p:sp>
        <p:nvSpPr>
          <p:cNvPr id="23" name="圆角矩形 22"/>
          <p:cNvSpPr/>
          <p:nvPr/>
        </p:nvSpPr>
        <p:spPr>
          <a:xfrm>
            <a:off x="7143157" y="4275713"/>
            <a:ext cx="1491175" cy="422031"/>
          </a:xfrm>
          <a:prstGeom prst="roundRect">
            <a:avLst>
              <a:gd fmla="val 50000" name="adj"/>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cs typeface="+mn-ea"/>
                <a:sym typeface="+mn-lt"/>
              </a:rPr>
              <a:t>完成情况</a:t>
            </a:r>
          </a:p>
        </p:txBody>
      </p:sp>
      <p:grpSp>
        <p:nvGrpSpPr>
          <p:cNvPr id="24" name="组合 23"/>
          <p:cNvGrpSpPr/>
          <p:nvPr/>
        </p:nvGrpSpPr>
        <p:grpSpPr>
          <a:xfrm>
            <a:off x="7143156" y="4877241"/>
            <a:ext cx="3179299" cy="1340257"/>
            <a:chOff x="8143731" y="1931262"/>
            <a:chExt cx="3179299" cy="1340257"/>
          </a:xfrm>
        </p:grpSpPr>
        <p:cxnSp>
          <p:nvCxnSpPr>
            <p:cNvPr id="25" name="直接连接符 24"/>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503E0C68-DA60-417A-94AF-3E2A39D1D51A}"/>
                </a:ext>
              </a:extLst>
            </p:cNvPr>
            <p:cNvSpPr txBox="1"/>
            <p:nvPr/>
          </p:nvSpPr>
          <p:spPr>
            <a:xfrm>
              <a:off x="8143731" y="2378967"/>
              <a:ext cx="3179299" cy="685800"/>
            </a:xfrm>
            <a:prstGeom prst="rect">
              <a:avLst/>
            </a:prstGeom>
            <a:noFill/>
          </p:spPr>
          <p:txBody>
            <a:bodyPr rtlCol="0" wrap="square">
              <a:spAutoFit/>
            </a:bodyPr>
            <a:lstStyle/>
            <a:p>
              <a:pPr algn="just">
                <a:lnSpc>
                  <a:spcPct val="130000"/>
                </a:lnSpc>
              </a:pPr>
              <a:r>
                <a:rPr altLang="en-US" lang="zh-CN" sz="1000">
                  <a:solidFill>
                    <a:srgbClr val="686769"/>
                  </a:solidFill>
                  <a:cs typeface="+mn-ea"/>
                  <a:sym typeface="+mn-lt"/>
                </a:rPr>
                <a:t>点击输入简要文字解说，解说文字尽量概括精炼，不用多余的文字修饰简洁精准点击输入简要文字解说解说文字尽量概括精炼</a:t>
              </a:r>
            </a:p>
          </p:txBody>
        </p:sp>
        <p:sp>
          <p:nvSpPr>
            <p:cNvPr id="27" name="TextBox 7">
              <a:extLst>
                <a:ext uri="{FF2B5EF4-FFF2-40B4-BE49-F238E27FC236}">
                  <a16:creationId xmlns:a16="http://schemas.microsoft.com/office/drawing/2014/main" id="{8DE6CD62-A5CF-42EF-B6BB-0447C20B7252}"/>
                </a:ext>
              </a:extLst>
            </p:cNvPr>
            <p:cNvSpPr txBox="1"/>
            <p:nvPr/>
          </p:nvSpPr>
          <p:spPr>
            <a:xfrm>
              <a:off x="8143732" y="1931261"/>
              <a:ext cx="1323439" cy="368808"/>
            </a:xfrm>
            <a:prstGeom prst="rect">
              <a:avLst/>
            </a:prstGeom>
            <a:noFill/>
          </p:spPr>
          <p:txBody>
            <a:bodyPr rtlCol="0" wrap="square">
              <a:spAutoFit/>
            </a:bodyPr>
            <a:lstStyle/>
            <a:p>
              <a:pPr>
                <a:lnSpc>
                  <a:spcPct val="130000"/>
                </a:lnSpc>
              </a:pPr>
              <a:r>
                <a:rPr altLang="en-US" lang="zh-CN" smtClean="0" sz="1400">
                  <a:solidFill>
                    <a:srgbClr val="4F4D50"/>
                  </a:solidFill>
                  <a:cs typeface="+mn-ea"/>
                  <a:sym typeface="+mn-lt"/>
                </a:rPr>
                <a:t>需求类别一</a:t>
              </a:r>
            </a:p>
          </p:txBody>
        </p:sp>
      </p:grpSp>
      <p:grpSp>
        <p:nvGrpSpPr>
          <p:cNvPr id="31" name="组合 30"/>
          <p:cNvGrpSpPr/>
          <p:nvPr/>
        </p:nvGrpSpPr>
        <p:grpSpPr>
          <a:xfrm>
            <a:off x="3320458" y="458741"/>
            <a:ext cx="5572519" cy="785143"/>
            <a:chOff x="1679798" y="438128"/>
            <a:chExt cx="5572519" cy="785143"/>
          </a:xfrm>
        </p:grpSpPr>
        <p:sp>
          <p:nvSpPr>
            <p:cNvPr id="32" name="文本框 31"/>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mtClean="0" sz="3200">
                  <a:solidFill>
                    <a:schemeClr val="tx1">
                      <a:lumMod val="85000"/>
                      <a:lumOff val="15000"/>
                    </a:schemeClr>
                  </a:solidFill>
                  <a:cs typeface="+mn-ea"/>
                  <a:sym typeface="+mn-lt"/>
                </a:rPr>
                <a:t>工作完成情况</a:t>
              </a:r>
            </a:p>
          </p:txBody>
        </p:sp>
        <p:sp>
          <p:nvSpPr>
            <p:cNvPr id="33" name="文本框 32"/>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2283817782"/>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ipe(up)" transition="in">
                                      <p:cBhvr>
                                        <p:cTn dur="500" id="7"/>
                                        <p:tgtEl>
                                          <p:spTgt spid="6"/>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p:cTn dur="500" fill="hold" id="10"/>
                                        <p:tgtEl>
                                          <p:spTgt spid="7"/>
                                        </p:tgtEl>
                                        <p:attrNameLst>
                                          <p:attrName>ppt_w</p:attrName>
                                        </p:attrNameLst>
                                      </p:cBhvr>
                                      <p:tavLst>
                                        <p:tav tm="0">
                                          <p:val>
                                            <p:fltVal val="0"/>
                                          </p:val>
                                        </p:tav>
                                        <p:tav tm="100000">
                                          <p:val>
                                            <p:strVal val="#ppt_w"/>
                                          </p:val>
                                        </p:tav>
                                      </p:tavLst>
                                    </p:anim>
                                    <p:anim calcmode="lin" valueType="num">
                                      <p:cBhvr>
                                        <p:cTn dur="500" fill="hold" id="11"/>
                                        <p:tgtEl>
                                          <p:spTgt spid="7"/>
                                        </p:tgtEl>
                                        <p:attrNameLst>
                                          <p:attrName>ppt_h</p:attrName>
                                        </p:attrNameLst>
                                      </p:cBhvr>
                                      <p:tavLst>
                                        <p:tav tm="0">
                                          <p:val>
                                            <p:fltVal val="0"/>
                                          </p:val>
                                        </p:tav>
                                        <p:tav tm="100000">
                                          <p:val>
                                            <p:strVal val="#ppt_h"/>
                                          </p:val>
                                        </p:tav>
                                      </p:tavLst>
                                    </p:anim>
                                    <p:animEffect filter="fade" transition="in">
                                      <p:cBhvr>
                                        <p:cTn dur="500" id="12"/>
                                        <p:tgtEl>
                                          <p:spTgt spid="7"/>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p:cTn dur="500" fill="hold" id="15"/>
                                        <p:tgtEl>
                                          <p:spTgt spid="18"/>
                                        </p:tgtEl>
                                        <p:attrNameLst>
                                          <p:attrName>ppt_w</p:attrName>
                                        </p:attrNameLst>
                                      </p:cBhvr>
                                      <p:tavLst>
                                        <p:tav tm="0">
                                          <p:val>
                                            <p:fltVal val="0"/>
                                          </p:val>
                                        </p:tav>
                                        <p:tav tm="100000">
                                          <p:val>
                                            <p:strVal val="#ppt_w"/>
                                          </p:val>
                                        </p:tav>
                                      </p:tavLst>
                                    </p:anim>
                                    <p:anim calcmode="lin" valueType="num">
                                      <p:cBhvr>
                                        <p:cTn dur="500" fill="hold" id="16"/>
                                        <p:tgtEl>
                                          <p:spTgt spid="18"/>
                                        </p:tgtEl>
                                        <p:attrNameLst>
                                          <p:attrName>ppt_h</p:attrName>
                                        </p:attrNameLst>
                                      </p:cBhvr>
                                      <p:tavLst>
                                        <p:tav tm="0">
                                          <p:val>
                                            <p:fltVal val="0"/>
                                          </p:val>
                                        </p:tav>
                                        <p:tav tm="100000">
                                          <p:val>
                                            <p:strVal val="#ppt_h"/>
                                          </p:val>
                                        </p:tav>
                                      </p:tavLst>
                                    </p:anim>
                                    <p:animEffect filter="fade" transition="in">
                                      <p:cBhvr>
                                        <p:cTn dur="500" id="17"/>
                                        <p:tgtEl>
                                          <p:spTgt spid="18"/>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p:cTn dur="500" fill="hold" id="20"/>
                                        <p:tgtEl>
                                          <p:spTgt spid="23"/>
                                        </p:tgtEl>
                                        <p:attrNameLst>
                                          <p:attrName>ppt_w</p:attrName>
                                        </p:attrNameLst>
                                      </p:cBhvr>
                                      <p:tavLst>
                                        <p:tav tm="0">
                                          <p:val>
                                            <p:fltVal val="0"/>
                                          </p:val>
                                        </p:tav>
                                        <p:tav tm="100000">
                                          <p:val>
                                            <p:strVal val="#ppt_w"/>
                                          </p:val>
                                        </p:tav>
                                      </p:tavLst>
                                    </p:anim>
                                    <p:anim calcmode="lin" valueType="num">
                                      <p:cBhvr>
                                        <p:cTn dur="500" fill="hold" id="21"/>
                                        <p:tgtEl>
                                          <p:spTgt spid="23"/>
                                        </p:tgtEl>
                                        <p:attrNameLst>
                                          <p:attrName>ppt_h</p:attrName>
                                        </p:attrNameLst>
                                      </p:cBhvr>
                                      <p:tavLst>
                                        <p:tav tm="0">
                                          <p:val>
                                            <p:fltVal val="0"/>
                                          </p:val>
                                        </p:tav>
                                        <p:tav tm="100000">
                                          <p:val>
                                            <p:strVal val="#ppt_h"/>
                                          </p:val>
                                        </p:tav>
                                      </p:tavLst>
                                    </p:anim>
                                    <p:animEffect filter="fade" transition="in">
                                      <p:cBhvr>
                                        <p:cTn dur="500" id="22"/>
                                        <p:tgtEl>
                                          <p:spTgt spid="23"/>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13"/>
                                        </p:tgtEl>
                                        <p:attrNameLst>
                                          <p:attrName>style.visibility</p:attrName>
                                        </p:attrNameLst>
                                      </p:cBhvr>
                                      <p:to>
                                        <p:strVal val="visible"/>
                                      </p:to>
                                    </p:set>
                                    <p:anim calcmode="lin" valueType="num">
                                      <p:cBhvr>
                                        <p:cTn dur="500" fill="hold" id="25"/>
                                        <p:tgtEl>
                                          <p:spTgt spid="13"/>
                                        </p:tgtEl>
                                        <p:attrNameLst>
                                          <p:attrName>ppt_w</p:attrName>
                                        </p:attrNameLst>
                                      </p:cBhvr>
                                      <p:tavLst>
                                        <p:tav tm="0">
                                          <p:val>
                                            <p:fltVal val="0"/>
                                          </p:val>
                                        </p:tav>
                                        <p:tav tm="100000">
                                          <p:val>
                                            <p:strVal val="#ppt_w"/>
                                          </p:val>
                                        </p:tav>
                                      </p:tavLst>
                                    </p:anim>
                                    <p:anim calcmode="lin" valueType="num">
                                      <p:cBhvr>
                                        <p:cTn dur="500" fill="hold" id="26"/>
                                        <p:tgtEl>
                                          <p:spTgt spid="13"/>
                                        </p:tgtEl>
                                        <p:attrNameLst>
                                          <p:attrName>ppt_h</p:attrName>
                                        </p:attrNameLst>
                                      </p:cBhvr>
                                      <p:tavLst>
                                        <p:tav tm="0">
                                          <p:val>
                                            <p:fltVal val="0"/>
                                          </p:val>
                                        </p:tav>
                                        <p:tav tm="100000">
                                          <p:val>
                                            <p:strVal val="#ppt_h"/>
                                          </p:val>
                                        </p:tav>
                                      </p:tavLst>
                                    </p:anim>
                                    <p:animEffect filter="fade" transition="in">
                                      <p:cBhvr>
                                        <p:cTn dur="500" id="27"/>
                                        <p:tgtEl>
                                          <p:spTgt spid="13"/>
                                        </p:tgtEl>
                                      </p:cBhvr>
                                    </p:animEffect>
                                  </p:childTnLst>
                                </p:cTn>
                              </p:par>
                            </p:childTnLst>
                          </p:cTn>
                        </p:par>
                        <p:par>
                          <p:cTn fill="hold" id="28" nodeType="afterGroup">
                            <p:stCondLst>
                              <p:cond delay="500"/>
                            </p:stCondLst>
                            <p:childTnLst>
                              <p:par>
                                <p:cTn fill="hold" id="29" nodeType="afterEffect" presetClass="entr" presetID="2" presetSubtype="2">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500" fill="hold" id="31"/>
                                        <p:tgtEl>
                                          <p:spTgt spid="9"/>
                                        </p:tgtEl>
                                        <p:attrNameLst>
                                          <p:attrName>ppt_x</p:attrName>
                                        </p:attrNameLst>
                                      </p:cBhvr>
                                      <p:tavLst>
                                        <p:tav tm="0">
                                          <p:val>
                                            <p:strVal val="1+#ppt_w/2"/>
                                          </p:val>
                                        </p:tav>
                                        <p:tav tm="100000">
                                          <p:val>
                                            <p:strVal val="#ppt_x"/>
                                          </p:val>
                                        </p:tav>
                                      </p:tavLst>
                                    </p:anim>
                                    <p:anim calcmode="lin" valueType="num">
                                      <p:cBhvr additive="base">
                                        <p:cTn dur="500" fill="hold" id="32"/>
                                        <p:tgtEl>
                                          <p:spTgt spid="9"/>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000"/>
                            </p:stCondLst>
                            <p:childTnLst>
                              <p:par>
                                <p:cTn fill="hold" id="34" nodeType="afterEffect" presetClass="entr" presetID="2" presetSubtype="2">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500" fill="hold" id="36"/>
                                        <p:tgtEl>
                                          <p:spTgt spid="14"/>
                                        </p:tgtEl>
                                        <p:attrNameLst>
                                          <p:attrName>ppt_x</p:attrName>
                                        </p:attrNameLst>
                                      </p:cBhvr>
                                      <p:tavLst>
                                        <p:tav tm="0">
                                          <p:val>
                                            <p:strVal val="1+#ppt_w/2"/>
                                          </p:val>
                                        </p:tav>
                                        <p:tav tm="100000">
                                          <p:val>
                                            <p:strVal val="#ppt_x"/>
                                          </p:val>
                                        </p:tav>
                                      </p:tavLst>
                                    </p:anim>
                                    <p:anim calcmode="lin" valueType="num">
                                      <p:cBhvr additive="base">
                                        <p:cTn dur="500" fill="hold" id="37"/>
                                        <p:tgtEl>
                                          <p:spTgt spid="14"/>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1500"/>
                            </p:stCondLst>
                            <p:childTnLst>
                              <p:par>
                                <p:cTn fill="hold" id="39" nodeType="afterEffect" presetClass="entr" presetID="2" presetSubtype="2">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additive="base">
                                        <p:cTn dur="500" fill="hold" id="41"/>
                                        <p:tgtEl>
                                          <p:spTgt spid="19"/>
                                        </p:tgtEl>
                                        <p:attrNameLst>
                                          <p:attrName>ppt_x</p:attrName>
                                        </p:attrNameLst>
                                      </p:cBhvr>
                                      <p:tavLst>
                                        <p:tav tm="0">
                                          <p:val>
                                            <p:strVal val="1+#ppt_w/2"/>
                                          </p:val>
                                        </p:tav>
                                        <p:tav tm="100000">
                                          <p:val>
                                            <p:strVal val="#ppt_x"/>
                                          </p:val>
                                        </p:tav>
                                      </p:tavLst>
                                    </p:anim>
                                    <p:anim calcmode="lin" valueType="num">
                                      <p:cBhvr additive="base">
                                        <p:cTn dur="500" fill="hold" id="42"/>
                                        <p:tgtEl>
                                          <p:spTgt spid="19"/>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2000"/>
                            </p:stCondLst>
                            <p:childTnLst>
                              <p:par>
                                <p:cTn fill="hold" id="44" nodeType="afterEffect" presetClass="entr" presetID="2" presetSubtype="2">
                                  <p:stCondLst>
                                    <p:cond delay="0"/>
                                  </p:stCondLst>
                                  <p:childTnLst>
                                    <p:set>
                                      <p:cBhvr>
                                        <p:cTn dur="1" fill="hold" id="45">
                                          <p:stCondLst>
                                            <p:cond delay="0"/>
                                          </p:stCondLst>
                                        </p:cTn>
                                        <p:tgtEl>
                                          <p:spTgt spid="24"/>
                                        </p:tgtEl>
                                        <p:attrNameLst>
                                          <p:attrName>style.visibility</p:attrName>
                                        </p:attrNameLst>
                                      </p:cBhvr>
                                      <p:to>
                                        <p:strVal val="visible"/>
                                      </p:to>
                                    </p:set>
                                    <p:anim calcmode="lin" valueType="num">
                                      <p:cBhvr additive="base">
                                        <p:cTn dur="500" fill="hold" id="46"/>
                                        <p:tgtEl>
                                          <p:spTgt spid="24"/>
                                        </p:tgtEl>
                                        <p:attrNameLst>
                                          <p:attrName>ppt_x</p:attrName>
                                        </p:attrNameLst>
                                      </p:cBhvr>
                                      <p:tavLst>
                                        <p:tav tm="0">
                                          <p:val>
                                            <p:strVal val="1+#ppt_w/2"/>
                                          </p:val>
                                        </p:tav>
                                        <p:tav tm="100000">
                                          <p:val>
                                            <p:strVal val="#ppt_x"/>
                                          </p:val>
                                        </p:tav>
                                      </p:tavLst>
                                    </p:anim>
                                    <p:anim calcmode="lin" valueType="num">
                                      <p:cBhvr additive="base">
                                        <p:cTn dur="500" fill="hold" id="47"/>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8"/>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886692" y="3207331"/>
            <a:ext cx="10460182"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9" name="组合 8"/>
          <p:cNvGrpSpPr/>
          <p:nvPr/>
        </p:nvGrpSpPr>
        <p:grpSpPr>
          <a:xfrm>
            <a:off x="1648898" y="3523274"/>
            <a:ext cx="1613288" cy="2261245"/>
            <a:chOff x="1570341" y="3521676"/>
            <a:chExt cx="1300847" cy="1823319"/>
          </a:xfrm>
        </p:grpSpPr>
        <p:grpSp>
          <p:nvGrpSpPr>
            <p:cNvPr id="7" name="组合 6"/>
            <p:cNvGrpSpPr/>
            <p:nvPr/>
          </p:nvGrpSpPr>
          <p:grpSpPr>
            <a:xfrm>
              <a:off x="1570341" y="3521676"/>
              <a:ext cx="1300847" cy="1341645"/>
              <a:chOff x="1557984" y="3645243"/>
              <a:chExt cx="1300847" cy="1341645"/>
            </a:xfrm>
          </p:grpSpPr>
          <p:graphicFrame>
            <p:nvGraphicFramePr>
              <p:cNvPr id="5" name="图表 4"/>
              <p:cNvGraphicFramePr/>
              <p:nvPr>
                <p:extLst>
                  <p:ext uri="{D42A27DB-BD31-4B8C-83A1-F6EECF244321}">
                    <p14:modId val="375968001"/>
                  </p:ext>
                </p:extLst>
              </p:nvPr>
            </p:nvGraphicFramePr>
            <p:xfrm>
              <a:off x="1557984" y="3645243"/>
              <a:ext cx="1300847" cy="1341645"/>
            </p:xfrm>
            <a:graphic>
              <a:graphicData uri="http://schemas.openxmlformats.org/drawingml/2006/chart">
                <c:chart xmlns:c="http://schemas.openxmlformats.org/drawingml/2006/chart" r:id="rId2"/>
              </a:graphicData>
            </a:graphic>
          </p:graphicFrame>
          <p:sp>
            <p:nvSpPr>
              <p:cNvPr id="6" name="TextBox 16"/>
              <p:cNvSpPr txBox="1"/>
              <p:nvPr/>
            </p:nvSpPr>
            <p:spPr>
              <a:xfrm>
                <a:off x="1834813" y="4208263"/>
                <a:ext cx="760104" cy="294925"/>
              </a:xfrm>
              <a:prstGeom prst="rect">
                <a:avLst/>
              </a:prstGeom>
              <a:noFill/>
            </p:spPr>
            <p:txBody>
              <a:bodyPr anchor="ctr" rtlCol="0" wrap="square">
                <a:spAutoFit/>
              </a:bodyPr>
              <a:lstStyle/>
              <a:p>
                <a:pPr algn="ctr"/>
                <a:r>
                  <a:rPr altLang="zh-CN" b="1" lang="en-US" smtClean="0">
                    <a:solidFill>
                      <a:schemeClr val="tx1">
                        <a:lumMod val="85000"/>
                        <a:lumOff val="15000"/>
                      </a:schemeClr>
                    </a:solidFill>
                    <a:cs typeface="+mn-ea"/>
                    <a:sym typeface="+mn-lt"/>
                  </a:rPr>
                  <a:t>75%</a:t>
                </a:r>
              </a:p>
            </p:txBody>
          </p:sp>
        </p:grpSp>
        <p:sp>
          <p:nvSpPr>
            <p:cNvPr id="8" name="矩形 7"/>
            <p:cNvSpPr/>
            <p:nvPr/>
          </p:nvSpPr>
          <p:spPr>
            <a:xfrm>
              <a:off x="1717788" y="5066734"/>
              <a:ext cx="1007658" cy="297383"/>
            </a:xfrm>
            <a:prstGeom prst="rect">
              <a:avLst/>
            </a:prstGeom>
          </p:spPr>
          <p:txBody>
            <a:bodyPr wrap="none">
              <a:spAutoFit/>
            </a:bodyPr>
            <a:lstStyle/>
            <a:p>
              <a:pPr algn="ctr">
                <a:lnSpc>
                  <a:spcPct val="130000"/>
                </a:lnSpc>
              </a:pPr>
              <a:r>
                <a:rPr altLang="en-US" b="1" lang="zh-CN" smtClean="0" sz="1400">
                  <a:solidFill>
                    <a:schemeClr val="tx1">
                      <a:lumMod val="85000"/>
                      <a:lumOff val="15000"/>
                    </a:schemeClr>
                  </a:solidFill>
                  <a:cs typeface="+mn-ea"/>
                  <a:sym typeface="+mn-lt"/>
                </a:rPr>
                <a:t>重点生产数据</a:t>
              </a:r>
            </a:p>
          </p:txBody>
        </p:sp>
      </p:grpSp>
      <p:grpSp>
        <p:nvGrpSpPr>
          <p:cNvPr id="10" name="组合 9"/>
          <p:cNvGrpSpPr/>
          <p:nvPr/>
        </p:nvGrpSpPr>
        <p:grpSpPr>
          <a:xfrm>
            <a:off x="4046108" y="3523274"/>
            <a:ext cx="1613288" cy="2261245"/>
            <a:chOff x="1570341" y="3521676"/>
            <a:chExt cx="1300847" cy="1823319"/>
          </a:xfrm>
        </p:grpSpPr>
        <p:grpSp>
          <p:nvGrpSpPr>
            <p:cNvPr id="11" name="组合 10"/>
            <p:cNvGrpSpPr/>
            <p:nvPr/>
          </p:nvGrpSpPr>
          <p:grpSpPr>
            <a:xfrm>
              <a:off x="1570341" y="3521676"/>
              <a:ext cx="1300847" cy="1341645"/>
              <a:chOff x="1557984" y="3645243"/>
              <a:chExt cx="1300847" cy="1341645"/>
            </a:xfrm>
          </p:grpSpPr>
          <p:graphicFrame>
            <p:nvGraphicFramePr>
              <p:cNvPr id="13" name="图表 12"/>
              <p:cNvGraphicFramePr/>
              <p:nvPr>
                <p:extLst>
                  <p:ext uri="{D42A27DB-BD31-4B8C-83A1-F6EECF244321}">
                    <p14:modId val="4105210823"/>
                  </p:ext>
                </p:extLst>
              </p:nvPr>
            </p:nvGraphicFramePr>
            <p:xfrm>
              <a:off x="1557984" y="3645243"/>
              <a:ext cx="1300847" cy="1341645"/>
            </p:xfrm>
            <a:graphic>
              <a:graphicData uri="http://schemas.openxmlformats.org/drawingml/2006/chart">
                <c:chart xmlns:c="http://schemas.openxmlformats.org/drawingml/2006/chart" r:id="rId3"/>
              </a:graphicData>
            </a:graphic>
          </p:graphicFrame>
          <p:sp>
            <p:nvSpPr>
              <p:cNvPr id="14" name="TextBox 16"/>
              <p:cNvSpPr txBox="1"/>
              <p:nvPr/>
            </p:nvSpPr>
            <p:spPr>
              <a:xfrm>
                <a:off x="1834813" y="4208263"/>
                <a:ext cx="760104" cy="294925"/>
              </a:xfrm>
              <a:prstGeom prst="rect">
                <a:avLst/>
              </a:prstGeom>
              <a:noFill/>
            </p:spPr>
            <p:txBody>
              <a:bodyPr anchor="ctr" rtlCol="0" wrap="square">
                <a:spAutoFit/>
              </a:bodyPr>
              <a:lstStyle/>
              <a:p>
                <a:pPr algn="ctr"/>
                <a:r>
                  <a:rPr altLang="zh-CN" b="1" lang="en-US" smtClean="0">
                    <a:solidFill>
                      <a:schemeClr val="tx1">
                        <a:lumMod val="85000"/>
                        <a:lumOff val="15000"/>
                      </a:schemeClr>
                    </a:solidFill>
                    <a:cs typeface="+mn-ea"/>
                    <a:sym typeface="+mn-lt"/>
                  </a:rPr>
                  <a:t>66%</a:t>
                </a:r>
              </a:p>
            </p:txBody>
          </p:sp>
        </p:grpSp>
        <p:sp>
          <p:nvSpPr>
            <p:cNvPr id="12" name="矩形 11"/>
            <p:cNvSpPr/>
            <p:nvPr/>
          </p:nvSpPr>
          <p:spPr>
            <a:xfrm>
              <a:off x="1717788" y="5066734"/>
              <a:ext cx="1007658" cy="297383"/>
            </a:xfrm>
            <a:prstGeom prst="rect">
              <a:avLst/>
            </a:prstGeom>
          </p:spPr>
          <p:txBody>
            <a:bodyPr wrap="none">
              <a:spAutoFit/>
            </a:bodyPr>
            <a:lstStyle/>
            <a:p>
              <a:pPr algn="ctr">
                <a:lnSpc>
                  <a:spcPct val="130000"/>
                </a:lnSpc>
              </a:pPr>
              <a:r>
                <a:rPr altLang="en-US" b="1" lang="zh-CN" smtClean="0" sz="1400">
                  <a:solidFill>
                    <a:schemeClr val="tx1">
                      <a:lumMod val="85000"/>
                      <a:lumOff val="15000"/>
                    </a:schemeClr>
                  </a:solidFill>
                  <a:cs typeface="+mn-ea"/>
                  <a:sym typeface="+mn-lt"/>
                </a:rPr>
                <a:t>科技技术含量</a:t>
              </a:r>
            </a:p>
          </p:txBody>
        </p:sp>
      </p:grpSp>
      <p:grpSp>
        <p:nvGrpSpPr>
          <p:cNvPr id="15" name="组合 14"/>
          <p:cNvGrpSpPr/>
          <p:nvPr/>
        </p:nvGrpSpPr>
        <p:grpSpPr>
          <a:xfrm>
            <a:off x="6443318" y="3523274"/>
            <a:ext cx="1613288" cy="2261245"/>
            <a:chOff x="1570341" y="3521676"/>
            <a:chExt cx="1300847" cy="1823319"/>
          </a:xfrm>
        </p:grpSpPr>
        <p:grpSp>
          <p:nvGrpSpPr>
            <p:cNvPr id="16" name="组合 15"/>
            <p:cNvGrpSpPr/>
            <p:nvPr/>
          </p:nvGrpSpPr>
          <p:grpSpPr>
            <a:xfrm>
              <a:off x="1570341" y="3521676"/>
              <a:ext cx="1300847" cy="1341645"/>
              <a:chOff x="1557984" y="3645243"/>
              <a:chExt cx="1300847" cy="1341645"/>
            </a:xfrm>
          </p:grpSpPr>
          <p:graphicFrame>
            <p:nvGraphicFramePr>
              <p:cNvPr id="18" name="图表 17"/>
              <p:cNvGraphicFramePr/>
              <p:nvPr>
                <p:extLst>
                  <p:ext uri="{D42A27DB-BD31-4B8C-83A1-F6EECF244321}">
                    <p14:modId val="1656712484"/>
                  </p:ext>
                </p:extLst>
              </p:nvPr>
            </p:nvGraphicFramePr>
            <p:xfrm>
              <a:off x="1557984" y="3645243"/>
              <a:ext cx="1300847" cy="1341645"/>
            </p:xfrm>
            <a:graphic>
              <a:graphicData uri="http://schemas.openxmlformats.org/drawingml/2006/chart">
                <c:chart xmlns:c="http://schemas.openxmlformats.org/drawingml/2006/chart" r:id="rId4"/>
              </a:graphicData>
            </a:graphic>
          </p:graphicFrame>
          <p:sp>
            <p:nvSpPr>
              <p:cNvPr id="19" name="TextBox 16"/>
              <p:cNvSpPr txBox="1"/>
              <p:nvPr/>
            </p:nvSpPr>
            <p:spPr>
              <a:xfrm>
                <a:off x="1834814" y="4208263"/>
                <a:ext cx="760104" cy="294925"/>
              </a:xfrm>
              <a:prstGeom prst="rect">
                <a:avLst/>
              </a:prstGeom>
              <a:noFill/>
            </p:spPr>
            <p:txBody>
              <a:bodyPr anchor="ctr" rtlCol="0" wrap="square">
                <a:spAutoFit/>
              </a:bodyPr>
              <a:lstStyle/>
              <a:p>
                <a:pPr algn="ctr"/>
                <a:r>
                  <a:rPr altLang="zh-CN" b="1" lang="en-US" smtClean="0">
                    <a:solidFill>
                      <a:schemeClr val="tx1">
                        <a:lumMod val="85000"/>
                        <a:lumOff val="15000"/>
                      </a:schemeClr>
                    </a:solidFill>
                    <a:cs typeface="+mn-ea"/>
                    <a:sym typeface="+mn-lt"/>
                  </a:rPr>
                  <a:t>45%</a:t>
                </a:r>
              </a:p>
            </p:txBody>
          </p:sp>
        </p:grpSp>
        <p:sp>
          <p:nvSpPr>
            <p:cNvPr id="17" name="矩形 16"/>
            <p:cNvSpPr/>
            <p:nvPr/>
          </p:nvSpPr>
          <p:spPr>
            <a:xfrm>
              <a:off x="1717788" y="5066734"/>
              <a:ext cx="1007658" cy="297383"/>
            </a:xfrm>
            <a:prstGeom prst="rect">
              <a:avLst/>
            </a:prstGeom>
          </p:spPr>
          <p:txBody>
            <a:bodyPr wrap="none">
              <a:spAutoFit/>
            </a:bodyPr>
            <a:lstStyle/>
            <a:p>
              <a:pPr algn="ctr">
                <a:lnSpc>
                  <a:spcPct val="130000"/>
                </a:lnSpc>
              </a:pPr>
              <a:r>
                <a:rPr altLang="en-US" b="1" lang="zh-CN" smtClean="0" sz="1400">
                  <a:solidFill>
                    <a:schemeClr val="tx1">
                      <a:lumMod val="85000"/>
                      <a:lumOff val="15000"/>
                    </a:schemeClr>
                  </a:solidFill>
                  <a:cs typeface="+mn-ea"/>
                  <a:sym typeface="+mn-lt"/>
                </a:rPr>
                <a:t>市场饱和力度</a:t>
              </a:r>
            </a:p>
          </p:txBody>
        </p:sp>
      </p:grpSp>
      <p:grpSp>
        <p:nvGrpSpPr>
          <p:cNvPr id="20" name="组合 19"/>
          <p:cNvGrpSpPr/>
          <p:nvPr/>
        </p:nvGrpSpPr>
        <p:grpSpPr>
          <a:xfrm>
            <a:off x="8840528" y="3523274"/>
            <a:ext cx="1613288" cy="2261245"/>
            <a:chOff x="1570341" y="3521676"/>
            <a:chExt cx="1300847" cy="1823319"/>
          </a:xfrm>
        </p:grpSpPr>
        <p:grpSp>
          <p:nvGrpSpPr>
            <p:cNvPr id="21" name="组合 20"/>
            <p:cNvGrpSpPr/>
            <p:nvPr/>
          </p:nvGrpSpPr>
          <p:grpSpPr>
            <a:xfrm>
              <a:off x="1570341" y="3521676"/>
              <a:ext cx="1300847" cy="1341645"/>
              <a:chOff x="1557984" y="3645243"/>
              <a:chExt cx="1300847" cy="1341645"/>
            </a:xfrm>
          </p:grpSpPr>
          <p:graphicFrame>
            <p:nvGraphicFramePr>
              <p:cNvPr id="23" name="图表 22"/>
              <p:cNvGraphicFramePr/>
              <p:nvPr>
                <p:extLst>
                  <p:ext uri="{D42A27DB-BD31-4B8C-83A1-F6EECF244321}">
                    <p14:modId val="3705950447"/>
                  </p:ext>
                </p:extLst>
              </p:nvPr>
            </p:nvGraphicFramePr>
            <p:xfrm>
              <a:off x="1557984" y="3645243"/>
              <a:ext cx="1300847" cy="1341645"/>
            </p:xfrm>
            <a:graphic>
              <a:graphicData uri="http://schemas.openxmlformats.org/drawingml/2006/chart">
                <c:chart xmlns:c="http://schemas.openxmlformats.org/drawingml/2006/chart" r:id="rId5"/>
              </a:graphicData>
            </a:graphic>
          </p:graphicFrame>
          <p:sp>
            <p:nvSpPr>
              <p:cNvPr id="24" name="TextBox 16"/>
              <p:cNvSpPr txBox="1"/>
              <p:nvPr/>
            </p:nvSpPr>
            <p:spPr>
              <a:xfrm>
                <a:off x="1834813" y="4208263"/>
                <a:ext cx="760104" cy="294925"/>
              </a:xfrm>
              <a:prstGeom prst="rect">
                <a:avLst/>
              </a:prstGeom>
              <a:noFill/>
            </p:spPr>
            <p:txBody>
              <a:bodyPr anchor="ctr" rtlCol="0" wrap="square">
                <a:spAutoFit/>
              </a:bodyPr>
              <a:lstStyle/>
              <a:p>
                <a:pPr algn="ctr"/>
                <a:r>
                  <a:rPr altLang="zh-CN" b="1" lang="en-US" smtClean="0">
                    <a:solidFill>
                      <a:schemeClr val="tx1">
                        <a:lumMod val="85000"/>
                        <a:lumOff val="15000"/>
                      </a:schemeClr>
                    </a:solidFill>
                    <a:cs typeface="+mn-ea"/>
                    <a:sym typeface="+mn-lt"/>
                  </a:rPr>
                  <a:t>82%</a:t>
                </a:r>
              </a:p>
            </p:txBody>
          </p:sp>
        </p:grpSp>
        <p:sp>
          <p:nvSpPr>
            <p:cNvPr id="22" name="矩形 21"/>
            <p:cNvSpPr/>
            <p:nvPr/>
          </p:nvSpPr>
          <p:spPr>
            <a:xfrm>
              <a:off x="1717788" y="5066734"/>
              <a:ext cx="1007658" cy="297383"/>
            </a:xfrm>
            <a:prstGeom prst="rect">
              <a:avLst/>
            </a:prstGeom>
          </p:spPr>
          <p:txBody>
            <a:bodyPr wrap="none">
              <a:spAutoFit/>
            </a:bodyPr>
            <a:lstStyle/>
            <a:p>
              <a:pPr algn="ctr">
                <a:lnSpc>
                  <a:spcPct val="130000"/>
                </a:lnSpc>
              </a:pPr>
              <a:r>
                <a:rPr altLang="en-US" b="1" lang="zh-CN" smtClean="0" sz="1400">
                  <a:solidFill>
                    <a:schemeClr val="tx1">
                      <a:lumMod val="85000"/>
                      <a:lumOff val="15000"/>
                    </a:schemeClr>
                  </a:solidFill>
                  <a:cs typeface="+mn-ea"/>
                  <a:sym typeface="+mn-lt"/>
                </a:rPr>
                <a:t>就业人员规划</a:t>
              </a:r>
            </a:p>
          </p:txBody>
        </p:sp>
      </p:grpSp>
      <p:sp>
        <p:nvSpPr>
          <p:cNvPr id="25" name="TextBox 14"/>
          <p:cNvSpPr txBox="1"/>
          <p:nvPr/>
        </p:nvSpPr>
        <p:spPr>
          <a:xfrm>
            <a:off x="5287125" y="2361817"/>
            <a:ext cx="5254861" cy="777240"/>
          </a:xfrm>
          <a:prstGeom prst="rect">
            <a:avLst/>
          </a:prstGeom>
          <a:noFill/>
        </p:spPr>
        <p:txBody>
          <a:bodyPr wrap="square">
            <a:spAutoFit/>
          </a:bodyPr>
          <a:lstStyle>
            <a:defPPr>
              <a:defRPr lang="zh-CN"/>
            </a:defPPr>
            <a:lvl1pPr algn="just">
              <a:buNone/>
              <a:defRPr sz="2400">
                <a:solidFill>
                  <a:schemeClr val="accent1"/>
                </a:solidFill>
                <a:latin panose="020f0302020204030204" typeface="微软雅黑"/>
                <a:ea typeface="微软雅黑"/>
              </a:defRPr>
            </a:lvl1pPr>
          </a:lstStyle>
          <a:p>
            <a:pPr fontAlgn="base">
              <a:lnSpc>
                <a:spcPct val="150000"/>
              </a:lnSpc>
              <a:spcBef>
                <a:spcPct val="0"/>
              </a:spcBef>
              <a:spcAft>
                <a:spcPct val="0"/>
              </a:spcAft>
              <a:defRPr/>
            </a:pPr>
            <a:r>
              <a:rPr altLang="en-US" kern="0" lang="zh-CN" sz="1000">
                <a:solidFill>
                  <a:schemeClr val="tx1">
                    <a:lumMod val="85000"/>
                    <a:lumOff val="15000"/>
                  </a:schemeClr>
                </a:solidFill>
                <a:latin typeface="+mn-lt"/>
                <a:ea typeface="+mn-ea"/>
                <a:cs typeface="+mn-ea"/>
                <a:sym typeface="+mn-lt"/>
              </a:rPr>
              <a:t>如果你今天不努力，明天也不努力，那么你的人生只是在重复而已你要坚信每天叫醒你的不是闹钟，而是心中的梦想，新的一天开始了，你唯一应该努力去超越的人，是过去的自己。如果你今天不努力</a:t>
            </a:r>
          </a:p>
        </p:txBody>
      </p:sp>
      <p:sp>
        <p:nvSpPr>
          <p:cNvPr id="26" name="文本框 25"/>
          <p:cNvSpPr txBox="1"/>
          <p:nvPr/>
        </p:nvSpPr>
        <p:spPr>
          <a:xfrm>
            <a:off x="1271078" y="2365634"/>
            <a:ext cx="2775030" cy="396240"/>
          </a:xfrm>
          <a:prstGeom prst="rect">
            <a:avLst/>
          </a:prstGeom>
          <a:noFill/>
        </p:spPr>
        <p:txBody>
          <a:bodyPr rtlCol="0" wrap="square">
            <a:spAutoFit/>
          </a:bodyPr>
          <a:lstStyle/>
          <a:p>
            <a:r>
              <a:rPr altLang="en-US" b="1" lang="zh-CN" smtClean="0" sz="2000">
                <a:solidFill>
                  <a:schemeClr val="tx1">
                    <a:lumMod val="85000"/>
                    <a:lumOff val="15000"/>
                  </a:schemeClr>
                </a:solidFill>
                <a:cs typeface="+mn-ea"/>
                <a:sym typeface="+mn-lt"/>
              </a:rPr>
              <a:t>项目完成情况及成果</a:t>
            </a:r>
          </a:p>
        </p:txBody>
      </p:sp>
      <p:sp>
        <p:nvSpPr>
          <p:cNvPr id="27" name="文本框 26"/>
          <p:cNvSpPr txBox="1"/>
          <p:nvPr/>
        </p:nvSpPr>
        <p:spPr>
          <a:xfrm>
            <a:off x="1271078" y="2730933"/>
            <a:ext cx="2775030" cy="365760"/>
          </a:xfrm>
          <a:prstGeom prst="rect">
            <a:avLst/>
          </a:prstGeom>
          <a:noFill/>
        </p:spPr>
        <p:txBody>
          <a:bodyPr rtlCol="0" wrap="square">
            <a:spAutoFit/>
          </a:bodyPr>
          <a:lstStyle/>
          <a:p>
            <a:r>
              <a:rPr altLang="en-US" lang="zh-CN" smtClean="0">
                <a:solidFill>
                  <a:schemeClr val="tx1">
                    <a:lumMod val="85000"/>
                    <a:lumOff val="15000"/>
                  </a:schemeClr>
                </a:solidFill>
                <a:cs typeface="+mn-ea"/>
                <a:sym typeface="+mn-lt"/>
              </a:rPr>
              <a:t>打造尖端品质服务</a:t>
            </a:r>
          </a:p>
        </p:txBody>
      </p:sp>
      <p:cxnSp>
        <p:nvCxnSpPr>
          <p:cNvPr id="28" name="直接连接符 27"/>
          <p:cNvCxnSpPr/>
          <p:nvPr/>
        </p:nvCxnSpPr>
        <p:spPr>
          <a:xfrm flipH="1">
            <a:off x="3755632" y="2549360"/>
            <a:ext cx="385010" cy="435179"/>
          </a:xfrm>
          <a:prstGeom prst="line">
            <a:avLst/>
          </a:prstGeom>
          <a:ln>
            <a:solidFill>
              <a:srgbClr val="52A4AE"/>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320458" y="458741"/>
            <a:ext cx="5572519" cy="785143"/>
            <a:chOff x="1679798" y="438128"/>
            <a:chExt cx="5572519" cy="785143"/>
          </a:xfrm>
        </p:grpSpPr>
        <p:sp>
          <p:nvSpPr>
            <p:cNvPr id="33" name="文本框 32"/>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3200">
                  <a:solidFill>
                    <a:schemeClr val="tx1">
                      <a:lumMod val="85000"/>
                      <a:lumOff val="15000"/>
                    </a:schemeClr>
                  </a:solidFill>
                  <a:cs typeface="+mn-ea"/>
                  <a:sym typeface="+mn-lt"/>
                </a:rPr>
                <a:t>工作完成情况</a:t>
              </a:r>
            </a:p>
          </p:txBody>
        </p:sp>
        <p:sp>
          <p:nvSpPr>
            <p:cNvPr id="34" name="文本框 33"/>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1645265919"/>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ppt_x"/>
                                          </p:val>
                                        </p:tav>
                                        <p:tav tm="100000">
                                          <p:val>
                                            <p:strVal val="#ppt_x"/>
                                          </p:val>
                                        </p:tav>
                                      </p:tavLst>
                                    </p:anim>
                                    <p:anim calcmode="lin" valueType="num">
                                      <p:cBhvr additive="base">
                                        <p:cTn dur="500" fill="hold" id="8"/>
                                        <p:tgtEl>
                                          <p:spTgt spid="2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25"/>
                                        </p:tgtEl>
                                        <p:attrNameLst>
                                          <p:attrName>style.visibility</p:attrName>
                                        </p:attrNameLst>
                                      </p:cBhvr>
                                      <p:to>
                                        <p:strVal val="visible"/>
                                      </p:to>
                                    </p:set>
                                    <p:animEffect filter="wipe(right)" transition="in">
                                      <p:cBhvr>
                                        <p:cTn dur="500" id="12"/>
                                        <p:tgtEl>
                                          <p:spTgt spid="25"/>
                                        </p:tgtEl>
                                      </p:cBhvr>
                                    </p:animEffect>
                                  </p:childTnLst>
                                </p:cTn>
                              </p:par>
                              <p:par>
                                <p:cTn fill="hold" id="13" nodeType="withEffect" presetClass="entr" presetID="18" presetSubtype="6">
                                  <p:stCondLst>
                                    <p:cond delay="0"/>
                                  </p:stCondLst>
                                  <p:childTnLst>
                                    <p:set>
                                      <p:cBhvr>
                                        <p:cTn dur="1" fill="hold" id="14">
                                          <p:stCondLst>
                                            <p:cond delay="0"/>
                                          </p:stCondLst>
                                        </p:cTn>
                                        <p:tgtEl>
                                          <p:spTgt spid="25">
                                            <p:txEl>
                                              <p:pRg end="0" st="0"/>
                                            </p:txEl>
                                          </p:spTgt>
                                        </p:tgtEl>
                                        <p:attrNameLst>
                                          <p:attrName>style.visibility</p:attrName>
                                        </p:attrNameLst>
                                      </p:cBhvr>
                                      <p:to>
                                        <p:strVal val="visible"/>
                                      </p:to>
                                    </p:set>
                                    <p:animEffect filter="strips(downRight)" transition="in">
                                      <p:cBhvr>
                                        <p:cTn dur="500" id="15"/>
                                        <p:tgtEl>
                                          <p:spTgt spid="25">
                                            <p:txEl>
                                              <p:pRg end="0" st="0"/>
                                            </p:txEl>
                                          </p:spTgt>
                                        </p:tgtEl>
                                      </p:cBhvr>
                                    </p:animEffect>
                                  </p:childTnLst>
                                </p:cTn>
                              </p:par>
                              <p:par>
                                <p:cTn fill="hold" grpId="0" id="16" nodeType="withEffect" presetClass="entr" presetID="2" presetSubtype="4">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additive="base">
                                        <p:cTn dur="500" fill="hold" id="18"/>
                                        <p:tgtEl>
                                          <p:spTgt spid="27"/>
                                        </p:tgtEl>
                                        <p:attrNameLst>
                                          <p:attrName>ppt_x</p:attrName>
                                        </p:attrNameLst>
                                      </p:cBhvr>
                                      <p:tavLst>
                                        <p:tav tm="0">
                                          <p:val>
                                            <p:strVal val="#ppt_x"/>
                                          </p:val>
                                        </p:tav>
                                        <p:tav tm="100000">
                                          <p:val>
                                            <p:strVal val="#ppt_x"/>
                                          </p:val>
                                        </p:tav>
                                      </p:tavLst>
                                    </p:anim>
                                    <p:anim calcmode="lin" valueType="num">
                                      <p:cBhvr additive="base">
                                        <p:cTn dur="500" fill="hold" id="19"/>
                                        <p:tgtEl>
                                          <p:spTgt spid="27"/>
                                        </p:tgtEl>
                                        <p:attrNameLst>
                                          <p:attrName>ppt_y</p:attrName>
                                        </p:attrNameLst>
                                      </p:cBhvr>
                                      <p:tavLst>
                                        <p:tav tm="0">
                                          <p:val>
                                            <p:strVal val="1+#ppt_h/2"/>
                                          </p:val>
                                        </p:tav>
                                        <p:tav tm="100000">
                                          <p:val>
                                            <p:strVal val="#ppt_y"/>
                                          </p:val>
                                        </p:tav>
                                      </p:tavLst>
                                    </p:anim>
                                  </p:childTnLst>
                                </p:cTn>
                              </p:par>
                              <p:par>
                                <p:cTn fill="hold" id="20" nodeType="withEffect" presetClass="entr" presetID="22" presetSubtype="4">
                                  <p:stCondLst>
                                    <p:cond delay="0"/>
                                  </p:stCondLst>
                                  <p:childTnLst>
                                    <p:set>
                                      <p:cBhvr>
                                        <p:cTn dur="1" fill="hold" id="21">
                                          <p:stCondLst>
                                            <p:cond delay="0"/>
                                          </p:stCondLst>
                                        </p:cTn>
                                        <p:tgtEl>
                                          <p:spTgt spid="28"/>
                                        </p:tgtEl>
                                        <p:attrNameLst>
                                          <p:attrName>style.visibility</p:attrName>
                                        </p:attrNameLst>
                                      </p:cBhvr>
                                      <p:to>
                                        <p:strVal val="visible"/>
                                      </p:to>
                                    </p:set>
                                    <p:animEffect filter="wipe(down)" transition="in">
                                      <p:cBhvr>
                                        <p:cTn dur="500" id="22"/>
                                        <p:tgtEl>
                                          <p:spTgt spid="28"/>
                                        </p:tgtEl>
                                      </p:cBhvr>
                                    </p:animEffect>
                                  </p:childTnLst>
                                </p:cTn>
                              </p:par>
                              <p:par>
                                <p:cTn fill="hold" grpId="0" id="23" nodeType="withEffect" presetClass="entr" presetID="53" presetSubtype="0">
                                  <p:stCondLst>
                                    <p:cond delay="25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Effect filter="fade" transition="in">
                                      <p:cBhvr>
                                        <p:cTn dur="500" id="27"/>
                                        <p:tgtEl>
                                          <p:spTgt spid="3"/>
                                        </p:tgtEl>
                                      </p:cBhvr>
                                    </p:animEffect>
                                  </p:childTnLst>
                                </p:cTn>
                              </p:par>
                              <p:par>
                                <p:cTn fill="hold" id="28" nodeType="withEffect" presetClass="entr" presetID="53" presetSubtype="0">
                                  <p:stCondLst>
                                    <p:cond delay="500"/>
                                  </p:stCondLst>
                                  <p:childTnLst>
                                    <p:set>
                                      <p:cBhvr>
                                        <p:cTn dur="1" fill="hold" id="29">
                                          <p:stCondLst>
                                            <p:cond delay="0"/>
                                          </p:stCondLst>
                                        </p:cTn>
                                        <p:tgtEl>
                                          <p:spTgt spid="9"/>
                                        </p:tgtEl>
                                        <p:attrNameLst>
                                          <p:attrName>style.visibility</p:attrName>
                                        </p:attrNameLst>
                                      </p:cBhvr>
                                      <p:to>
                                        <p:strVal val="visible"/>
                                      </p:to>
                                    </p:set>
                                    <p:anim calcmode="lin" valueType="num">
                                      <p:cBhvr>
                                        <p:cTn dur="500" fill="hold" id="30"/>
                                        <p:tgtEl>
                                          <p:spTgt spid="9"/>
                                        </p:tgtEl>
                                        <p:attrNameLst>
                                          <p:attrName>ppt_w</p:attrName>
                                        </p:attrNameLst>
                                      </p:cBhvr>
                                      <p:tavLst>
                                        <p:tav tm="0">
                                          <p:val>
                                            <p:fltVal val="0"/>
                                          </p:val>
                                        </p:tav>
                                        <p:tav tm="100000">
                                          <p:val>
                                            <p:strVal val="#ppt_w"/>
                                          </p:val>
                                        </p:tav>
                                      </p:tavLst>
                                    </p:anim>
                                    <p:anim calcmode="lin" valueType="num">
                                      <p:cBhvr>
                                        <p:cTn dur="500" fill="hold" id="31"/>
                                        <p:tgtEl>
                                          <p:spTgt spid="9"/>
                                        </p:tgtEl>
                                        <p:attrNameLst>
                                          <p:attrName>ppt_h</p:attrName>
                                        </p:attrNameLst>
                                      </p:cBhvr>
                                      <p:tavLst>
                                        <p:tav tm="0">
                                          <p:val>
                                            <p:fltVal val="0"/>
                                          </p:val>
                                        </p:tav>
                                        <p:tav tm="100000">
                                          <p:val>
                                            <p:strVal val="#ppt_h"/>
                                          </p:val>
                                        </p:tav>
                                      </p:tavLst>
                                    </p:anim>
                                    <p:animEffect filter="fade" transition="in">
                                      <p:cBhvr>
                                        <p:cTn dur="500" id="32"/>
                                        <p:tgtEl>
                                          <p:spTgt spid="9"/>
                                        </p:tgtEl>
                                      </p:cBhvr>
                                    </p:animEffect>
                                  </p:childTnLst>
                                </p:cTn>
                              </p:par>
                              <p:par>
                                <p:cTn fill="hold" id="33" nodeType="withEffect" presetClass="entr" presetID="53" presetSubtype="0">
                                  <p:stCondLst>
                                    <p:cond delay="500"/>
                                  </p:stCondLst>
                                  <p:childTnLst>
                                    <p:set>
                                      <p:cBhvr>
                                        <p:cTn dur="1" fill="hold" id="34">
                                          <p:stCondLst>
                                            <p:cond delay="0"/>
                                          </p:stCondLst>
                                        </p:cTn>
                                        <p:tgtEl>
                                          <p:spTgt spid="10"/>
                                        </p:tgtEl>
                                        <p:attrNameLst>
                                          <p:attrName>style.visibility</p:attrName>
                                        </p:attrNameLst>
                                      </p:cBhvr>
                                      <p:to>
                                        <p:strVal val="visible"/>
                                      </p:to>
                                    </p:set>
                                    <p:anim calcmode="lin" valueType="num">
                                      <p:cBhvr>
                                        <p:cTn dur="500" fill="hold" id="35"/>
                                        <p:tgtEl>
                                          <p:spTgt spid="10"/>
                                        </p:tgtEl>
                                        <p:attrNameLst>
                                          <p:attrName>ppt_w</p:attrName>
                                        </p:attrNameLst>
                                      </p:cBhvr>
                                      <p:tavLst>
                                        <p:tav tm="0">
                                          <p:val>
                                            <p:fltVal val="0"/>
                                          </p:val>
                                        </p:tav>
                                        <p:tav tm="100000">
                                          <p:val>
                                            <p:strVal val="#ppt_w"/>
                                          </p:val>
                                        </p:tav>
                                      </p:tavLst>
                                    </p:anim>
                                    <p:anim calcmode="lin" valueType="num">
                                      <p:cBhvr>
                                        <p:cTn dur="500" fill="hold" id="36"/>
                                        <p:tgtEl>
                                          <p:spTgt spid="10"/>
                                        </p:tgtEl>
                                        <p:attrNameLst>
                                          <p:attrName>ppt_h</p:attrName>
                                        </p:attrNameLst>
                                      </p:cBhvr>
                                      <p:tavLst>
                                        <p:tav tm="0">
                                          <p:val>
                                            <p:fltVal val="0"/>
                                          </p:val>
                                        </p:tav>
                                        <p:tav tm="100000">
                                          <p:val>
                                            <p:strVal val="#ppt_h"/>
                                          </p:val>
                                        </p:tav>
                                      </p:tavLst>
                                    </p:anim>
                                    <p:animEffect filter="fade" transition="in">
                                      <p:cBhvr>
                                        <p:cTn dur="500" id="37"/>
                                        <p:tgtEl>
                                          <p:spTgt spid="10"/>
                                        </p:tgtEl>
                                      </p:cBhvr>
                                    </p:animEffect>
                                  </p:childTnLst>
                                </p:cTn>
                              </p:par>
                              <p:par>
                                <p:cTn fill="hold" id="38" nodeType="withEffect" presetClass="entr" presetID="53" presetSubtype="0">
                                  <p:stCondLst>
                                    <p:cond delay="500"/>
                                  </p:stCondLst>
                                  <p:childTnLst>
                                    <p:set>
                                      <p:cBhvr>
                                        <p:cTn dur="1" fill="hold" id="39">
                                          <p:stCondLst>
                                            <p:cond delay="0"/>
                                          </p:stCondLst>
                                        </p:cTn>
                                        <p:tgtEl>
                                          <p:spTgt spid="15"/>
                                        </p:tgtEl>
                                        <p:attrNameLst>
                                          <p:attrName>style.visibility</p:attrName>
                                        </p:attrNameLst>
                                      </p:cBhvr>
                                      <p:to>
                                        <p:strVal val="visible"/>
                                      </p:to>
                                    </p:set>
                                    <p:anim calcmode="lin" valueType="num">
                                      <p:cBhvr>
                                        <p:cTn dur="500" fill="hold" id="40"/>
                                        <p:tgtEl>
                                          <p:spTgt spid="15"/>
                                        </p:tgtEl>
                                        <p:attrNameLst>
                                          <p:attrName>ppt_w</p:attrName>
                                        </p:attrNameLst>
                                      </p:cBhvr>
                                      <p:tavLst>
                                        <p:tav tm="0">
                                          <p:val>
                                            <p:fltVal val="0"/>
                                          </p:val>
                                        </p:tav>
                                        <p:tav tm="100000">
                                          <p:val>
                                            <p:strVal val="#ppt_w"/>
                                          </p:val>
                                        </p:tav>
                                      </p:tavLst>
                                    </p:anim>
                                    <p:anim calcmode="lin" valueType="num">
                                      <p:cBhvr>
                                        <p:cTn dur="500" fill="hold" id="41"/>
                                        <p:tgtEl>
                                          <p:spTgt spid="15"/>
                                        </p:tgtEl>
                                        <p:attrNameLst>
                                          <p:attrName>ppt_h</p:attrName>
                                        </p:attrNameLst>
                                      </p:cBhvr>
                                      <p:tavLst>
                                        <p:tav tm="0">
                                          <p:val>
                                            <p:fltVal val="0"/>
                                          </p:val>
                                        </p:tav>
                                        <p:tav tm="100000">
                                          <p:val>
                                            <p:strVal val="#ppt_h"/>
                                          </p:val>
                                        </p:tav>
                                      </p:tavLst>
                                    </p:anim>
                                    <p:animEffect filter="fade" transition="in">
                                      <p:cBhvr>
                                        <p:cTn dur="500" id="42"/>
                                        <p:tgtEl>
                                          <p:spTgt spid="15"/>
                                        </p:tgtEl>
                                      </p:cBhvr>
                                    </p:animEffect>
                                  </p:childTnLst>
                                </p:cTn>
                              </p:par>
                              <p:par>
                                <p:cTn fill="hold" id="43" nodeType="withEffect" presetClass="entr" presetID="53" presetSubtype="0">
                                  <p:stCondLst>
                                    <p:cond delay="500"/>
                                  </p:stCondLst>
                                  <p:childTnLst>
                                    <p:set>
                                      <p:cBhvr>
                                        <p:cTn dur="1" fill="hold" id="44">
                                          <p:stCondLst>
                                            <p:cond delay="0"/>
                                          </p:stCondLst>
                                        </p:cTn>
                                        <p:tgtEl>
                                          <p:spTgt spid="20"/>
                                        </p:tgtEl>
                                        <p:attrNameLst>
                                          <p:attrName>style.visibility</p:attrName>
                                        </p:attrNameLst>
                                      </p:cBhvr>
                                      <p:to>
                                        <p:strVal val="visible"/>
                                      </p:to>
                                    </p:set>
                                    <p:anim calcmode="lin" valueType="num">
                                      <p:cBhvr>
                                        <p:cTn dur="500" fill="hold" id="45"/>
                                        <p:tgtEl>
                                          <p:spTgt spid="20"/>
                                        </p:tgtEl>
                                        <p:attrNameLst>
                                          <p:attrName>ppt_w</p:attrName>
                                        </p:attrNameLst>
                                      </p:cBhvr>
                                      <p:tavLst>
                                        <p:tav tm="0">
                                          <p:val>
                                            <p:fltVal val="0"/>
                                          </p:val>
                                        </p:tav>
                                        <p:tav tm="100000">
                                          <p:val>
                                            <p:strVal val="#ppt_w"/>
                                          </p:val>
                                        </p:tav>
                                      </p:tavLst>
                                    </p:anim>
                                    <p:anim calcmode="lin" valueType="num">
                                      <p:cBhvr>
                                        <p:cTn dur="500" fill="hold" id="46"/>
                                        <p:tgtEl>
                                          <p:spTgt spid="20"/>
                                        </p:tgtEl>
                                        <p:attrNameLst>
                                          <p:attrName>ppt_h</p:attrName>
                                        </p:attrNameLst>
                                      </p:cBhvr>
                                      <p:tavLst>
                                        <p:tav tm="0">
                                          <p:val>
                                            <p:fltVal val="0"/>
                                          </p:val>
                                        </p:tav>
                                        <p:tav tm="100000">
                                          <p:val>
                                            <p:strVal val="#ppt_h"/>
                                          </p:val>
                                        </p:tav>
                                      </p:tavLst>
                                    </p:anim>
                                    <p:animEffect filter="fade" transition="in">
                                      <p:cBhvr>
                                        <p:cTn dur="500" id="4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5"/>
      <p:bldP grpId="0" spid="26"/>
      <p:bldP grpId="0" spid="2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D0478F64-B95C-43A3-AA9A-DBA08ADF1114}"/>
              </a:ext>
            </a:extLst>
          </p:cNvPr>
          <p:cNvGrpSpPr/>
          <p:nvPr/>
        </p:nvGrpSpPr>
        <p:grpSpPr>
          <a:xfrm>
            <a:off x="2131292" y="3781955"/>
            <a:ext cx="2477305" cy="921628"/>
            <a:chOff x="8784483" y="2133650"/>
            <a:chExt cx="2477305" cy="921628"/>
          </a:xfrm>
        </p:grpSpPr>
        <p:sp>
          <p:nvSpPr>
            <p:cNvPr id="8" name="TextBox 43">
              <a:extLst>
                <a:ext uri="{FF2B5EF4-FFF2-40B4-BE49-F238E27FC236}">
                  <a16:creationId xmlns:a16="http://schemas.microsoft.com/office/drawing/2014/main" id="{DB37EFA1-E408-4BEA-B1DD-D2B2ACB8E2E8}"/>
                </a:ext>
              </a:extLst>
            </p:cNvPr>
            <p:cNvSpPr txBox="1"/>
            <p:nvPr/>
          </p:nvSpPr>
          <p:spPr>
            <a:xfrm>
              <a:off x="8785373" y="2477492"/>
              <a:ext cx="2133944" cy="59944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pPr>
                <a:lnSpc>
                  <a:spcPts val="2000"/>
                </a:lnSpc>
              </a:pPr>
              <a:r>
                <a:rPr altLang="en-US" lang="zh-CN" sz="1200">
                  <a:solidFill>
                    <a:schemeClr val="tx1">
                      <a:lumMod val="65000"/>
                      <a:lumOff val="35000"/>
                    </a:schemeClr>
                  </a:solidFill>
                  <a:latin typeface="+mn-lt"/>
                  <a:ea typeface="+mn-ea"/>
                  <a:cs typeface="+mn-ea"/>
                  <a:sym typeface="+mn-lt"/>
                </a:rPr>
                <a:t>与客户保持友好，职业的眼部接触</a:t>
              </a:r>
            </a:p>
          </p:txBody>
        </p:sp>
        <p:sp>
          <p:nvSpPr>
            <p:cNvPr id="9" name="TextBox 44">
              <a:extLst>
                <a:ext uri="{FF2B5EF4-FFF2-40B4-BE49-F238E27FC236}">
                  <a16:creationId xmlns:a16="http://schemas.microsoft.com/office/drawing/2014/main" id="{8B495B3F-1788-4A46-BE37-CB63046DF190}"/>
                </a:ext>
              </a:extLst>
            </p:cNvPr>
            <p:cNvSpPr txBox="1"/>
            <p:nvPr/>
          </p:nvSpPr>
          <p:spPr>
            <a:xfrm>
              <a:off x="8784483" y="2133650"/>
              <a:ext cx="2477305" cy="335280"/>
            </a:xfrm>
            <a:prstGeom prst="rect">
              <a:avLst/>
            </a:prstGeom>
            <a:noFill/>
          </p:spPr>
          <p:txBody>
            <a:bodyPr rtlCol="0" wrap="square">
              <a:spAutoFit/>
            </a:bodyPr>
            <a:lstStyle/>
            <a:p>
              <a:r>
                <a:rPr altLang="en-US" b="1" lang="zh-CN" smtClean="0" sz="1600">
                  <a:solidFill>
                    <a:schemeClr val="tx1">
                      <a:lumMod val="75000"/>
                      <a:lumOff val="25000"/>
                    </a:schemeClr>
                  </a:solidFill>
                  <a:cs typeface="+mn-ea"/>
                  <a:sym typeface="+mn-lt"/>
                </a:rPr>
                <a:t>项目</a:t>
              </a:r>
            </a:p>
          </p:txBody>
        </p:sp>
      </p:grpSp>
      <p:sp>
        <p:nvSpPr>
          <p:cNvPr id="10" name="文本框 29">
            <a:extLst>
              <a:ext uri="{FF2B5EF4-FFF2-40B4-BE49-F238E27FC236}">
                <a16:creationId xmlns:a16="http://schemas.microsoft.com/office/drawing/2014/main" id="{9DEE21EA-9EA6-4A2A-98C5-ED8CA11A9711}"/>
              </a:ext>
            </a:extLst>
          </p:cNvPr>
          <p:cNvSpPr txBox="1">
            <a:spLocks noChangeArrowheads="1"/>
          </p:cNvSpPr>
          <p:nvPr/>
        </p:nvSpPr>
        <p:spPr bwMode="auto">
          <a:xfrm>
            <a:off x="1576494" y="3837468"/>
            <a:ext cx="481330" cy="396240"/>
          </a:xfrm>
          <a:prstGeom prst="rect">
            <a:avLst/>
          </a:prstGeom>
          <a:gradFill>
            <a:gsLst>
              <a:gs pos="0">
                <a:srgbClr val="92BFB5"/>
              </a:gs>
              <a:gs pos="100000">
                <a:srgbClr val="52A4AE"/>
              </a:gs>
            </a:gsLst>
          </a:gradFill>
          <a:ln>
            <a:noFill/>
          </a:ln>
          <a:effectLst>
            <a:outerShdw algn="tl" blurRad="190500" dir="2700000" dist="63500"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r="13500000" dist="38100">
                    <a:prstClr val="black">
                      <a:alpha val="50000"/>
                    </a:prstClr>
                  </a:innerShdw>
                </a:effectLst>
                <a:latin charset="-122" panose="020b0503020204020204" pitchFamily="34" typeface="微软雅黑"/>
                <a:ea charset="-122" pitchFamily="3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r>
              <a:rPr altLang="zh-CN" lang="en-US" sz="2000">
                <a:solidFill>
                  <a:schemeClr val="bg1"/>
                </a:solidFill>
                <a:effectLst/>
                <a:latin typeface="+mn-lt"/>
                <a:ea typeface="+mn-ea"/>
                <a:cs typeface="+mn-ea"/>
                <a:sym typeface="+mn-lt"/>
              </a:rPr>
              <a:t>01</a:t>
            </a:r>
          </a:p>
        </p:txBody>
      </p:sp>
      <p:grpSp>
        <p:nvGrpSpPr>
          <p:cNvPr id="11" name="组合 10">
            <a:extLst>
              <a:ext uri="{FF2B5EF4-FFF2-40B4-BE49-F238E27FC236}">
                <a16:creationId xmlns:a16="http://schemas.microsoft.com/office/drawing/2014/main" id="{29E8A107-22F8-4B8D-A2B9-E33BE1826834}"/>
              </a:ext>
            </a:extLst>
          </p:cNvPr>
          <p:cNvGrpSpPr/>
          <p:nvPr/>
        </p:nvGrpSpPr>
        <p:grpSpPr>
          <a:xfrm>
            <a:off x="5371936" y="3781955"/>
            <a:ext cx="2477305" cy="665147"/>
            <a:chOff x="8784483" y="2133650"/>
            <a:chExt cx="2477305" cy="665147"/>
          </a:xfrm>
        </p:grpSpPr>
        <p:sp>
          <p:nvSpPr>
            <p:cNvPr id="12" name="TextBox 47">
              <a:extLst>
                <a:ext uri="{FF2B5EF4-FFF2-40B4-BE49-F238E27FC236}">
                  <a16:creationId xmlns:a16="http://schemas.microsoft.com/office/drawing/2014/main" id="{516ADBCA-8A2C-435C-AB20-0BDD4735A4F7}"/>
                </a:ext>
              </a:extLst>
            </p:cNvPr>
            <p:cNvSpPr txBox="1"/>
            <p:nvPr/>
          </p:nvSpPr>
          <p:spPr>
            <a:xfrm>
              <a:off x="8785373" y="2477491"/>
              <a:ext cx="2133944" cy="34544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pPr>
                <a:lnSpc>
                  <a:spcPts val="2000"/>
                </a:lnSpc>
              </a:pPr>
              <a:r>
                <a:rPr altLang="en-US" lang="zh-CN" sz="1200">
                  <a:solidFill>
                    <a:schemeClr val="tx1">
                      <a:lumMod val="65000"/>
                      <a:lumOff val="35000"/>
                    </a:schemeClr>
                  </a:solidFill>
                  <a:latin typeface="+mn-lt"/>
                  <a:ea typeface="+mn-ea"/>
                  <a:cs typeface="+mn-ea"/>
                  <a:sym typeface="+mn-lt"/>
                </a:rPr>
                <a:t>保持热情，温和雅致的形象</a:t>
              </a:r>
            </a:p>
          </p:txBody>
        </p:sp>
        <p:sp>
          <p:nvSpPr>
            <p:cNvPr id="13" name="TextBox 48">
              <a:extLst>
                <a:ext uri="{FF2B5EF4-FFF2-40B4-BE49-F238E27FC236}">
                  <a16:creationId xmlns:a16="http://schemas.microsoft.com/office/drawing/2014/main" id="{1276ADF1-D9AB-494A-8ED1-E8467433C291}"/>
                </a:ext>
              </a:extLst>
            </p:cNvPr>
            <p:cNvSpPr txBox="1"/>
            <p:nvPr/>
          </p:nvSpPr>
          <p:spPr>
            <a:xfrm>
              <a:off x="8784482" y="2133650"/>
              <a:ext cx="2477305" cy="335280"/>
            </a:xfrm>
            <a:prstGeom prst="rect">
              <a:avLst/>
            </a:prstGeom>
            <a:noFill/>
          </p:spPr>
          <p:txBody>
            <a:bodyPr rtlCol="0" wrap="square">
              <a:spAutoFit/>
            </a:bodyPr>
            <a:lstStyle/>
            <a:p>
              <a:r>
                <a:rPr altLang="en-US" b="1" lang="zh-CN" smtClean="0" sz="1600">
                  <a:solidFill>
                    <a:schemeClr val="tx1">
                      <a:lumMod val="75000"/>
                      <a:lumOff val="25000"/>
                    </a:schemeClr>
                  </a:solidFill>
                  <a:cs typeface="+mn-ea"/>
                  <a:sym typeface="+mn-lt"/>
                </a:rPr>
                <a:t>数据</a:t>
              </a:r>
            </a:p>
          </p:txBody>
        </p:sp>
      </p:grpSp>
      <p:sp>
        <p:nvSpPr>
          <p:cNvPr id="14" name="文本框 29">
            <a:extLst>
              <a:ext uri="{FF2B5EF4-FFF2-40B4-BE49-F238E27FC236}">
                <a16:creationId xmlns:a16="http://schemas.microsoft.com/office/drawing/2014/main" id="{A3FBBC4E-D39C-43E7-A55A-9279018684D8}"/>
              </a:ext>
            </a:extLst>
          </p:cNvPr>
          <p:cNvSpPr txBox="1">
            <a:spLocks noChangeArrowheads="1"/>
          </p:cNvSpPr>
          <p:nvPr/>
        </p:nvSpPr>
        <p:spPr bwMode="auto">
          <a:xfrm>
            <a:off x="4817137" y="3837468"/>
            <a:ext cx="481330" cy="396240"/>
          </a:xfrm>
          <a:prstGeom prst="rect">
            <a:avLst/>
          </a:prstGeom>
          <a:gradFill>
            <a:gsLst>
              <a:gs pos="0">
                <a:srgbClr val="92BFB5"/>
              </a:gs>
              <a:gs pos="100000">
                <a:srgbClr val="52A4AE"/>
              </a:gs>
            </a:gsLst>
          </a:gradFill>
          <a:ln>
            <a:noFill/>
          </a:ln>
          <a:effectLst>
            <a:outerShdw algn="tl" blurRad="190500" dir="2700000" dist="63500"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r="13500000" dist="38100">
                    <a:prstClr val="black">
                      <a:alpha val="50000"/>
                    </a:prstClr>
                  </a:innerShdw>
                </a:effectLst>
                <a:latin charset="-122" panose="020b0503020204020204" pitchFamily="34" typeface="微软雅黑"/>
                <a:ea charset="-122" pitchFamily="3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r>
              <a:rPr altLang="zh-CN" lang="en-US" sz="2000">
                <a:solidFill>
                  <a:schemeClr val="bg1"/>
                </a:solidFill>
                <a:effectLst/>
                <a:latin typeface="+mn-lt"/>
                <a:ea typeface="+mn-ea"/>
                <a:cs typeface="+mn-ea"/>
                <a:sym typeface="+mn-lt"/>
              </a:rPr>
              <a:t>02</a:t>
            </a:r>
          </a:p>
        </p:txBody>
      </p:sp>
      <p:grpSp>
        <p:nvGrpSpPr>
          <p:cNvPr id="16" name="组合 15">
            <a:extLst>
              <a:ext uri="{FF2B5EF4-FFF2-40B4-BE49-F238E27FC236}">
                <a16:creationId xmlns:a16="http://schemas.microsoft.com/office/drawing/2014/main" id="{52561DE8-DBA1-4044-957D-B6A887A412FF}"/>
              </a:ext>
            </a:extLst>
          </p:cNvPr>
          <p:cNvGrpSpPr/>
          <p:nvPr/>
        </p:nvGrpSpPr>
        <p:grpSpPr>
          <a:xfrm>
            <a:off x="8612581" y="3781955"/>
            <a:ext cx="2477305" cy="665147"/>
            <a:chOff x="8784483" y="2133650"/>
            <a:chExt cx="2477305" cy="665147"/>
          </a:xfrm>
        </p:grpSpPr>
        <p:sp>
          <p:nvSpPr>
            <p:cNvPr id="17" name="TextBox 51">
              <a:extLst>
                <a:ext uri="{FF2B5EF4-FFF2-40B4-BE49-F238E27FC236}">
                  <a16:creationId xmlns:a16="http://schemas.microsoft.com/office/drawing/2014/main" id="{DB9A1C67-03D1-4C64-A111-681C1AC4E0BB}"/>
                </a:ext>
              </a:extLst>
            </p:cNvPr>
            <p:cNvSpPr txBox="1"/>
            <p:nvPr/>
          </p:nvSpPr>
          <p:spPr>
            <a:xfrm>
              <a:off x="8785373" y="2477491"/>
              <a:ext cx="2133944" cy="34544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pPr>
                <a:lnSpc>
                  <a:spcPts val="2000"/>
                </a:lnSpc>
              </a:pPr>
              <a:r>
                <a:rPr altLang="en-US" lang="zh-CN" sz="1200">
                  <a:solidFill>
                    <a:schemeClr val="tx1">
                      <a:lumMod val="65000"/>
                      <a:lumOff val="35000"/>
                    </a:schemeClr>
                  </a:solidFill>
                  <a:latin typeface="+mn-lt"/>
                  <a:ea typeface="+mn-ea"/>
                  <a:cs typeface="+mn-ea"/>
                  <a:sym typeface="+mn-lt"/>
                </a:rPr>
                <a:t>自然、亲切、舒缓</a:t>
              </a:r>
            </a:p>
          </p:txBody>
        </p:sp>
        <p:sp>
          <p:nvSpPr>
            <p:cNvPr id="18" name="TextBox 52">
              <a:extLst>
                <a:ext uri="{FF2B5EF4-FFF2-40B4-BE49-F238E27FC236}">
                  <a16:creationId xmlns:a16="http://schemas.microsoft.com/office/drawing/2014/main" id="{99D4E6CA-07CF-4D5B-B47C-2A9171E5B2D1}"/>
                </a:ext>
              </a:extLst>
            </p:cNvPr>
            <p:cNvSpPr txBox="1"/>
            <p:nvPr/>
          </p:nvSpPr>
          <p:spPr>
            <a:xfrm>
              <a:off x="8784482" y="2133650"/>
              <a:ext cx="2477305" cy="335280"/>
            </a:xfrm>
            <a:prstGeom prst="rect">
              <a:avLst/>
            </a:prstGeom>
            <a:noFill/>
          </p:spPr>
          <p:txBody>
            <a:bodyPr rtlCol="0" wrap="square">
              <a:spAutoFit/>
            </a:bodyPr>
            <a:lstStyle/>
            <a:p>
              <a:r>
                <a:rPr altLang="en-US" b="1" lang="zh-CN" smtClean="0" sz="1600">
                  <a:solidFill>
                    <a:schemeClr val="tx1">
                      <a:lumMod val="75000"/>
                      <a:lumOff val="25000"/>
                    </a:schemeClr>
                  </a:solidFill>
                  <a:cs typeface="+mn-ea"/>
                  <a:sym typeface="+mn-lt"/>
                </a:rPr>
                <a:t>营销</a:t>
              </a:r>
            </a:p>
          </p:txBody>
        </p:sp>
      </p:grpSp>
      <p:sp>
        <p:nvSpPr>
          <p:cNvPr id="20" name="文本框 29">
            <a:extLst>
              <a:ext uri="{FF2B5EF4-FFF2-40B4-BE49-F238E27FC236}">
                <a16:creationId xmlns:a16="http://schemas.microsoft.com/office/drawing/2014/main" id="{B69A33F6-7429-4142-A233-0FE032792EAA}"/>
              </a:ext>
            </a:extLst>
          </p:cNvPr>
          <p:cNvSpPr txBox="1">
            <a:spLocks noChangeArrowheads="1"/>
          </p:cNvSpPr>
          <p:nvPr/>
        </p:nvSpPr>
        <p:spPr bwMode="auto">
          <a:xfrm>
            <a:off x="8057784" y="3837468"/>
            <a:ext cx="481330" cy="396240"/>
          </a:xfrm>
          <a:prstGeom prst="rect">
            <a:avLst/>
          </a:prstGeom>
          <a:gradFill>
            <a:gsLst>
              <a:gs pos="0">
                <a:srgbClr val="92BFB5"/>
              </a:gs>
              <a:gs pos="100000">
                <a:srgbClr val="52A4AE"/>
              </a:gs>
            </a:gsLst>
          </a:gradFill>
          <a:ln>
            <a:noFill/>
          </a:ln>
          <a:effectLst>
            <a:outerShdw algn="tl" blurRad="190500" dir="2700000" dist="63500"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r="13500000" dist="38100">
                    <a:prstClr val="black">
                      <a:alpha val="50000"/>
                    </a:prstClr>
                  </a:innerShdw>
                </a:effectLst>
                <a:latin charset="-122" panose="020b0503020204020204" pitchFamily="34" typeface="微软雅黑"/>
                <a:ea charset="-122" pitchFamily="3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r>
              <a:rPr altLang="zh-CN" lang="en-US" sz="2000">
                <a:solidFill>
                  <a:schemeClr val="bg1"/>
                </a:solidFill>
                <a:effectLst/>
                <a:latin typeface="+mn-lt"/>
                <a:ea typeface="+mn-ea"/>
                <a:cs typeface="+mn-ea"/>
                <a:sym typeface="+mn-lt"/>
              </a:rPr>
              <a:t>03</a:t>
            </a:r>
          </a:p>
        </p:txBody>
      </p:sp>
      <p:pic>
        <p:nvPicPr>
          <p:cNvPr id="21" name="Picture 3">
            <a:extLst>
              <a:ext uri="{FF2B5EF4-FFF2-40B4-BE49-F238E27FC236}">
                <a16:creationId xmlns:a16="http://schemas.microsoft.com/office/drawing/2014/main" id="{F55EFAA0-24B7-4306-A5BC-CB230093CE53}"/>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8072722" y="1614358"/>
            <a:ext cx="2751528" cy="1834352"/>
          </a:xfrm>
          <a:prstGeom prst="rect">
            <a:avLst/>
          </a:prstGeom>
          <a:noFill/>
          <a:effectLst>
            <a:outerShdw algn="tl" blurRad="190500" dir="2700000" dist="63500" rotWithShape="0">
              <a:prstClr val="black">
                <a:alpha val="30000"/>
              </a:prstClr>
            </a:outerShdw>
          </a:effectLst>
          <a:extLst>
            <a:ext uri="{909E8E84-426E-40DD-AFC4-6F175D3DCCD1}">
              <a14:hiddenFill>
                <a:solidFill>
                  <a:srgbClr val="FFFFFF"/>
                </a:solidFill>
              </a14:hiddenFill>
            </a:ext>
          </a:extLst>
        </p:spPr>
      </p:pic>
      <p:pic>
        <p:nvPicPr>
          <p:cNvPr id="22" name="Picture 4">
            <a:extLst>
              <a:ext uri="{FF2B5EF4-FFF2-40B4-BE49-F238E27FC236}">
                <a16:creationId xmlns:a16="http://schemas.microsoft.com/office/drawing/2014/main" id="{10B6CB71-A5DF-458E-A593-08973838CBD3}"/>
              </a:ext>
            </a:extLst>
          </p:cNvPr>
          <p:cNvPicPr>
            <a:picLocks noChangeArrowheads="1" noChangeAspect="1"/>
          </p:cNvPicPr>
          <p:nvPr/>
        </p:nvPicPr>
        <p:blipFill>
          <a:blip r:embed="rId4">
            <a:extLst>
              <a:ext uri="{28A0092B-C50C-407E-A947-70E740481C1C}">
                <a14:useLocalDpi val="0"/>
              </a:ext>
            </a:extLst>
          </a:blip>
          <a:stretch>
            <a:fillRect/>
          </a:stretch>
        </p:blipFill>
        <p:spPr bwMode="auto">
          <a:xfrm>
            <a:off x="4832362" y="1614358"/>
            <a:ext cx="2751528" cy="1834352"/>
          </a:xfrm>
          <a:prstGeom prst="rect">
            <a:avLst/>
          </a:prstGeom>
          <a:noFill/>
          <a:effectLst>
            <a:outerShdw algn="tl" blurRad="190500" dir="2700000" dist="63500" rotWithShape="0">
              <a:prstClr val="black">
                <a:alpha val="30000"/>
              </a:prstClr>
            </a:outerShdw>
          </a:effectLst>
          <a:extLst>
            <a:ext uri="{909E8E84-426E-40DD-AFC4-6F175D3DCCD1}">
              <a14:hiddenFill>
                <a:solidFill>
                  <a:srgbClr val="FFFFFF"/>
                </a:solidFill>
              </a14:hiddenFill>
            </a:ext>
          </a:extLst>
        </p:spPr>
      </p:pic>
      <p:pic>
        <p:nvPicPr>
          <p:cNvPr id="23" name="Picture 5">
            <a:extLst>
              <a:ext uri="{FF2B5EF4-FFF2-40B4-BE49-F238E27FC236}">
                <a16:creationId xmlns:a16="http://schemas.microsoft.com/office/drawing/2014/main" id="{239F5CF0-6619-4E1E-9002-C62A8EF5D14E}"/>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1592002" y="1614358"/>
            <a:ext cx="2751528" cy="1834352"/>
          </a:xfrm>
          <a:prstGeom prst="rect">
            <a:avLst/>
          </a:prstGeom>
          <a:noFill/>
          <a:effectLst>
            <a:outerShdw algn="tl" blurRad="190500" dir="2700000" dist="63500" rotWithShape="0">
              <a:prstClr val="black">
                <a:alpha val="30000"/>
              </a:prstClr>
            </a:outerShdw>
          </a:effectLst>
          <a:extLst>
            <a:ext uri="{909E8E84-426E-40DD-AFC4-6F175D3DCCD1}">
              <a14:hiddenFill>
                <a:solidFill>
                  <a:srgbClr val="FFFFFF"/>
                </a:solidFill>
              </a14:hiddenFill>
            </a:ext>
          </a:extLst>
        </p:spPr>
      </p:pic>
      <p:sp>
        <p:nvSpPr>
          <p:cNvPr id="19" name="文本占位符 6146">
            <a:extLst>
              <a:ext uri="{FF2B5EF4-FFF2-40B4-BE49-F238E27FC236}">
                <a16:creationId xmlns:a16="http://schemas.microsoft.com/office/drawing/2014/main" id="{9834C08B-C208-4248-B1B3-950D7AFABF12}"/>
              </a:ext>
            </a:extLst>
          </p:cNvPr>
          <p:cNvSpPr txBox="1"/>
          <p:nvPr/>
        </p:nvSpPr>
        <p:spPr>
          <a:xfrm>
            <a:off x="872490" y="7423694"/>
            <a:ext cx="11416030" cy="1831340"/>
          </a:xfrm>
          <a:prstGeom prst="rect">
            <a:avLst/>
          </a:prstGeom>
        </p:spPr>
        <p:txBody>
          <a:bodyPr anchor="t" bIns="45720" lIns="91440" rIns="91440" tIns="45720" vert="horz" wrap="square">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50000"/>
              </a:lnSpc>
              <a:buClr>
                <a:schemeClr val="tx2"/>
              </a:buClr>
              <a:buSzPct val="115000"/>
              <a:buFont charset="0" panose="05000000000000000000" typeface="Wingdings"/>
              <a:buChar char="l"/>
            </a:pPr>
            <a:endParaRPr altLang="en-US" lang="zh-CN" sz="1400">
              <a:solidFill>
                <a:schemeClr val="tx1">
                  <a:lumMod val="75000"/>
                  <a:lumOff val="25000"/>
                </a:schemeClr>
              </a:solidFill>
              <a:cs typeface="+mn-ea"/>
              <a:sym typeface="+mn-lt"/>
            </a:endParaRPr>
          </a:p>
        </p:txBody>
      </p:sp>
      <p:grpSp>
        <p:nvGrpSpPr>
          <p:cNvPr id="25" name="组合 24">
            <a:extLst>
              <a:ext uri="{FF2B5EF4-FFF2-40B4-BE49-F238E27FC236}">
                <a16:creationId xmlns:a16="http://schemas.microsoft.com/office/drawing/2014/main" id="{D0478F64-B95C-43A3-AA9A-DBA08ADF1114}"/>
              </a:ext>
            </a:extLst>
          </p:cNvPr>
          <p:cNvGrpSpPr/>
          <p:nvPr/>
        </p:nvGrpSpPr>
        <p:grpSpPr>
          <a:xfrm>
            <a:off x="2131292" y="4941654"/>
            <a:ext cx="2477305" cy="1205615"/>
            <a:chOff x="8784483" y="2133650"/>
            <a:chExt cx="2477305" cy="1205615"/>
          </a:xfrm>
        </p:grpSpPr>
        <p:sp>
          <p:nvSpPr>
            <p:cNvPr id="26" name="TextBox 43">
              <a:extLst>
                <a:ext uri="{FF2B5EF4-FFF2-40B4-BE49-F238E27FC236}">
                  <a16:creationId xmlns:a16="http://schemas.microsoft.com/office/drawing/2014/main" id="{DB37EFA1-E408-4BEA-B1DD-D2B2ACB8E2E8}"/>
                </a:ext>
              </a:extLst>
            </p:cNvPr>
            <p:cNvSpPr txBox="1"/>
            <p:nvPr/>
          </p:nvSpPr>
          <p:spPr>
            <a:xfrm>
              <a:off x="8785373" y="2477491"/>
              <a:ext cx="2133944" cy="85344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pPr>
                <a:lnSpc>
                  <a:spcPts val="2000"/>
                </a:lnSpc>
              </a:pPr>
              <a:r>
                <a:rPr altLang="en-US" lang="zh-CN" sz="1200">
                  <a:solidFill>
                    <a:schemeClr val="tx1">
                      <a:lumMod val="65000"/>
                      <a:lumOff val="35000"/>
                    </a:schemeClr>
                  </a:solidFill>
                  <a:latin typeface="+mn-lt"/>
                  <a:ea typeface="+mn-ea"/>
                  <a:cs typeface="+mn-ea"/>
                  <a:sym typeface="+mn-lt"/>
                </a:rPr>
                <a:t>让客户决定是否握手，握手时让大 拇指向外竖起接纳对方，并确保大拇指与食指</a:t>
              </a:r>
            </a:p>
          </p:txBody>
        </p:sp>
        <p:sp>
          <p:nvSpPr>
            <p:cNvPr id="27" name="TextBox 44">
              <a:extLst>
                <a:ext uri="{FF2B5EF4-FFF2-40B4-BE49-F238E27FC236}">
                  <a16:creationId xmlns:a16="http://schemas.microsoft.com/office/drawing/2014/main" id="{8B495B3F-1788-4A46-BE37-CB63046DF190}"/>
                </a:ext>
              </a:extLst>
            </p:cNvPr>
            <p:cNvSpPr txBox="1"/>
            <p:nvPr/>
          </p:nvSpPr>
          <p:spPr>
            <a:xfrm>
              <a:off x="8784483" y="2133650"/>
              <a:ext cx="2477305" cy="335280"/>
            </a:xfrm>
            <a:prstGeom prst="rect">
              <a:avLst/>
            </a:prstGeom>
            <a:noFill/>
          </p:spPr>
          <p:txBody>
            <a:bodyPr rtlCol="0" wrap="square">
              <a:spAutoFit/>
            </a:bodyPr>
            <a:lstStyle/>
            <a:p>
              <a:r>
                <a:rPr altLang="en-US" b="1" lang="zh-CN" smtClean="0" sz="1600">
                  <a:solidFill>
                    <a:schemeClr val="tx1">
                      <a:lumMod val="75000"/>
                      <a:lumOff val="25000"/>
                    </a:schemeClr>
                  </a:solidFill>
                  <a:cs typeface="+mn-ea"/>
                  <a:sym typeface="+mn-lt"/>
                </a:rPr>
                <a:t>业务</a:t>
              </a:r>
            </a:p>
          </p:txBody>
        </p:sp>
      </p:grpSp>
      <p:sp>
        <p:nvSpPr>
          <p:cNvPr id="28" name="文本框 29">
            <a:extLst>
              <a:ext uri="{FF2B5EF4-FFF2-40B4-BE49-F238E27FC236}">
                <a16:creationId xmlns:a16="http://schemas.microsoft.com/office/drawing/2014/main" id="{9DEE21EA-9EA6-4A2A-98C5-ED8CA11A9711}"/>
              </a:ext>
            </a:extLst>
          </p:cNvPr>
          <p:cNvSpPr txBox="1">
            <a:spLocks noChangeArrowheads="1"/>
          </p:cNvSpPr>
          <p:nvPr/>
        </p:nvSpPr>
        <p:spPr bwMode="auto">
          <a:xfrm>
            <a:off x="1576494" y="4997167"/>
            <a:ext cx="481330" cy="396240"/>
          </a:xfrm>
          <a:prstGeom prst="rect">
            <a:avLst/>
          </a:prstGeom>
          <a:gradFill>
            <a:gsLst>
              <a:gs pos="0">
                <a:srgbClr val="92BFB5"/>
              </a:gs>
              <a:gs pos="100000">
                <a:srgbClr val="52A4AE"/>
              </a:gs>
            </a:gsLst>
          </a:gradFill>
          <a:ln>
            <a:noFill/>
          </a:ln>
          <a:effectLst>
            <a:outerShdw algn="tl" blurRad="190500" dir="2700000" dist="63500"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r="13500000" dist="38100">
                    <a:prstClr val="black">
                      <a:alpha val="50000"/>
                    </a:prstClr>
                  </a:innerShdw>
                </a:effectLst>
                <a:latin charset="-122" panose="020b0503020204020204" pitchFamily="34" typeface="微软雅黑"/>
                <a:ea charset="-122" pitchFamily="3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r>
              <a:rPr altLang="zh-CN" lang="en-US" smtClean="0" sz="2000">
                <a:solidFill>
                  <a:schemeClr val="bg1"/>
                </a:solidFill>
                <a:effectLst/>
                <a:latin typeface="+mn-lt"/>
                <a:ea typeface="+mn-ea"/>
                <a:cs typeface="+mn-ea"/>
                <a:sym typeface="+mn-lt"/>
              </a:rPr>
              <a:t>04</a:t>
            </a:r>
          </a:p>
        </p:txBody>
      </p:sp>
      <p:grpSp>
        <p:nvGrpSpPr>
          <p:cNvPr id="29" name="组合 28">
            <a:extLst>
              <a:ext uri="{FF2B5EF4-FFF2-40B4-BE49-F238E27FC236}">
                <a16:creationId xmlns:a16="http://schemas.microsoft.com/office/drawing/2014/main" id="{29E8A107-22F8-4B8D-A2B9-E33BE1826834}"/>
              </a:ext>
            </a:extLst>
          </p:cNvPr>
          <p:cNvGrpSpPr/>
          <p:nvPr/>
        </p:nvGrpSpPr>
        <p:grpSpPr>
          <a:xfrm>
            <a:off x="5371936" y="4941654"/>
            <a:ext cx="2477305" cy="1205615"/>
            <a:chOff x="8784483" y="2133650"/>
            <a:chExt cx="2477305" cy="1205615"/>
          </a:xfrm>
        </p:grpSpPr>
        <p:sp>
          <p:nvSpPr>
            <p:cNvPr id="30" name="TextBox 47">
              <a:extLst>
                <a:ext uri="{FF2B5EF4-FFF2-40B4-BE49-F238E27FC236}">
                  <a16:creationId xmlns:a16="http://schemas.microsoft.com/office/drawing/2014/main" id="{516ADBCA-8A2C-435C-AB20-0BDD4735A4F7}"/>
                </a:ext>
              </a:extLst>
            </p:cNvPr>
            <p:cNvSpPr txBox="1"/>
            <p:nvPr/>
          </p:nvSpPr>
          <p:spPr>
            <a:xfrm>
              <a:off x="8785373" y="2477491"/>
              <a:ext cx="2133944" cy="85344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pPr>
                <a:lnSpc>
                  <a:spcPts val="2000"/>
                </a:lnSpc>
              </a:pPr>
              <a:r>
                <a:rPr altLang="en-US" lang="zh-CN" sz="1200">
                  <a:solidFill>
                    <a:schemeClr val="tx1">
                      <a:lumMod val="65000"/>
                      <a:lumOff val="35000"/>
                    </a:schemeClr>
                  </a:solidFill>
                  <a:latin typeface="+mn-lt"/>
                  <a:ea typeface="+mn-ea"/>
                  <a:cs typeface="+mn-ea"/>
                  <a:sym typeface="+mn-lt"/>
                </a:rPr>
                <a:t>保持身体再舒适的状态下直立，必要是轻微弯腰或点头之间的部分与对方接触</a:t>
              </a:r>
            </a:p>
          </p:txBody>
        </p:sp>
        <p:sp>
          <p:nvSpPr>
            <p:cNvPr id="31" name="TextBox 48">
              <a:extLst>
                <a:ext uri="{FF2B5EF4-FFF2-40B4-BE49-F238E27FC236}">
                  <a16:creationId xmlns:a16="http://schemas.microsoft.com/office/drawing/2014/main" id="{1276ADF1-D9AB-494A-8ED1-E8467433C291}"/>
                </a:ext>
              </a:extLst>
            </p:cNvPr>
            <p:cNvSpPr txBox="1"/>
            <p:nvPr/>
          </p:nvSpPr>
          <p:spPr>
            <a:xfrm>
              <a:off x="8784482" y="2133650"/>
              <a:ext cx="2477305" cy="335280"/>
            </a:xfrm>
            <a:prstGeom prst="rect">
              <a:avLst/>
            </a:prstGeom>
            <a:noFill/>
          </p:spPr>
          <p:txBody>
            <a:bodyPr rtlCol="0" wrap="square">
              <a:spAutoFit/>
            </a:bodyPr>
            <a:lstStyle/>
            <a:p>
              <a:r>
                <a:rPr altLang="en-US" b="1" lang="zh-CN" smtClean="0" sz="1600">
                  <a:solidFill>
                    <a:schemeClr val="tx1">
                      <a:lumMod val="75000"/>
                      <a:lumOff val="25000"/>
                    </a:schemeClr>
                  </a:solidFill>
                  <a:cs typeface="+mn-ea"/>
                  <a:sym typeface="+mn-lt"/>
                </a:rPr>
                <a:t>客户</a:t>
              </a:r>
            </a:p>
          </p:txBody>
        </p:sp>
      </p:grpSp>
      <p:sp>
        <p:nvSpPr>
          <p:cNvPr id="32" name="文本框 29">
            <a:extLst>
              <a:ext uri="{FF2B5EF4-FFF2-40B4-BE49-F238E27FC236}">
                <a16:creationId xmlns:a16="http://schemas.microsoft.com/office/drawing/2014/main" id="{A3FBBC4E-D39C-43E7-A55A-9279018684D8}"/>
              </a:ext>
            </a:extLst>
          </p:cNvPr>
          <p:cNvSpPr txBox="1">
            <a:spLocks noChangeArrowheads="1"/>
          </p:cNvSpPr>
          <p:nvPr/>
        </p:nvSpPr>
        <p:spPr bwMode="auto">
          <a:xfrm>
            <a:off x="4817137" y="4997167"/>
            <a:ext cx="481330" cy="396240"/>
          </a:xfrm>
          <a:prstGeom prst="rect">
            <a:avLst/>
          </a:prstGeom>
          <a:gradFill>
            <a:gsLst>
              <a:gs pos="0">
                <a:srgbClr val="92BFB5"/>
              </a:gs>
              <a:gs pos="100000">
                <a:srgbClr val="52A4AE"/>
              </a:gs>
            </a:gsLst>
          </a:gradFill>
          <a:ln>
            <a:noFill/>
          </a:ln>
          <a:effectLst>
            <a:outerShdw algn="tl" blurRad="190500" dir="2700000" dist="63500"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r="13500000" dist="38100">
                    <a:prstClr val="black">
                      <a:alpha val="50000"/>
                    </a:prstClr>
                  </a:innerShdw>
                </a:effectLst>
                <a:latin charset="-122" panose="020b0503020204020204" pitchFamily="34" typeface="微软雅黑"/>
                <a:ea charset="-122" pitchFamily="3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r>
              <a:rPr altLang="zh-CN" lang="en-US" smtClean="0" sz="2000">
                <a:solidFill>
                  <a:schemeClr val="bg1"/>
                </a:solidFill>
                <a:effectLst/>
                <a:latin typeface="+mn-lt"/>
                <a:ea typeface="+mn-ea"/>
                <a:cs typeface="+mn-ea"/>
                <a:sym typeface="+mn-lt"/>
              </a:rPr>
              <a:t>05</a:t>
            </a:r>
          </a:p>
        </p:txBody>
      </p:sp>
      <p:grpSp>
        <p:nvGrpSpPr>
          <p:cNvPr id="33" name="组合 32">
            <a:extLst>
              <a:ext uri="{FF2B5EF4-FFF2-40B4-BE49-F238E27FC236}">
                <a16:creationId xmlns:a16="http://schemas.microsoft.com/office/drawing/2014/main" id="{52561DE8-DBA1-4044-957D-B6A887A412FF}"/>
              </a:ext>
            </a:extLst>
          </p:cNvPr>
          <p:cNvGrpSpPr/>
          <p:nvPr/>
        </p:nvGrpSpPr>
        <p:grpSpPr>
          <a:xfrm>
            <a:off x="8612581" y="4941654"/>
            <a:ext cx="2477305" cy="1205615"/>
            <a:chOff x="8784483" y="2133650"/>
            <a:chExt cx="2477305" cy="1205615"/>
          </a:xfrm>
        </p:grpSpPr>
        <p:sp>
          <p:nvSpPr>
            <p:cNvPr id="34" name="TextBox 51">
              <a:extLst>
                <a:ext uri="{FF2B5EF4-FFF2-40B4-BE49-F238E27FC236}">
                  <a16:creationId xmlns:a16="http://schemas.microsoft.com/office/drawing/2014/main" id="{DB9A1C67-03D1-4C64-A111-681C1AC4E0BB}"/>
                </a:ext>
              </a:extLst>
            </p:cNvPr>
            <p:cNvSpPr txBox="1"/>
            <p:nvPr/>
          </p:nvSpPr>
          <p:spPr>
            <a:xfrm>
              <a:off x="8785372" y="2477491"/>
              <a:ext cx="2133944" cy="85344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pPr>
                <a:lnSpc>
                  <a:spcPts val="2000"/>
                </a:lnSpc>
              </a:pPr>
              <a:r>
                <a:rPr altLang="en-US" lang="zh-CN" sz="1200">
                  <a:solidFill>
                    <a:schemeClr val="tx1">
                      <a:lumMod val="65000"/>
                      <a:lumOff val="35000"/>
                    </a:schemeClr>
                  </a:solidFill>
                  <a:latin typeface="+mn-lt"/>
                  <a:ea typeface="+mn-ea"/>
                  <a:cs typeface="+mn-ea"/>
                  <a:sym typeface="+mn-lt"/>
                </a:rPr>
                <a:t>握手后用双手把名片递给客户，每次都要给名片，直到客户记住你为止</a:t>
              </a:r>
            </a:p>
          </p:txBody>
        </p:sp>
        <p:sp>
          <p:nvSpPr>
            <p:cNvPr id="35" name="TextBox 52">
              <a:extLst>
                <a:ext uri="{FF2B5EF4-FFF2-40B4-BE49-F238E27FC236}">
                  <a16:creationId xmlns:a16="http://schemas.microsoft.com/office/drawing/2014/main" id="{99D4E6CA-07CF-4D5B-B47C-2A9171E5B2D1}"/>
                </a:ext>
              </a:extLst>
            </p:cNvPr>
            <p:cNvSpPr txBox="1"/>
            <p:nvPr/>
          </p:nvSpPr>
          <p:spPr>
            <a:xfrm>
              <a:off x="8784482" y="2133650"/>
              <a:ext cx="2477305" cy="335280"/>
            </a:xfrm>
            <a:prstGeom prst="rect">
              <a:avLst/>
            </a:prstGeom>
            <a:noFill/>
          </p:spPr>
          <p:txBody>
            <a:bodyPr rtlCol="0" wrap="square">
              <a:spAutoFit/>
            </a:bodyPr>
            <a:lstStyle/>
            <a:p>
              <a:r>
                <a:rPr altLang="en-US" b="1" lang="zh-CN" smtClean="0" sz="1600">
                  <a:solidFill>
                    <a:schemeClr val="tx1">
                      <a:lumMod val="75000"/>
                      <a:lumOff val="25000"/>
                    </a:schemeClr>
                  </a:solidFill>
                  <a:cs typeface="+mn-ea"/>
                  <a:sym typeface="+mn-lt"/>
                </a:rPr>
                <a:t>管理</a:t>
              </a:r>
            </a:p>
          </p:txBody>
        </p:sp>
      </p:grpSp>
      <p:sp>
        <p:nvSpPr>
          <p:cNvPr id="36" name="文本框 29">
            <a:extLst>
              <a:ext uri="{FF2B5EF4-FFF2-40B4-BE49-F238E27FC236}">
                <a16:creationId xmlns:a16="http://schemas.microsoft.com/office/drawing/2014/main" id="{B69A33F6-7429-4142-A233-0FE032792EAA}"/>
              </a:ext>
            </a:extLst>
          </p:cNvPr>
          <p:cNvSpPr txBox="1">
            <a:spLocks noChangeArrowheads="1"/>
          </p:cNvSpPr>
          <p:nvPr/>
        </p:nvSpPr>
        <p:spPr bwMode="auto">
          <a:xfrm>
            <a:off x="8057784" y="4997167"/>
            <a:ext cx="481330" cy="396240"/>
          </a:xfrm>
          <a:prstGeom prst="rect">
            <a:avLst/>
          </a:prstGeom>
          <a:gradFill>
            <a:gsLst>
              <a:gs pos="0">
                <a:srgbClr val="92BFB5"/>
              </a:gs>
              <a:gs pos="100000">
                <a:srgbClr val="52A4AE"/>
              </a:gs>
            </a:gsLst>
          </a:gradFill>
          <a:ln>
            <a:noFill/>
          </a:ln>
          <a:effectLst>
            <a:outerShdw algn="tl" blurRad="190500" dir="2700000" dist="63500"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r="13500000" dist="38100">
                    <a:prstClr val="black">
                      <a:alpha val="50000"/>
                    </a:prstClr>
                  </a:innerShdw>
                </a:effectLst>
                <a:latin charset="-122" panose="020b0503020204020204" pitchFamily="34" typeface="微软雅黑"/>
                <a:ea charset="-122" pitchFamily="34" typeface="微软雅黑"/>
              </a:defRPr>
            </a:lvl1pPr>
            <a:lvl2pPr eaLnBrk="0" hangingPunct="0" indent="-285750" marL="742950">
              <a:defRPr>
                <a:latin charset="0" panose="020b0604020202020204" pitchFamily="34" typeface="Arial"/>
                <a:ea charset="-122" panose="02010600030101010101" pitchFamily="2" typeface="宋体"/>
              </a:defRPr>
            </a:lvl2pPr>
            <a:lvl3pPr eaLnBrk="0" hangingPunct="0" indent="-228600" marL="1143000">
              <a:defRPr>
                <a:latin charset="0" panose="020b0604020202020204" pitchFamily="34" typeface="Arial"/>
                <a:ea charset="-122" panose="02010600030101010101" pitchFamily="2" typeface="宋体"/>
              </a:defRPr>
            </a:lvl3pPr>
            <a:lvl4pPr eaLnBrk="0" hangingPunct="0" indent="-228600" marL="1600200">
              <a:defRPr>
                <a:latin charset="0" panose="020b0604020202020204" pitchFamily="34" typeface="Arial"/>
                <a:ea charset="-122" panose="02010600030101010101" pitchFamily="2" typeface="宋体"/>
              </a:defRPr>
            </a:lvl4pPr>
            <a:lvl5pPr eaLnBrk="0" hangingPunct="0" indent="-228600" marL="2057400">
              <a:defRPr>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latin charset="0" panose="020b0604020202020204" pitchFamily="34" typeface="Arial"/>
                <a:ea charset="-122" panose="02010600030101010101" pitchFamily="2" typeface="宋体"/>
              </a:defRPr>
            </a:lvl9pPr>
          </a:lstStyle>
          <a:p>
            <a:r>
              <a:rPr altLang="zh-CN" lang="en-US" smtClean="0" sz="2000">
                <a:solidFill>
                  <a:schemeClr val="bg1"/>
                </a:solidFill>
                <a:effectLst/>
                <a:latin typeface="+mn-lt"/>
                <a:ea typeface="+mn-ea"/>
                <a:cs typeface="+mn-ea"/>
                <a:sym typeface="+mn-lt"/>
              </a:rPr>
              <a:t>06</a:t>
            </a:r>
          </a:p>
        </p:txBody>
      </p:sp>
      <p:grpSp>
        <p:nvGrpSpPr>
          <p:cNvPr id="37" name="组合 36"/>
          <p:cNvGrpSpPr/>
          <p:nvPr/>
        </p:nvGrpSpPr>
        <p:grpSpPr>
          <a:xfrm>
            <a:off x="3320458" y="458741"/>
            <a:ext cx="5572519" cy="785143"/>
            <a:chOff x="1679798" y="438128"/>
            <a:chExt cx="5572519" cy="785143"/>
          </a:xfrm>
        </p:grpSpPr>
        <p:sp>
          <p:nvSpPr>
            <p:cNvPr id="38" name="文本框 37"/>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mtClean="0" sz="3200">
                  <a:solidFill>
                    <a:schemeClr val="tx1">
                      <a:lumMod val="85000"/>
                      <a:lumOff val="15000"/>
                    </a:schemeClr>
                  </a:solidFill>
                  <a:cs typeface="+mn-ea"/>
                  <a:sym typeface="+mn-lt"/>
                </a:rPr>
                <a:t>工作完成情况</a:t>
              </a:r>
            </a:p>
          </p:txBody>
        </p:sp>
        <p:sp>
          <p:nvSpPr>
            <p:cNvPr id="39" name="文本框 38"/>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265759643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31" presetSubtype="0">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ppt_w</p:attrName>
                                        </p:attrNameLst>
                                      </p:cBhvr>
                                      <p:tavLst>
                                        <p:tav tm="0">
                                          <p:val>
                                            <p:fltVal val="0"/>
                                          </p:val>
                                        </p:tav>
                                        <p:tav tm="100000">
                                          <p:val>
                                            <p:strVal val="#ppt_w"/>
                                          </p:val>
                                        </p:tav>
                                      </p:tavLst>
                                    </p:anim>
                                    <p:anim calcmode="lin" valueType="num">
                                      <p:cBhvr>
                                        <p:cTn dur="500" fill="hold" id="14"/>
                                        <p:tgtEl>
                                          <p:spTgt spid="10"/>
                                        </p:tgtEl>
                                        <p:attrNameLst>
                                          <p:attrName>ppt_h</p:attrName>
                                        </p:attrNameLst>
                                      </p:cBhvr>
                                      <p:tavLst>
                                        <p:tav tm="0">
                                          <p:val>
                                            <p:fltVal val="0"/>
                                          </p:val>
                                        </p:tav>
                                        <p:tav tm="100000">
                                          <p:val>
                                            <p:strVal val="#ppt_h"/>
                                          </p:val>
                                        </p:tav>
                                      </p:tavLst>
                                    </p:anim>
                                    <p:anim calcmode="lin" valueType="num">
                                      <p:cBhvr>
                                        <p:cTn dur="500" fill="hold" id="15"/>
                                        <p:tgtEl>
                                          <p:spTgt spid="10"/>
                                        </p:tgtEl>
                                        <p:attrNameLst>
                                          <p:attrName>style.rotation</p:attrName>
                                        </p:attrNameLst>
                                      </p:cBhvr>
                                      <p:tavLst>
                                        <p:tav tm="0">
                                          <p:val>
                                            <p:fltVal val="90"/>
                                          </p:val>
                                        </p:tav>
                                        <p:tav tm="100000">
                                          <p:val>
                                            <p:fltVal val="0"/>
                                          </p:val>
                                        </p:tav>
                                      </p:tavLst>
                                    </p:anim>
                                    <p:animEffect filter="fade" transition="in">
                                      <p:cBhvr>
                                        <p:cTn dur="500" id="16"/>
                                        <p:tgtEl>
                                          <p:spTgt spid="10"/>
                                        </p:tgtEl>
                                      </p:cBhvr>
                                    </p:animEffect>
                                  </p:childTnLst>
                                </p:cTn>
                              </p:par>
                            </p:childTnLst>
                          </p:cTn>
                        </p:par>
                        <p:par>
                          <p:cTn fill="hold" id="17" nodeType="afterGroup">
                            <p:stCondLst>
                              <p:cond delay="1000"/>
                            </p:stCondLst>
                            <p:childTnLst>
                              <p:par>
                                <p:cTn fill="hold" id="18" nodeType="afterEffect" presetClass="entr" presetID="31"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 calcmode="lin" valueType="num">
                                      <p:cBhvr>
                                        <p:cTn dur="500" fill="hold" id="22"/>
                                        <p:tgtEl>
                                          <p:spTgt spid="7"/>
                                        </p:tgtEl>
                                        <p:attrNameLst>
                                          <p:attrName>style.rotation</p:attrName>
                                        </p:attrNameLst>
                                      </p:cBhvr>
                                      <p:tavLst>
                                        <p:tav tm="0">
                                          <p:val>
                                            <p:fltVal val="90"/>
                                          </p:val>
                                        </p:tav>
                                        <p:tav tm="100000">
                                          <p:val>
                                            <p:fltVal val="0"/>
                                          </p:val>
                                        </p:tav>
                                      </p:tavLst>
                                    </p:anim>
                                    <p:animEffect filter="fade" transition="in">
                                      <p:cBhvr>
                                        <p:cTn dur="500" id="23"/>
                                        <p:tgtEl>
                                          <p:spTgt spid="7"/>
                                        </p:tgtEl>
                                      </p:cBhvr>
                                    </p:animEffect>
                                  </p:childTnLst>
                                </p:cTn>
                              </p:par>
                              <p:par>
                                <p:cTn fill="hold" id="24" nodeType="withEffect" presetClass="entr" presetID="53" presetSubtype="0">
                                  <p:stCondLst>
                                    <p:cond delay="0"/>
                                  </p:stCondLst>
                                  <p:childTnLst>
                                    <p:set>
                                      <p:cBhvr>
                                        <p:cTn dur="1" fill="hold" id="25">
                                          <p:stCondLst>
                                            <p:cond delay="0"/>
                                          </p:stCondLst>
                                        </p:cTn>
                                        <p:tgtEl>
                                          <p:spTgt spid="22"/>
                                        </p:tgtEl>
                                        <p:attrNameLst>
                                          <p:attrName>style.visibility</p:attrName>
                                        </p:attrNameLst>
                                      </p:cBhvr>
                                      <p:to>
                                        <p:strVal val="visible"/>
                                      </p:to>
                                    </p:set>
                                    <p:anim calcmode="lin" valueType="num">
                                      <p:cBhvr>
                                        <p:cTn dur="500" fill="hold" id="26"/>
                                        <p:tgtEl>
                                          <p:spTgt spid="22"/>
                                        </p:tgtEl>
                                        <p:attrNameLst>
                                          <p:attrName>ppt_w</p:attrName>
                                        </p:attrNameLst>
                                      </p:cBhvr>
                                      <p:tavLst>
                                        <p:tav tm="0">
                                          <p:val>
                                            <p:fltVal val="0"/>
                                          </p:val>
                                        </p:tav>
                                        <p:tav tm="100000">
                                          <p:val>
                                            <p:strVal val="#ppt_w"/>
                                          </p:val>
                                        </p:tav>
                                      </p:tavLst>
                                    </p:anim>
                                    <p:anim calcmode="lin" valueType="num">
                                      <p:cBhvr>
                                        <p:cTn dur="500" fill="hold" id="27"/>
                                        <p:tgtEl>
                                          <p:spTgt spid="22"/>
                                        </p:tgtEl>
                                        <p:attrNameLst>
                                          <p:attrName>ppt_h</p:attrName>
                                        </p:attrNameLst>
                                      </p:cBhvr>
                                      <p:tavLst>
                                        <p:tav tm="0">
                                          <p:val>
                                            <p:fltVal val="0"/>
                                          </p:val>
                                        </p:tav>
                                        <p:tav tm="100000">
                                          <p:val>
                                            <p:strVal val="#ppt_h"/>
                                          </p:val>
                                        </p:tav>
                                      </p:tavLst>
                                    </p:anim>
                                    <p:animEffect filter="fade" transition="in">
                                      <p:cBhvr>
                                        <p:cTn dur="500" id="28"/>
                                        <p:tgtEl>
                                          <p:spTgt spid="22"/>
                                        </p:tgtEl>
                                      </p:cBhvr>
                                    </p:animEffect>
                                  </p:childTnLst>
                                </p:cTn>
                              </p:par>
                            </p:childTnLst>
                          </p:cTn>
                        </p:par>
                        <p:par>
                          <p:cTn fill="hold" id="29" nodeType="afterGroup">
                            <p:stCondLst>
                              <p:cond delay="1500"/>
                            </p:stCondLst>
                            <p:childTnLst>
                              <p:par>
                                <p:cTn fill="hold" grpId="0" id="30" nodeType="afterEffect" presetClass="entr" presetID="31" presetSubtype="0">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p:cTn dur="500" fill="hold" id="32"/>
                                        <p:tgtEl>
                                          <p:spTgt spid="14"/>
                                        </p:tgtEl>
                                        <p:attrNameLst>
                                          <p:attrName>ppt_w</p:attrName>
                                        </p:attrNameLst>
                                      </p:cBhvr>
                                      <p:tavLst>
                                        <p:tav tm="0">
                                          <p:val>
                                            <p:fltVal val="0"/>
                                          </p:val>
                                        </p:tav>
                                        <p:tav tm="100000">
                                          <p:val>
                                            <p:strVal val="#ppt_w"/>
                                          </p:val>
                                        </p:tav>
                                      </p:tavLst>
                                    </p:anim>
                                    <p:anim calcmode="lin" valueType="num">
                                      <p:cBhvr>
                                        <p:cTn dur="500" fill="hold" id="33"/>
                                        <p:tgtEl>
                                          <p:spTgt spid="14"/>
                                        </p:tgtEl>
                                        <p:attrNameLst>
                                          <p:attrName>ppt_h</p:attrName>
                                        </p:attrNameLst>
                                      </p:cBhvr>
                                      <p:tavLst>
                                        <p:tav tm="0">
                                          <p:val>
                                            <p:fltVal val="0"/>
                                          </p:val>
                                        </p:tav>
                                        <p:tav tm="100000">
                                          <p:val>
                                            <p:strVal val="#ppt_h"/>
                                          </p:val>
                                        </p:tav>
                                      </p:tavLst>
                                    </p:anim>
                                    <p:anim calcmode="lin" valueType="num">
                                      <p:cBhvr>
                                        <p:cTn dur="500" fill="hold" id="34"/>
                                        <p:tgtEl>
                                          <p:spTgt spid="14"/>
                                        </p:tgtEl>
                                        <p:attrNameLst>
                                          <p:attrName>style.rotation</p:attrName>
                                        </p:attrNameLst>
                                      </p:cBhvr>
                                      <p:tavLst>
                                        <p:tav tm="0">
                                          <p:val>
                                            <p:fltVal val="90"/>
                                          </p:val>
                                        </p:tav>
                                        <p:tav tm="100000">
                                          <p:val>
                                            <p:fltVal val="0"/>
                                          </p:val>
                                        </p:tav>
                                      </p:tavLst>
                                    </p:anim>
                                    <p:animEffect filter="fade" transition="in">
                                      <p:cBhvr>
                                        <p:cTn dur="500" id="35"/>
                                        <p:tgtEl>
                                          <p:spTgt spid="14"/>
                                        </p:tgtEl>
                                      </p:cBhvr>
                                    </p:animEffect>
                                  </p:childTnLst>
                                </p:cTn>
                              </p:par>
                            </p:childTnLst>
                          </p:cTn>
                        </p:par>
                        <p:par>
                          <p:cTn fill="hold" id="36" nodeType="afterGroup">
                            <p:stCondLst>
                              <p:cond delay="2000"/>
                            </p:stCondLst>
                            <p:childTnLst>
                              <p:par>
                                <p:cTn fill="hold" id="37" nodeType="afterEffect" presetClass="entr" presetID="31" presetSubtype="0">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p:cTn dur="500" fill="hold" id="39"/>
                                        <p:tgtEl>
                                          <p:spTgt spid="11"/>
                                        </p:tgtEl>
                                        <p:attrNameLst>
                                          <p:attrName>ppt_w</p:attrName>
                                        </p:attrNameLst>
                                      </p:cBhvr>
                                      <p:tavLst>
                                        <p:tav tm="0">
                                          <p:val>
                                            <p:fltVal val="0"/>
                                          </p:val>
                                        </p:tav>
                                        <p:tav tm="100000">
                                          <p:val>
                                            <p:strVal val="#ppt_w"/>
                                          </p:val>
                                        </p:tav>
                                      </p:tavLst>
                                    </p:anim>
                                    <p:anim calcmode="lin" valueType="num">
                                      <p:cBhvr>
                                        <p:cTn dur="500" fill="hold" id="40"/>
                                        <p:tgtEl>
                                          <p:spTgt spid="11"/>
                                        </p:tgtEl>
                                        <p:attrNameLst>
                                          <p:attrName>ppt_h</p:attrName>
                                        </p:attrNameLst>
                                      </p:cBhvr>
                                      <p:tavLst>
                                        <p:tav tm="0">
                                          <p:val>
                                            <p:fltVal val="0"/>
                                          </p:val>
                                        </p:tav>
                                        <p:tav tm="100000">
                                          <p:val>
                                            <p:strVal val="#ppt_h"/>
                                          </p:val>
                                        </p:tav>
                                      </p:tavLst>
                                    </p:anim>
                                    <p:anim calcmode="lin" valueType="num">
                                      <p:cBhvr>
                                        <p:cTn dur="500" fill="hold" id="41"/>
                                        <p:tgtEl>
                                          <p:spTgt spid="11"/>
                                        </p:tgtEl>
                                        <p:attrNameLst>
                                          <p:attrName>style.rotation</p:attrName>
                                        </p:attrNameLst>
                                      </p:cBhvr>
                                      <p:tavLst>
                                        <p:tav tm="0">
                                          <p:val>
                                            <p:fltVal val="90"/>
                                          </p:val>
                                        </p:tav>
                                        <p:tav tm="100000">
                                          <p:val>
                                            <p:fltVal val="0"/>
                                          </p:val>
                                        </p:tav>
                                      </p:tavLst>
                                    </p:anim>
                                    <p:animEffect filter="fade" transition="in">
                                      <p:cBhvr>
                                        <p:cTn dur="500" id="42"/>
                                        <p:tgtEl>
                                          <p:spTgt spid="11"/>
                                        </p:tgtEl>
                                      </p:cBhvr>
                                    </p:animEffect>
                                  </p:childTnLst>
                                </p:cTn>
                              </p:par>
                              <p:par>
                                <p:cTn fill="hold" id="43" nodeType="withEffect" presetClass="entr" presetID="53" presetSubtype="0">
                                  <p:stCondLst>
                                    <p:cond delay="0"/>
                                  </p:stCondLst>
                                  <p:childTnLst>
                                    <p:set>
                                      <p:cBhvr>
                                        <p:cTn dur="1" fill="hold" id="44">
                                          <p:stCondLst>
                                            <p:cond delay="0"/>
                                          </p:stCondLst>
                                        </p:cTn>
                                        <p:tgtEl>
                                          <p:spTgt spid="21"/>
                                        </p:tgtEl>
                                        <p:attrNameLst>
                                          <p:attrName>style.visibility</p:attrName>
                                        </p:attrNameLst>
                                      </p:cBhvr>
                                      <p:to>
                                        <p:strVal val="visible"/>
                                      </p:to>
                                    </p:set>
                                    <p:anim calcmode="lin" valueType="num">
                                      <p:cBhvr>
                                        <p:cTn dur="500" fill="hold" id="45"/>
                                        <p:tgtEl>
                                          <p:spTgt spid="21"/>
                                        </p:tgtEl>
                                        <p:attrNameLst>
                                          <p:attrName>ppt_w</p:attrName>
                                        </p:attrNameLst>
                                      </p:cBhvr>
                                      <p:tavLst>
                                        <p:tav tm="0">
                                          <p:val>
                                            <p:fltVal val="0"/>
                                          </p:val>
                                        </p:tav>
                                        <p:tav tm="100000">
                                          <p:val>
                                            <p:strVal val="#ppt_w"/>
                                          </p:val>
                                        </p:tav>
                                      </p:tavLst>
                                    </p:anim>
                                    <p:anim calcmode="lin" valueType="num">
                                      <p:cBhvr>
                                        <p:cTn dur="500" fill="hold" id="46"/>
                                        <p:tgtEl>
                                          <p:spTgt spid="21"/>
                                        </p:tgtEl>
                                        <p:attrNameLst>
                                          <p:attrName>ppt_h</p:attrName>
                                        </p:attrNameLst>
                                      </p:cBhvr>
                                      <p:tavLst>
                                        <p:tav tm="0">
                                          <p:val>
                                            <p:fltVal val="0"/>
                                          </p:val>
                                        </p:tav>
                                        <p:tav tm="100000">
                                          <p:val>
                                            <p:strVal val="#ppt_h"/>
                                          </p:val>
                                        </p:tav>
                                      </p:tavLst>
                                    </p:anim>
                                    <p:animEffect filter="fade" transition="in">
                                      <p:cBhvr>
                                        <p:cTn dur="500" id="47"/>
                                        <p:tgtEl>
                                          <p:spTgt spid="21"/>
                                        </p:tgtEl>
                                      </p:cBhvr>
                                    </p:animEffect>
                                  </p:childTnLst>
                                </p:cTn>
                              </p:par>
                            </p:childTnLst>
                          </p:cTn>
                        </p:par>
                        <p:par>
                          <p:cTn fill="hold" id="48" nodeType="afterGroup">
                            <p:stCondLst>
                              <p:cond delay="2500"/>
                            </p:stCondLst>
                            <p:childTnLst>
                              <p:par>
                                <p:cTn fill="hold" grpId="0" id="49" nodeType="afterEffect" presetClass="entr" presetID="31" presetSubtype="0">
                                  <p:stCondLst>
                                    <p:cond delay="0"/>
                                  </p:stCondLst>
                                  <p:childTnLst>
                                    <p:set>
                                      <p:cBhvr>
                                        <p:cTn dur="1" fill="hold" id="50">
                                          <p:stCondLst>
                                            <p:cond delay="0"/>
                                          </p:stCondLst>
                                        </p:cTn>
                                        <p:tgtEl>
                                          <p:spTgt spid="20"/>
                                        </p:tgtEl>
                                        <p:attrNameLst>
                                          <p:attrName>style.visibility</p:attrName>
                                        </p:attrNameLst>
                                      </p:cBhvr>
                                      <p:to>
                                        <p:strVal val="visible"/>
                                      </p:to>
                                    </p:set>
                                    <p:anim calcmode="lin" valueType="num">
                                      <p:cBhvr>
                                        <p:cTn dur="500" fill="hold" id="51"/>
                                        <p:tgtEl>
                                          <p:spTgt spid="20"/>
                                        </p:tgtEl>
                                        <p:attrNameLst>
                                          <p:attrName>ppt_w</p:attrName>
                                        </p:attrNameLst>
                                      </p:cBhvr>
                                      <p:tavLst>
                                        <p:tav tm="0">
                                          <p:val>
                                            <p:fltVal val="0"/>
                                          </p:val>
                                        </p:tav>
                                        <p:tav tm="100000">
                                          <p:val>
                                            <p:strVal val="#ppt_w"/>
                                          </p:val>
                                        </p:tav>
                                      </p:tavLst>
                                    </p:anim>
                                    <p:anim calcmode="lin" valueType="num">
                                      <p:cBhvr>
                                        <p:cTn dur="500" fill="hold" id="52"/>
                                        <p:tgtEl>
                                          <p:spTgt spid="20"/>
                                        </p:tgtEl>
                                        <p:attrNameLst>
                                          <p:attrName>ppt_h</p:attrName>
                                        </p:attrNameLst>
                                      </p:cBhvr>
                                      <p:tavLst>
                                        <p:tav tm="0">
                                          <p:val>
                                            <p:fltVal val="0"/>
                                          </p:val>
                                        </p:tav>
                                        <p:tav tm="100000">
                                          <p:val>
                                            <p:strVal val="#ppt_h"/>
                                          </p:val>
                                        </p:tav>
                                      </p:tavLst>
                                    </p:anim>
                                    <p:anim calcmode="lin" valueType="num">
                                      <p:cBhvr>
                                        <p:cTn dur="500" fill="hold" id="53"/>
                                        <p:tgtEl>
                                          <p:spTgt spid="20"/>
                                        </p:tgtEl>
                                        <p:attrNameLst>
                                          <p:attrName>style.rotation</p:attrName>
                                        </p:attrNameLst>
                                      </p:cBhvr>
                                      <p:tavLst>
                                        <p:tav tm="0">
                                          <p:val>
                                            <p:fltVal val="90"/>
                                          </p:val>
                                        </p:tav>
                                        <p:tav tm="100000">
                                          <p:val>
                                            <p:fltVal val="0"/>
                                          </p:val>
                                        </p:tav>
                                      </p:tavLst>
                                    </p:anim>
                                    <p:animEffect filter="fade" transition="in">
                                      <p:cBhvr>
                                        <p:cTn dur="500" id="54"/>
                                        <p:tgtEl>
                                          <p:spTgt spid="20"/>
                                        </p:tgtEl>
                                      </p:cBhvr>
                                    </p:animEffect>
                                  </p:childTnLst>
                                </p:cTn>
                              </p:par>
                            </p:childTnLst>
                          </p:cTn>
                        </p:par>
                        <p:par>
                          <p:cTn fill="hold" id="55" nodeType="afterGroup">
                            <p:stCondLst>
                              <p:cond delay="3000"/>
                            </p:stCondLst>
                            <p:childTnLst>
                              <p:par>
                                <p:cTn fill="hold" id="56" nodeType="afterEffect" presetClass="entr" presetID="31" presetSubtype="0">
                                  <p:stCondLst>
                                    <p:cond delay="0"/>
                                  </p:stCondLst>
                                  <p:childTnLst>
                                    <p:set>
                                      <p:cBhvr>
                                        <p:cTn dur="1" fill="hold" id="57">
                                          <p:stCondLst>
                                            <p:cond delay="0"/>
                                          </p:stCondLst>
                                        </p:cTn>
                                        <p:tgtEl>
                                          <p:spTgt spid="16"/>
                                        </p:tgtEl>
                                        <p:attrNameLst>
                                          <p:attrName>style.visibility</p:attrName>
                                        </p:attrNameLst>
                                      </p:cBhvr>
                                      <p:to>
                                        <p:strVal val="visible"/>
                                      </p:to>
                                    </p:set>
                                    <p:anim calcmode="lin" valueType="num">
                                      <p:cBhvr>
                                        <p:cTn dur="500" fill="hold" id="58"/>
                                        <p:tgtEl>
                                          <p:spTgt spid="16"/>
                                        </p:tgtEl>
                                        <p:attrNameLst>
                                          <p:attrName>ppt_w</p:attrName>
                                        </p:attrNameLst>
                                      </p:cBhvr>
                                      <p:tavLst>
                                        <p:tav tm="0">
                                          <p:val>
                                            <p:fltVal val="0"/>
                                          </p:val>
                                        </p:tav>
                                        <p:tav tm="100000">
                                          <p:val>
                                            <p:strVal val="#ppt_w"/>
                                          </p:val>
                                        </p:tav>
                                      </p:tavLst>
                                    </p:anim>
                                    <p:anim calcmode="lin" valueType="num">
                                      <p:cBhvr>
                                        <p:cTn dur="500" fill="hold" id="59"/>
                                        <p:tgtEl>
                                          <p:spTgt spid="16"/>
                                        </p:tgtEl>
                                        <p:attrNameLst>
                                          <p:attrName>ppt_h</p:attrName>
                                        </p:attrNameLst>
                                      </p:cBhvr>
                                      <p:tavLst>
                                        <p:tav tm="0">
                                          <p:val>
                                            <p:fltVal val="0"/>
                                          </p:val>
                                        </p:tav>
                                        <p:tav tm="100000">
                                          <p:val>
                                            <p:strVal val="#ppt_h"/>
                                          </p:val>
                                        </p:tav>
                                      </p:tavLst>
                                    </p:anim>
                                    <p:anim calcmode="lin" valueType="num">
                                      <p:cBhvr>
                                        <p:cTn dur="500" fill="hold" id="60"/>
                                        <p:tgtEl>
                                          <p:spTgt spid="16"/>
                                        </p:tgtEl>
                                        <p:attrNameLst>
                                          <p:attrName>style.rotation</p:attrName>
                                        </p:attrNameLst>
                                      </p:cBhvr>
                                      <p:tavLst>
                                        <p:tav tm="0">
                                          <p:val>
                                            <p:fltVal val="90"/>
                                          </p:val>
                                        </p:tav>
                                        <p:tav tm="100000">
                                          <p:val>
                                            <p:fltVal val="0"/>
                                          </p:val>
                                        </p:tav>
                                      </p:tavLst>
                                    </p:anim>
                                    <p:animEffect filter="fade" transition="in">
                                      <p:cBhvr>
                                        <p:cTn dur="500" id="61"/>
                                        <p:tgtEl>
                                          <p:spTgt spid="16"/>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19"/>
                                        </p:tgtEl>
                                        <p:attrNameLst>
                                          <p:attrName>style.visibility</p:attrName>
                                        </p:attrNameLst>
                                      </p:cBhvr>
                                      <p:to>
                                        <p:strVal val="visible"/>
                                      </p:to>
                                    </p:set>
                                    <p:anim calcmode="lin" valueType="num">
                                      <p:cBhvr>
                                        <p:cTn dur="500" fill="hold" id="64"/>
                                        <p:tgtEl>
                                          <p:spTgt spid="19"/>
                                        </p:tgtEl>
                                        <p:attrNameLst>
                                          <p:attrName>ppt_w</p:attrName>
                                        </p:attrNameLst>
                                      </p:cBhvr>
                                      <p:tavLst>
                                        <p:tav tm="0">
                                          <p:val>
                                            <p:fltVal val="0"/>
                                          </p:val>
                                        </p:tav>
                                        <p:tav tm="100000">
                                          <p:val>
                                            <p:strVal val="#ppt_w"/>
                                          </p:val>
                                        </p:tav>
                                      </p:tavLst>
                                    </p:anim>
                                    <p:anim calcmode="lin" valueType="num">
                                      <p:cBhvr>
                                        <p:cTn dur="500" fill="hold" id="65"/>
                                        <p:tgtEl>
                                          <p:spTgt spid="19"/>
                                        </p:tgtEl>
                                        <p:attrNameLst>
                                          <p:attrName>ppt_h</p:attrName>
                                        </p:attrNameLst>
                                      </p:cBhvr>
                                      <p:tavLst>
                                        <p:tav tm="0">
                                          <p:val>
                                            <p:fltVal val="0"/>
                                          </p:val>
                                        </p:tav>
                                        <p:tav tm="100000">
                                          <p:val>
                                            <p:strVal val="#ppt_h"/>
                                          </p:val>
                                        </p:tav>
                                      </p:tavLst>
                                    </p:anim>
                                    <p:animEffect filter="fade" transition="in">
                                      <p:cBhvr>
                                        <p:cTn dur="500" id="66"/>
                                        <p:tgtEl>
                                          <p:spTgt spid="19"/>
                                        </p:tgtEl>
                                      </p:cBhvr>
                                    </p:animEffect>
                                  </p:childTnLst>
                                </p:cTn>
                              </p:par>
                            </p:childTnLst>
                          </p:cTn>
                        </p:par>
                        <p:par>
                          <p:cTn fill="hold" id="67" nodeType="afterGroup">
                            <p:stCondLst>
                              <p:cond delay="3500"/>
                            </p:stCondLst>
                            <p:childTnLst>
                              <p:par>
                                <p:cTn fill="hold" grpId="0" id="68" nodeType="afterEffect" presetClass="entr" presetID="31" presetSubtype="0">
                                  <p:stCondLst>
                                    <p:cond delay="0"/>
                                  </p:stCondLst>
                                  <p:childTnLst>
                                    <p:set>
                                      <p:cBhvr>
                                        <p:cTn dur="1" fill="hold" id="69">
                                          <p:stCondLst>
                                            <p:cond delay="0"/>
                                          </p:stCondLst>
                                        </p:cTn>
                                        <p:tgtEl>
                                          <p:spTgt spid="28"/>
                                        </p:tgtEl>
                                        <p:attrNameLst>
                                          <p:attrName>style.visibility</p:attrName>
                                        </p:attrNameLst>
                                      </p:cBhvr>
                                      <p:to>
                                        <p:strVal val="visible"/>
                                      </p:to>
                                    </p:set>
                                    <p:anim calcmode="lin" valueType="num">
                                      <p:cBhvr>
                                        <p:cTn dur="500" fill="hold" id="70"/>
                                        <p:tgtEl>
                                          <p:spTgt spid="28"/>
                                        </p:tgtEl>
                                        <p:attrNameLst>
                                          <p:attrName>ppt_w</p:attrName>
                                        </p:attrNameLst>
                                      </p:cBhvr>
                                      <p:tavLst>
                                        <p:tav tm="0">
                                          <p:val>
                                            <p:fltVal val="0"/>
                                          </p:val>
                                        </p:tav>
                                        <p:tav tm="100000">
                                          <p:val>
                                            <p:strVal val="#ppt_w"/>
                                          </p:val>
                                        </p:tav>
                                      </p:tavLst>
                                    </p:anim>
                                    <p:anim calcmode="lin" valueType="num">
                                      <p:cBhvr>
                                        <p:cTn dur="500" fill="hold" id="71"/>
                                        <p:tgtEl>
                                          <p:spTgt spid="28"/>
                                        </p:tgtEl>
                                        <p:attrNameLst>
                                          <p:attrName>ppt_h</p:attrName>
                                        </p:attrNameLst>
                                      </p:cBhvr>
                                      <p:tavLst>
                                        <p:tav tm="0">
                                          <p:val>
                                            <p:fltVal val="0"/>
                                          </p:val>
                                        </p:tav>
                                        <p:tav tm="100000">
                                          <p:val>
                                            <p:strVal val="#ppt_h"/>
                                          </p:val>
                                        </p:tav>
                                      </p:tavLst>
                                    </p:anim>
                                    <p:anim calcmode="lin" valueType="num">
                                      <p:cBhvr>
                                        <p:cTn dur="500" fill="hold" id="72"/>
                                        <p:tgtEl>
                                          <p:spTgt spid="28"/>
                                        </p:tgtEl>
                                        <p:attrNameLst>
                                          <p:attrName>style.rotation</p:attrName>
                                        </p:attrNameLst>
                                      </p:cBhvr>
                                      <p:tavLst>
                                        <p:tav tm="0">
                                          <p:val>
                                            <p:fltVal val="90"/>
                                          </p:val>
                                        </p:tav>
                                        <p:tav tm="100000">
                                          <p:val>
                                            <p:fltVal val="0"/>
                                          </p:val>
                                        </p:tav>
                                      </p:tavLst>
                                    </p:anim>
                                    <p:animEffect filter="fade" transition="in">
                                      <p:cBhvr>
                                        <p:cTn dur="500" id="73"/>
                                        <p:tgtEl>
                                          <p:spTgt spid="28"/>
                                        </p:tgtEl>
                                      </p:cBhvr>
                                    </p:animEffect>
                                  </p:childTnLst>
                                </p:cTn>
                              </p:par>
                            </p:childTnLst>
                          </p:cTn>
                        </p:par>
                        <p:par>
                          <p:cTn fill="hold" id="74" nodeType="afterGroup">
                            <p:stCondLst>
                              <p:cond delay="4000"/>
                            </p:stCondLst>
                            <p:childTnLst>
                              <p:par>
                                <p:cTn fill="hold" id="75" nodeType="afterEffect" presetClass="entr" presetID="31" presetSubtype="0">
                                  <p:stCondLst>
                                    <p:cond delay="0"/>
                                  </p:stCondLst>
                                  <p:childTnLst>
                                    <p:set>
                                      <p:cBhvr>
                                        <p:cTn dur="1" fill="hold" id="76">
                                          <p:stCondLst>
                                            <p:cond delay="0"/>
                                          </p:stCondLst>
                                        </p:cTn>
                                        <p:tgtEl>
                                          <p:spTgt spid="25"/>
                                        </p:tgtEl>
                                        <p:attrNameLst>
                                          <p:attrName>style.visibility</p:attrName>
                                        </p:attrNameLst>
                                      </p:cBhvr>
                                      <p:to>
                                        <p:strVal val="visible"/>
                                      </p:to>
                                    </p:set>
                                    <p:anim calcmode="lin" valueType="num">
                                      <p:cBhvr>
                                        <p:cTn dur="500" fill="hold" id="77"/>
                                        <p:tgtEl>
                                          <p:spTgt spid="25"/>
                                        </p:tgtEl>
                                        <p:attrNameLst>
                                          <p:attrName>ppt_w</p:attrName>
                                        </p:attrNameLst>
                                      </p:cBhvr>
                                      <p:tavLst>
                                        <p:tav tm="0">
                                          <p:val>
                                            <p:fltVal val="0"/>
                                          </p:val>
                                        </p:tav>
                                        <p:tav tm="100000">
                                          <p:val>
                                            <p:strVal val="#ppt_w"/>
                                          </p:val>
                                        </p:tav>
                                      </p:tavLst>
                                    </p:anim>
                                    <p:anim calcmode="lin" valueType="num">
                                      <p:cBhvr>
                                        <p:cTn dur="500" fill="hold" id="78"/>
                                        <p:tgtEl>
                                          <p:spTgt spid="25"/>
                                        </p:tgtEl>
                                        <p:attrNameLst>
                                          <p:attrName>ppt_h</p:attrName>
                                        </p:attrNameLst>
                                      </p:cBhvr>
                                      <p:tavLst>
                                        <p:tav tm="0">
                                          <p:val>
                                            <p:fltVal val="0"/>
                                          </p:val>
                                        </p:tav>
                                        <p:tav tm="100000">
                                          <p:val>
                                            <p:strVal val="#ppt_h"/>
                                          </p:val>
                                        </p:tav>
                                      </p:tavLst>
                                    </p:anim>
                                    <p:anim calcmode="lin" valueType="num">
                                      <p:cBhvr>
                                        <p:cTn dur="500" fill="hold" id="79"/>
                                        <p:tgtEl>
                                          <p:spTgt spid="25"/>
                                        </p:tgtEl>
                                        <p:attrNameLst>
                                          <p:attrName>style.rotation</p:attrName>
                                        </p:attrNameLst>
                                      </p:cBhvr>
                                      <p:tavLst>
                                        <p:tav tm="0">
                                          <p:val>
                                            <p:fltVal val="90"/>
                                          </p:val>
                                        </p:tav>
                                        <p:tav tm="100000">
                                          <p:val>
                                            <p:fltVal val="0"/>
                                          </p:val>
                                        </p:tav>
                                      </p:tavLst>
                                    </p:anim>
                                    <p:animEffect filter="fade" transition="in">
                                      <p:cBhvr>
                                        <p:cTn dur="500" id="80"/>
                                        <p:tgtEl>
                                          <p:spTgt spid="25"/>
                                        </p:tgtEl>
                                      </p:cBhvr>
                                    </p:animEffect>
                                  </p:childTnLst>
                                </p:cTn>
                              </p:par>
                            </p:childTnLst>
                          </p:cTn>
                        </p:par>
                        <p:par>
                          <p:cTn fill="hold" id="81" nodeType="afterGroup">
                            <p:stCondLst>
                              <p:cond delay="4500"/>
                            </p:stCondLst>
                            <p:childTnLst>
                              <p:par>
                                <p:cTn fill="hold" grpId="0" id="82" nodeType="afterEffect" presetClass="entr" presetID="31" presetSubtype="0">
                                  <p:stCondLst>
                                    <p:cond delay="0"/>
                                  </p:stCondLst>
                                  <p:childTnLst>
                                    <p:set>
                                      <p:cBhvr>
                                        <p:cTn dur="1" fill="hold" id="83">
                                          <p:stCondLst>
                                            <p:cond delay="0"/>
                                          </p:stCondLst>
                                        </p:cTn>
                                        <p:tgtEl>
                                          <p:spTgt spid="32"/>
                                        </p:tgtEl>
                                        <p:attrNameLst>
                                          <p:attrName>style.visibility</p:attrName>
                                        </p:attrNameLst>
                                      </p:cBhvr>
                                      <p:to>
                                        <p:strVal val="visible"/>
                                      </p:to>
                                    </p:set>
                                    <p:anim calcmode="lin" valueType="num">
                                      <p:cBhvr>
                                        <p:cTn dur="500" fill="hold" id="84"/>
                                        <p:tgtEl>
                                          <p:spTgt spid="32"/>
                                        </p:tgtEl>
                                        <p:attrNameLst>
                                          <p:attrName>ppt_w</p:attrName>
                                        </p:attrNameLst>
                                      </p:cBhvr>
                                      <p:tavLst>
                                        <p:tav tm="0">
                                          <p:val>
                                            <p:fltVal val="0"/>
                                          </p:val>
                                        </p:tav>
                                        <p:tav tm="100000">
                                          <p:val>
                                            <p:strVal val="#ppt_w"/>
                                          </p:val>
                                        </p:tav>
                                      </p:tavLst>
                                    </p:anim>
                                    <p:anim calcmode="lin" valueType="num">
                                      <p:cBhvr>
                                        <p:cTn dur="500" fill="hold" id="85"/>
                                        <p:tgtEl>
                                          <p:spTgt spid="32"/>
                                        </p:tgtEl>
                                        <p:attrNameLst>
                                          <p:attrName>ppt_h</p:attrName>
                                        </p:attrNameLst>
                                      </p:cBhvr>
                                      <p:tavLst>
                                        <p:tav tm="0">
                                          <p:val>
                                            <p:fltVal val="0"/>
                                          </p:val>
                                        </p:tav>
                                        <p:tav tm="100000">
                                          <p:val>
                                            <p:strVal val="#ppt_h"/>
                                          </p:val>
                                        </p:tav>
                                      </p:tavLst>
                                    </p:anim>
                                    <p:anim calcmode="lin" valueType="num">
                                      <p:cBhvr>
                                        <p:cTn dur="500" fill="hold" id="86"/>
                                        <p:tgtEl>
                                          <p:spTgt spid="32"/>
                                        </p:tgtEl>
                                        <p:attrNameLst>
                                          <p:attrName>style.rotation</p:attrName>
                                        </p:attrNameLst>
                                      </p:cBhvr>
                                      <p:tavLst>
                                        <p:tav tm="0">
                                          <p:val>
                                            <p:fltVal val="90"/>
                                          </p:val>
                                        </p:tav>
                                        <p:tav tm="100000">
                                          <p:val>
                                            <p:fltVal val="0"/>
                                          </p:val>
                                        </p:tav>
                                      </p:tavLst>
                                    </p:anim>
                                    <p:animEffect filter="fade" transition="in">
                                      <p:cBhvr>
                                        <p:cTn dur="500" id="87"/>
                                        <p:tgtEl>
                                          <p:spTgt spid="32"/>
                                        </p:tgtEl>
                                      </p:cBhvr>
                                    </p:animEffect>
                                  </p:childTnLst>
                                </p:cTn>
                              </p:par>
                            </p:childTnLst>
                          </p:cTn>
                        </p:par>
                        <p:par>
                          <p:cTn fill="hold" id="88" nodeType="afterGroup">
                            <p:stCondLst>
                              <p:cond delay="5000"/>
                            </p:stCondLst>
                            <p:childTnLst>
                              <p:par>
                                <p:cTn fill="hold" id="89" nodeType="afterEffect" presetClass="entr" presetID="31" presetSubtype="0">
                                  <p:stCondLst>
                                    <p:cond delay="0"/>
                                  </p:stCondLst>
                                  <p:childTnLst>
                                    <p:set>
                                      <p:cBhvr>
                                        <p:cTn dur="1" fill="hold" id="90">
                                          <p:stCondLst>
                                            <p:cond delay="0"/>
                                          </p:stCondLst>
                                        </p:cTn>
                                        <p:tgtEl>
                                          <p:spTgt spid="29"/>
                                        </p:tgtEl>
                                        <p:attrNameLst>
                                          <p:attrName>style.visibility</p:attrName>
                                        </p:attrNameLst>
                                      </p:cBhvr>
                                      <p:to>
                                        <p:strVal val="visible"/>
                                      </p:to>
                                    </p:set>
                                    <p:anim calcmode="lin" valueType="num">
                                      <p:cBhvr>
                                        <p:cTn dur="500" fill="hold" id="91"/>
                                        <p:tgtEl>
                                          <p:spTgt spid="29"/>
                                        </p:tgtEl>
                                        <p:attrNameLst>
                                          <p:attrName>ppt_w</p:attrName>
                                        </p:attrNameLst>
                                      </p:cBhvr>
                                      <p:tavLst>
                                        <p:tav tm="0">
                                          <p:val>
                                            <p:fltVal val="0"/>
                                          </p:val>
                                        </p:tav>
                                        <p:tav tm="100000">
                                          <p:val>
                                            <p:strVal val="#ppt_w"/>
                                          </p:val>
                                        </p:tav>
                                      </p:tavLst>
                                    </p:anim>
                                    <p:anim calcmode="lin" valueType="num">
                                      <p:cBhvr>
                                        <p:cTn dur="500" fill="hold" id="92"/>
                                        <p:tgtEl>
                                          <p:spTgt spid="29"/>
                                        </p:tgtEl>
                                        <p:attrNameLst>
                                          <p:attrName>ppt_h</p:attrName>
                                        </p:attrNameLst>
                                      </p:cBhvr>
                                      <p:tavLst>
                                        <p:tav tm="0">
                                          <p:val>
                                            <p:fltVal val="0"/>
                                          </p:val>
                                        </p:tav>
                                        <p:tav tm="100000">
                                          <p:val>
                                            <p:strVal val="#ppt_h"/>
                                          </p:val>
                                        </p:tav>
                                      </p:tavLst>
                                    </p:anim>
                                    <p:anim calcmode="lin" valueType="num">
                                      <p:cBhvr>
                                        <p:cTn dur="500" fill="hold" id="93"/>
                                        <p:tgtEl>
                                          <p:spTgt spid="29"/>
                                        </p:tgtEl>
                                        <p:attrNameLst>
                                          <p:attrName>style.rotation</p:attrName>
                                        </p:attrNameLst>
                                      </p:cBhvr>
                                      <p:tavLst>
                                        <p:tav tm="0">
                                          <p:val>
                                            <p:fltVal val="90"/>
                                          </p:val>
                                        </p:tav>
                                        <p:tav tm="100000">
                                          <p:val>
                                            <p:fltVal val="0"/>
                                          </p:val>
                                        </p:tav>
                                      </p:tavLst>
                                    </p:anim>
                                    <p:animEffect filter="fade" transition="in">
                                      <p:cBhvr>
                                        <p:cTn dur="500" id="94"/>
                                        <p:tgtEl>
                                          <p:spTgt spid="29"/>
                                        </p:tgtEl>
                                      </p:cBhvr>
                                    </p:animEffect>
                                  </p:childTnLst>
                                </p:cTn>
                              </p:par>
                            </p:childTnLst>
                          </p:cTn>
                        </p:par>
                        <p:par>
                          <p:cTn fill="hold" id="95" nodeType="afterGroup">
                            <p:stCondLst>
                              <p:cond delay="5500"/>
                            </p:stCondLst>
                            <p:childTnLst>
                              <p:par>
                                <p:cTn fill="hold" grpId="0" id="96" nodeType="afterEffect" presetClass="entr" presetID="31" presetSubtype="0">
                                  <p:stCondLst>
                                    <p:cond delay="0"/>
                                  </p:stCondLst>
                                  <p:childTnLst>
                                    <p:set>
                                      <p:cBhvr>
                                        <p:cTn dur="1" fill="hold" id="97">
                                          <p:stCondLst>
                                            <p:cond delay="0"/>
                                          </p:stCondLst>
                                        </p:cTn>
                                        <p:tgtEl>
                                          <p:spTgt spid="36"/>
                                        </p:tgtEl>
                                        <p:attrNameLst>
                                          <p:attrName>style.visibility</p:attrName>
                                        </p:attrNameLst>
                                      </p:cBhvr>
                                      <p:to>
                                        <p:strVal val="visible"/>
                                      </p:to>
                                    </p:set>
                                    <p:anim calcmode="lin" valueType="num">
                                      <p:cBhvr>
                                        <p:cTn dur="500" fill="hold" id="98"/>
                                        <p:tgtEl>
                                          <p:spTgt spid="36"/>
                                        </p:tgtEl>
                                        <p:attrNameLst>
                                          <p:attrName>ppt_w</p:attrName>
                                        </p:attrNameLst>
                                      </p:cBhvr>
                                      <p:tavLst>
                                        <p:tav tm="0">
                                          <p:val>
                                            <p:fltVal val="0"/>
                                          </p:val>
                                        </p:tav>
                                        <p:tav tm="100000">
                                          <p:val>
                                            <p:strVal val="#ppt_w"/>
                                          </p:val>
                                        </p:tav>
                                      </p:tavLst>
                                    </p:anim>
                                    <p:anim calcmode="lin" valueType="num">
                                      <p:cBhvr>
                                        <p:cTn dur="500" fill="hold" id="99"/>
                                        <p:tgtEl>
                                          <p:spTgt spid="36"/>
                                        </p:tgtEl>
                                        <p:attrNameLst>
                                          <p:attrName>ppt_h</p:attrName>
                                        </p:attrNameLst>
                                      </p:cBhvr>
                                      <p:tavLst>
                                        <p:tav tm="0">
                                          <p:val>
                                            <p:fltVal val="0"/>
                                          </p:val>
                                        </p:tav>
                                        <p:tav tm="100000">
                                          <p:val>
                                            <p:strVal val="#ppt_h"/>
                                          </p:val>
                                        </p:tav>
                                      </p:tavLst>
                                    </p:anim>
                                    <p:anim calcmode="lin" valueType="num">
                                      <p:cBhvr>
                                        <p:cTn dur="500" fill="hold" id="100"/>
                                        <p:tgtEl>
                                          <p:spTgt spid="36"/>
                                        </p:tgtEl>
                                        <p:attrNameLst>
                                          <p:attrName>style.rotation</p:attrName>
                                        </p:attrNameLst>
                                      </p:cBhvr>
                                      <p:tavLst>
                                        <p:tav tm="0">
                                          <p:val>
                                            <p:fltVal val="90"/>
                                          </p:val>
                                        </p:tav>
                                        <p:tav tm="100000">
                                          <p:val>
                                            <p:fltVal val="0"/>
                                          </p:val>
                                        </p:tav>
                                      </p:tavLst>
                                    </p:anim>
                                    <p:animEffect filter="fade" transition="in">
                                      <p:cBhvr>
                                        <p:cTn dur="500" id="101"/>
                                        <p:tgtEl>
                                          <p:spTgt spid="36"/>
                                        </p:tgtEl>
                                      </p:cBhvr>
                                    </p:animEffect>
                                  </p:childTnLst>
                                </p:cTn>
                              </p:par>
                            </p:childTnLst>
                          </p:cTn>
                        </p:par>
                        <p:par>
                          <p:cTn fill="hold" id="102" nodeType="afterGroup">
                            <p:stCondLst>
                              <p:cond delay="6000"/>
                            </p:stCondLst>
                            <p:childTnLst>
                              <p:par>
                                <p:cTn fill="hold" id="103" nodeType="afterEffect" presetClass="entr" presetID="31" presetSubtype="0">
                                  <p:stCondLst>
                                    <p:cond delay="0"/>
                                  </p:stCondLst>
                                  <p:childTnLst>
                                    <p:set>
                                      <p:cBhvr>
                                        <p:cTn dur="1" fill="hold" id="104">
                                          <p:stCondLst>
                                            <p:cond delay="0"/>
                                          </p:stCondLst>
                                        </p:cTn>
                                        <p:tgtEl>
                                          <p:spTgt spid="33"/>
                                        </p:tgtEl>
                                        <p:attrNameLst>
                                          <p:attrName>style.visibility</p:attrName>
                                        </p:attrNameLst>
                                      </p:cBhvr>
                                      <p:to>
                                        <p:strVal val="visible"/>
                                      </p:to>
                                    </p:set>
                                    <p:anim calcmode="lin" valueType="num">
                                      <p:cBhvr>
                                        <p:cTn dur="500" fill="hold" id="105"/>
                                        <p:tgtEl>
                                          <p:spTgt spid="33"/>
                                        </p:tgtEl>
                                        <p:attrNameLst>
                                          <p:attrName>ppt_w</p:attrName>
                                        </p:attrNameLst>
                                      </p:cBhvr>
                                      <p:tavLst>
                                        <p:tav tm="0">
                                          <p:val>
                                            <p:fltVal val="0"/>
                                          </p:val>
                                        </p:tav>
                                        <p:tav tm="100000">
                                          <p:val>
                                            <p:strVal val="#ppt_w"/>
                                          </p:val>
                                        </p:tav>
                                      </p:tavLst>
                                    </p:anim>
                                    <p:anim calcmode="lin" valueType="num">
                                      <p:cBhvr>
                                        <p:cTn dur="500" fill="hold" id="106"/>
                                        <p:tgtEl>
                                          <p:spTgt spid="33"/>
                                        </p:tgtEl>
                                        <p:attrNameLst>
                                          <p:attrName>ppt_h</p:attrName>
                                        </p:attrNameLst>
                                      </p:cBhvr>
                                      <p:tavLst>
                                        <p:tav tm="0">
                                          <p:val>
                                            <p:fltVal val="0"/>
                                          </p:val>
                                        </p:tav>
                                        <p:tav tm="100000">
                                          <p:val>
                                            <p:strVal val="#ppt_h"/>
                                          </p:val>
                                        </p:tav>
                                      </p:tavLst>
                                    </p:anim>
                                    <p:anim calcmode="lin" valueType="num">
                                      <p:cBhvr>
                                        <p:cTn dur="500" fill="hold" id="107"/>
                                        <p:tgtEl>
                                          <p:spTgt spid="33"/>
                                        </p:tgtEl>
                                        <p:attrNameLst>
                                          <p:attrName>style.rotation</p:attrName>
                                        </p:attrNameLst>
                                      </p:cBhvr>
                                      <p:tavLst>
                                        <p:tav tm="0">
                                          <p:val>
                                            <p:fltVal val="90"/>
                                          </p:val>
                                        </p:tav>
                                        <p:tav tm="100000">
                                          <p:val>
                                            <p:fltVal val="0"/>
                                          </p:val>
                                        </p:tav>
                                      </p:tavLst>
                                    </p:anim>
                                    <p:animEffect filter="fade" transition="in">
                                      <p:cBhvr>
                                        <p:cTn dur="500" id="108"/>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P grpId="0" spid="20"/>
      <p:bldP build="p" grpId="0" spid="19"/>
      <p:bldP grpId="0" spid="28"/>
      <p:bldP grpId="0" spid="32"/>
      <p:bldP grpId="0" spid="3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6" name="图表 35"/>
          <p:cNvGraphicFramePr/>
          <p:nvPr>
            <p:extLst>
              <p:ext uri="{D42A27DB-BD31-4B8C-83A1-F6EECF244321}">
                <p14:modId val="571936209"/>
              </p:ext>
            </p:extLst>
          </p:nvPr>
        </p:nvGraphicFramePr>
        <p:xfrm>
          <a:off x="7451452" y="1840292"/>
          <a:ext cx="4147840" cy="4390826"/>
        </p:xfrm>
        <a:graphic>
          <a:graphicData uri="http://schemas.openxmlformats.org/drawingml/2006/chart">
            <c:chart xmlns:c="http://schemas.openxmlformats.org/drawingml/2006/chart" r:id="rId3"/>
          </a:graphicData>
        </a:graphic>
      </p:graphicFrame>
      <p:sp>
        <p:nvSpPr>
          <p:cNvPr id="37" name="矩形 36"/>
          <p:cNvSpPr/>
          <p:nvPr/>
        </p:nvSpPr>
        <p:spPr>
          <a:xfrm>
            <a:off x="1834544" y="2242825"/>
            <a:ext cx="397704" cy="325069"/>
          </a:xfrm>
          <a:prstGeom prst="rect">
            <a:avLst/>
          </a:prstGeom>
        </p:spPr>
        <p:txBody>
          <a:bodyPr bIns="0" lIns="0" rIns="0" tIns="0" wrap="square">
            <a:spAutoFit/>
          </a:bodyPr>
          <a:lstStyle/>
          <a:p>
            <a:pPr algn="ctr"/>
            <a:r>
              <a:rPr altLang="zh-CN" b="1" lang="en-US" smtClean="0" spc="300" sz="2133">
                <a:solidFill>
                  <a:schemeClr val="tx1">
                    <a:lumMod val="75000"/>
                    <a:lumOff val="25000"/>
                  </a:schemeClr>
                </a:solidFill>
                <a:cs typeface="+mn-ea"/>
                <a:sym typeface="+mn-lt"/>
              </a:rPr>
              <a:t>A.</a:t>
            </a:r>
          </a:p>
        </p:txBody>
      </p:sp>
      <p:sp>
        <p:nvSpPr>
          <p:cNvPr id="38" name="TextBox 5"/>
          <p:cNvSpPr txBox="1"/>
          <p:nvPr/>
        </p:nvSpPr>
        <p:spPr>
          <a:xfrm>
            <a:off x="1834544" y="2727034"/>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chemeClr val="tx1">
                    <a:lumMod val="65000"/>
                    <a:lumOff val="35000"/>
                  </a:schemeClr>
                </a:solidFill>
                <a:latin typeface="+mn-lt"/>
                <a:ea typeface="+mn-ea"/>
                <a:cs typeface="+mn-ea"/>
                <a:sym typeface="+mn-lt"/>
              </a:rPr>
              <a:t>点击输入简要文字内容，文字内容需概括精炼，不用多余的文字修饰，言简意赅的说明该项内容。</a:t>
            </a:r>
          </a:p>
        </p:txBody>
      </p:sp>
      <p:sp>
        <p:nvSpPr>
          <p:cNvPr id="39" name="TextBox 6"/>
          <p:cNvSpPr txBox="1"/>
          <p:nvPr/>
        </p:nvSpPr>
        <p:spPr>
          <a:xfrm>
            <a:off x="2241154" y="2282626"/>
            <a:ext cx="1473025" cy="274320"/>
          </a:xfrm>
          <a:prstGeom prst="rect">
            <a:avLst/>
          </a:prstGeom>
          <a:noFill/>
        </p:spPr>
        <p:txBody>
          <a:bodyPr bIns="0" lIns="0" rIns="0" rtlCol="0" tIns="0" wrap="square">
            <a:spAutoFit/>
          </a:bodyPr>
          <a:lstStyle/>
          <a:p>
            <a:r>
              <a:rPr altLang="en-US" b="1" lang="zh-CN">
                <a:solidFill>
                  <a:schemeClr val="tx1">
                    <a:lumMod val="75000"/>
                    <a:lumOff val="25000"/>
                  </a:schemeClr>
                </a:solidFill>
                <a:cs typeface="+mn-ea"/>
                <a:sym typeface="+mn-lt"/>
              </a:rPr>
              <a:t>标题关键字</a:t>
            </a:r>
          </a:p>
        </p:txBody>
      </p:sp>
      <p:sp>
        <p:nvSpPr>
          <p:cNvPr id="40" name="任意多边形 39"/>
          <p:cNvSpPr/>
          <p:nvPr/>
        </p:nvSpPr>
        <p:spPr>
          <a:xfrm>
            <a:off x="825351" y="2282626"/>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sp>
        <p:nvSpPr>
          <p:cNvPr id="41" name="TextBox 27"/>
          <p:cNvSpPr txBox="1"/>
          <p:nvPr/>
        </p:nvSpPr>
        <p:spPr>
          <a:xfrm>
            <a:off x="958324" y="2551065"/>
            <a:ext cx="630237" cy="365760"/>
          </a:xfrm>
          <a:prstGeom prst="rect">
            <a:avLst/>
          </a:prstGeom>
          <a:noFill/>
        </p:spPr>
        <p:txBody>
          <a:bodyPr bIns="0" lIns="0" rIns="0" rtlCol="0" tIns="0" wrap="none">
            <a:spAutoFit/>
          </a:bodyPr>
          <a:lstStyle/>
          <a:p>
            <a:r>
              <a:rPr altLang="zh-CN" lang="en-US" smtClean="0" sz="2400">
                <a:solidFill>
                  <a:schemeClr val="tx1">
                    <a:lumMod val="85000"/>
                    <a:lumOff val="15000"/>
                  </a:schemeClr>
                </a:solidFill>
                <a:cs typeface="+mn-ea"/>
                <a:sym typeface="+mn-lt"/>
              </a:rPr>
              <a:t>10%</a:t>
            </a:r>
          </a:p>
        </p:txBody>
      </p:sp>
      <p:sp>
        <p:nvSpPr>
          <p:cNvPr id="42" name="矩形 41"/>
          <p:cNvSpPr/>
          <p:nvPr/>
        </p:nvSpPr>
        <p:spPr>
          <a:xfrm>
            <a:off x="5205600" y="2242825"/>
            <a:ext cx="397704" cy="325069"/>
          </a:xfrm>
          <a:prstGeom prst="rect">
            <a:avLst/>
          </a:prstGeom>
        </p:spPr>
        <p:txBody>
          <a:bodyPr bIns="0" lIns="0" rIns="0" tIns="0" wrap="square">
            <a:spAutoFit/>
          </a:bodyPr>
          <a:lstStyle/>
          <a:p>
            <a:pPr algn="ctr"/>
            <a:r>
              <a:rPr altLang="zh-CN" b="1" lang="en-US" smtClean="0" spc="300" sz="2133">
                <a:solidFill>
                  <a:schemeClr val="tx1">
                    <a:lumMod val="75000"/>
                    <a:lumOff val="25000"/>
                  </a:schemeClr>
                </a:solidFill>
                <a:cs typeface="+mn-ea"/>
                <a:sym typeface="+mn-lt"/>
              </a:rPr>
              <a:t>B.</a:t>
            </a:r>
          </a:p>
        </p:txBody>
      </p:sp>
      <p:sp>
        <p:nvSpPr>
          <p:cNvPr id="43" name="TextBox 5"/>
          <p:cNvSpPr txBox="1"/>
          <p:nvPr/>
        </p:nvSpPr>
        <p:spPr>
          <a:xfrm>
            <a:off x="5205601" y="2727034"/>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chemeClr val="tx1">
                    <a:lumMod val="65000"/>
                    <a:lumOff val="35000"/>
                  </a:schemeClr>
                </a:solidFill>
                <a:latin typeface="+mn-lt"/>
                <a:ea typeface="+mn-ea"/>
                <a:cs typeface="+mn-ea"/>
                <a:sym typeface="+mn-lt"/>
              </a:rPr>
              <a:t>点击输入简要文字内容，文字内容需概括精炼，不用多余的文字修饰，言简意赅的说明该项内容。</a:t>
            </a:r>
          </a:p>
        </p:txBody>
      </p:sp>
      <p:sp>
        <p:nvSpPr>
          <p:cNvPr id="44" name="TextBox 6"/>
          <p:cNvSpPr txBox="1"/>
          <p:nvPr/>
        </p:nvSpPr>
        <p:spPr>
          <a:xfrm>
            <a:off x="5612211" y="2282626"/>
            <a:ext cx="1473025" cy="274320"/>
          </a:xfrm>
          <a:prstGeom prst="rect">
            <a:avLst/>
          </a:prstGeom>
          <a:noFill/>
        </p:spPr>
        <p:txBody>
          <a:bodyPr bIns="0" lIns="0" rIns="0" rtlCol="0" tIns="0" wrap="square">
            <a:spAutoFit/>
          </a:bodyPr>
          <a:lstStyle/>
          <a:p>
            <a:r>
              <a:rPr altLang="en-US" b="1" lang="zh-CN">
                <a:solidFill>
                  <a:schemeClr val="tx1">
                    <a:lumMod val="75000"/>
                    <a:lumOff val="25000"/>
                  </a:schemeClr>
                </a:solidFill>
                <a:cs typeface="+mn-ea"/>
                <a:sym typeface="+mn-lt"/>
              </a:rPr>
              <a:t>标题关键字</a:t>
            </a:r>
          </a:p>
        </p:txBody>
      </p:sp>
      <p:sp>
        <p:nvSpPr>
          <p:cNvPr id="45" name="任意多边形 44"/>
          <p:cNvSpPr/>
          <p:nvPr/>
        </p:nvSpPr>
        <p:spPr>
          <a:xfrm>
            <a:off x="4196408" y="2282626"/>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sp>
        <p:nvSpPr>
          <p:cNvPr id="46" name="TextBox 27"/>
          <p:cNvSpPr txBox="1"/>
          <p:nvPr/>
        </p:nvSpPr>
        <p:spPr>
          <a:xfrm>
            <a:off x="4329381" y="2551065"/>
            <a:ext cx="630237" cy="365760"/>
          </a:xfrm>
          <a:prstGeom prst="rect">
            <a:avLst/>
          </a:prstGeom>
          <a:noFill/>
        </p:spPr>
        <p:txBody>
          <a:bodyPr bIns="0" lIns="0" rIns="0" rtlCol="0" tIns="0" wrap="none">
            <a:spAutoFit/>
          </a:bodyPr>
          <a:lstStyle/>
          <a:p>
            <a:r>
              <a:rPr altLang="zh-CN" lang="en-US" smtClean="0" sz="2400">
                <a:solidFill>
                  <a:schemeClr val="tx1">
                    <a:lumMod val="85000"/>
                    <a:lumOff val="15000"/>
                  </a:schemeClr>
                </a:solidFill>
                <a:cs typeface="+mn-ea"/>
                <a:sym typeface="+mn-lt"/>
              </a:rPr>
              <a:t>15%</a:t>
            </a:r>
          </a:p>
        </p:txBody>
      </p:sp>
      <p:sp>
        <p:nvSpPr>
          <p:cNvPr id="47" name="矩形 46"/>
          <p:cNvSpPr/>
          <p:nvPr/>
        </p:nvSpPr>
        <p:spPr>
          <a:xfrm>
            <a:off x="1834544" y="4465325"/>
            <a:ext cx="397704" cy="325069"/>
          </a:xfrm>
          <a:prstGeom prst="rect">
            <a:avLst/>
          </a:prstGeom>
        </p:spPr>
        <p:txBody>
          <a:bodyPr bIns="0" lIns="0" rIns="0" tIns="0" wrap="square">
            <a:spAutoFit/>
          </a:bodyPr>
          <a:lstStyle/>
          <a:p>
            <a:pPr algn="ctr"/>
            <a:r>
              <a:rPr altLang="zh-CN" b="1" lang="en-US" smtClean="0" spc="300" sz="2133">
                <a:solidFill>
                  <a:schemeClr val="tx1">
                    <a:lumMod val="75000"/>
                    <a:lumOff val="25000"/>
                  </a:schemeClr>
                </a:solidFill>
                <a:cs typeface="+mn-ea"/>
                <a:sym typeface="+mn-lt"/>
              </a:rPr>
              <a:t>C.</a:t>
            </a:r>
          </a:p>
        </p:txBody>
      </p:sp>
      <p:sp>
        <p:nvSpPr>
          <p:cNvPr id="48" name="TextBox 5"/>
          <p:cNvSpPr txBox="1"/>
          <p:nvPr/>
        </p:nvSpPr>
        <p:spPr>
          <a:xfrm>
            <a:off x="1834544" y="4949534"/>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chemeClr val="tx1">
                    <a:lumMod val="65000"/>
                    <a:lumOff val="35000"/>
                  </a:schemeClr>
                </a:solidFill>
                <a:latin typeface="+mn-lt"/>
                <a:ea typeface="+mn-ea"/>
                <a:cs typeface="+mn-ea"/>
                <a:sym typeface="+mn-lt"/>
              </a:rPr>
              <a:t>点击输入简要文字内容，文字内容需概括精炼，不用多余的文字修饰，言简意赅的说明该项内容。</a:t>
            </a:r>
          </a:p>
        </p:txBody>
      </p:sp>
      <p:sp>
        <p:nvSpPr>
          <p:cNvPr id="49" name="TextBox 6"/>
          <p:cNvSpPr txBox="1"/>
          <p:nvPr/>
        </p:nvSpPr>
        <p:spPr>
          <a:xfrm>
            <a:off x="2241154" y="4505126"/>
            <a:ext cx="1473025" cy="274320"/>
          </a:xfrm>
          <a:prstGeom prst="rect">
            <a:avLst/>
          </a:prstGeom>
          <a:noFill/>
        </p:spPr>
        <p:txBody>
          <a:bodyPr bIns="0" lIns="0" rIns="0" rtlCol="0" tIns="0" wrap="square">
            <a:spAutoFit/>
          </a:bodyPr>
          <a:lstStyle/>
          <a:p>
            <a:r>
              <a:rPr altLang="en-US" b="1" lang="zh-CN">
                <a:solidFill>
                  <a:schemeClr val="tx1">
                    <a:lumMod val="75000"/>
                    <a:lumOff val="25000"/>
                  </a:schemeClr>
                </a:solidFill>
                <a:cs typeface="+mn-ea"/>
                <a:sym typeface="+mn-lt"/>
              </a:rPr>
              <a:t>标题关键字</a:t>
            </a:r>
          </a:p>
        </p:txBody>
      </p:sp>
      <p:sp>
        <p:nvSpPr>
          <p:cNvPr id="50" name="任意多边形 49"/>
          <p:cNvSpPr/>
          <p:nvPr/>
        </p:nvSpPr>
        <p:spPr>
          <a:xfrm>
            <a:off x="825351" y="4505126"/>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sp>
        <p:nvSpPr>
          <p:cNvPr id="51" name="TextBox 27"/>
          <p:cNvSpPr txBox="1"/>
          <p:nvPr/>
        </p:nvSpPr>
        <p:spPr>
          <a:xfrm>
            <a:off x="958324" y="4773565"/>
            <a:ext cx="630237" cy="365760"/>
          </a:xfrm>
          <a:prstGeom prst="rect">
            <a:avLst/>
          </a:prstGeom>
          <a:noFill/>
        </p:spPr>
        <p:txBody>
          <a:bodyPr bIns="0" lIns="0" rIns="0" rtlCol="0" tIns="0" wrap="none">
            <a:spAutoFit/>
          </a:bodyPr>
          <a:lstStyle/>
          <a:p>
            <a:r>
              <a:rPr altLang="zh-CN" lang="en-US" smtClean="0" sz="2400">
                <a:solidFill>
                  <a:schemeClr val="tx1">
                    <a:lumMod val="85000"/>
                    <a:lumOff val="15000"/>
                  </a:schemeClr>
                </a:solidFill>
                <a:cs typeface="+mn-ea"/>
                <a:sym typeface="+mn-lt"/>
              </a:rPr>
              <a:t>30%</a:t>
            </a:r>
          </a:p>
        </p:txBody>
      </p:sp>
      <p:sp>
        <p:nvSpPr>
          <p:cNvPr id="52" name="矩形 51"/>
          <p:cNvSpPr/>
          <p:nvPr/>
        </p:nvSpPr>
        <p:spPr>
          <a:xfrm>
            <a:off x="5205600" y="4465325"/>
            <a:ext cx="397704" cy="325069"/>
          </a:xfrm>
          <a:prstGeom prst="rect">
            <a:avLst/>
          </a:prstGeom>
        </p:spPr>
        <p:txBody>
          <a:bodyPr bIns="0" lIns="0" rIns="0" tIns="0" wrap="square">
            <a:spAutoFit/>
          </a:bodyPr>
          <a:lstStyle/>
          <a:p>
            <a:pPr algn="ctr"/>
            <a:r>
              <a:rPr altLang="zh-CN" b="1" lang="en-US" smtClean="0" spc="300" sz="2133">
                <a:solidFill>
                  <a:schemeClr val="tx1">
                    <a:lumMod val="75000"/>
                    <a:lumOff val="25000"/>
                  </a:schemeClr>
                </a:solidFill>
                <a:cs typeface="+mn-ea"/>
                <a:sym typeface="+mn-lt"/>
              </a:rPr>
              <a:t>D.</a:t>
            </a:r>
          </a:p>
        </p:txBody>
      </p:sp>
      <p:sp>
        <p:nvSpPr>
          <p:cNvPr id="53" name="TextBox 5"/>
          <p:cNvSpPr txBox="1"/>
          <p:nvPr/>
        </p:nvSpPr>
        <p:spPr>
          <a:xfrm>
            <a:off x="5205601" y="4949534"/>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chemeClr val="tx1">
                    <a:lumMod val="65000"/>
                    <a:lumOff val="35000"/>
                  </a:schemeClr>
                </a:solidFill>
                <a:latin typeface="+mn-lt"/>
                <a:ea typeface="+mn-ea"/>
                <a:cs typeface="+mn-ea"/>
                <a:sym typeface="+mn-lt"/>
              </a:rPr>
              <a:t>点击输入简要文字内容，文字内容需概括精炼，不用多余的文字修饰，言简意赅的说明该项内容。</a:t>
            </a:r>
          </a:p>
        </p:txBody>
      </p:sp>
      <p:sp>
        <p:nvSpPr>
          <p:cNvPr id="54" name="TextBox 6"/>
          <p:cNvSpPr txBox="1"/>
          <p:nvPr/>
        </p:nvSpPr>
        <p:spPr>
          <a:xfrm>
            <a:off x="5612211" y="4505126"/>
            <a:ext cx="1473025" cy="274320"/>
          </a:xfrm>
          <a:prstGeom prst="rect">
            <a:avLst/>
          </a:prstGeom>
          <a:noFill/>
        </p:spPr>
        <p:txBody>
          <a:bodyPr bIns="0" lIns="0" rIns="0" rtlCol="0" tIns="0" wrap="square">
            <a:spAutoFit/>
          </a:bodyPr>
          <a:lstStyle/>
          <a:p>
            <a:r>
              <a:rPr altLang="en-US" b="1" lang="zh-CN">
                <a:solidFill>
                  <a:schemeClr val="tx1">
                    <a:lumMod val="75000"/>
                    <a:lumOff val="25000"/>
                  </a:schemeClr>
                </a:solidFill>
                <a:cs typeface="+mn-ea"/>
                <a:sym typeface="+mn-lt"/>
              </a:rPr>
              <a:t>标题关键字</a:t>
            </a:r>
          </a:p>
        </p:txBody>
      </p:sp>
      <p:sp>
        <p:nvSpPr>
          <p:cNvPr id="55" name="任意多边形 54"/>
          <p:cNvSpPr/>
          <p:nvPr/>
        </p:nvSpPr>
        <p:spPr>
          <a:xfrm>
            <a:off x="4196408" y="4505126"/>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sp>
        <p:nvSpPr>
          <p:cNvPr id="56" name="TextBox 27"/>
          <p:cNvSpPr txBox="1"/>
          <p:nvPr/>
        </p:nvSpPr>
        <p:spPr>
          <a:xfrm>
            <a:off x="4329381" y="4773565"/>
            <a:ext cx="630237" cy="365760"/>
          </a:xfrm>
          <a:prstGeom prst="rect">
            <a:avLst/>
          </a:prstGeom>
          <a:noFill/>
        </p:spPr>
        <p:txBody>
          <a:bodyPr bIns="0" lIns="0" rIns="0" rtlCol="0" tIns="0" wrap="none">
            <a:spAutoFit/>
          </a:bodyPr>
          <a:lstStyle/>
          <a:p>
            <a:r>
              <a:rPr altLang="zh-CN" lang="en-US" smtClean="0" sz="2400">
                <a:solidFill>
                  <a:schemeClr val="tx1">
                    <a:lumMod val="85000"/>
                    <a:lumOff val="15000"/>
                  </a:schemeClr>
                </a:solidFill>
                <a:cs typeface="+mn-ea"/>
                <a:sym typeface="+mn-lt"/>
              </a:rPr>
              <a:t>55%</a:t>
            </a:r>
          </a:p>
        </p:txBody>
      </p:sp>
      <p:sp>
        <p:nvSpPr>
          <p:cNvPr id="24" name="KSO_Shape"/>
          <p:cNvSpPr/>
          <p:nvPr/>
        </p:nvSpPr>
        <p:spPr bwMode="auto">
          <a:xfrm>
            <a:off x="9143608" y="3568484"/>
            <a:ext cx="763528" cy="73298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gradFill>
            <a:gsLst>
              <a:gs pos="0">
                <a:srgbClr val="92BFB5"/>
              </a:gs>
              <a:gs pos="100000">
                <a:srgbClr val="52A4AE"/>
              </a:gs>
            </a:gsLst>
            <a:lin ang="0" scaled="0"/>
          </a:gra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cs typeface="+mn-ea"/>
              <a:sym typeface="+mn-lt"/>
            </a:endParaRPr>
          </a:p>
        </p:txBody>
      </p:sp>
      <p:grpSp>
        <p:nvGrpSpPr>
          <p:cNvPr id="28" name="组合 27"/>
          <p:cNvGrpSpPr/>
          <p:nvPr/>
        </p:nvGrpSpPr>
        <p:grpSpPr>
          <a:xfrm>
            <a:off x="3320458" y="458741"/>
            <a:ext cx="5572519" cy="785143"/>
            <a:chOff x="1679798" y="438128"/>
            <a:chExt cx="5572519" cy="785143"/>
          </a:xfrm>
        </p:grpSpPr>
        <p:sp>
          <p:nvSpPr>
            <p:cNvPr id="29" name="文本框 28"/>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3200">
                  <a:solidFill>
                    <a:schemeClr val="tx1">
                      <a:lumMod val="85000"/>
                      <a:lumOff val="15000"/>
                    </a:schemeClr>
                  </a:solidFill>
                  <a:cs typeface="+mn-ea"/>
                  <a:sym typeface="+mn-lt"/>
                </a:rPr>
                <a:t>工作完成情况</a:t>
              </a:r>
            </a:p>
          </p:txBody>
        </p:sp>
        <p:sp>
          <p:nvSpPr>
            <p:cNvPr id="30" name="文本框 29"/>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136465505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500" id="7"/>
                                        <p:tgtEl>
                                          <p:spTgt spid="3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8"/>
                                        </p:tgtEl>
                                        <p:attrNameLst>
                                          <p:attrName>style.visibility</p:attrName>
                                        </p:attrNameLst>
                                      </p:cBhvr>
                                      <p:to>
                                        <p:strVal val="visible"/>
                                      </p:to>
                                    </p:set>
                                    <p:animEffect filter="fade" transition="in">
                                      <p:cBhvr>
                                        <p:cTn dur="500" id="10"/>
                                        <p:tgtEl>
                                          <p:spTgt spid="3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39"/>
                                        </p:tgtEl>
                                        <p:attrNameLst>
                                          <p:attrName>style.visibility</p:attrName>
                                        </p:attrNameLst>
                                      </p:cBhvr>
                                      <p:to>
                                        <p:strVal val="visible"/>
                                      </p:to>
                                    </p:set>
                                    <p:animEffect filter="fade" transition="in">
                                      <p:cBhvr>
                                        <p:cTn dur="500" id="13"/>
                                        <p:tgtEl>
                                          <p:spTgt spid="39"/>
                                        </p:tgtEl>
                                      </p:cBhvr>
                                    </p:animEffect>
                                  </p:childTnLst>
                                </p:cTn>
                              </p:par>
                              <p:par>
                                <p:cTn fill="hold" grpId="0" id="14" nodeType="withEffect" presetClass="entr" presetID="10" presetSubtype="0">
                                  <p:stCondLst>
                                    <p:cond delay="200"/>
                                  </p:stCondLst>
                                  <p:childTnLst>
                                    <p:set>
                                      <p:cBhvr>
                                        <p:cTn dur="1" fill="hold" id="15">
                                          <p:stCondLst>
                                            <p:cond delay="0"/>
                                          </p:stCondLst>
                                        </p:cTn>
                                        <p:tgtEl>
                                          <p:spTgt spid="42"/>
                                        </p:tgtEl>
                                        <p:attrNameLst>
                                          <p:attrName>style.visibility</p:attrName>
                                        </p:attrNameLst>
                                      </p:cBhvr>
                                      <p:to>
                                        <p:strVal val="visible"/>
                                      </p:to>
                                    </p:set>
                                    <p:animEffect filter="fade" transition="in">
                                      <p:cBhvr>
                                        <p:cTn dur="500" id="16"/>
                                        <p:tgtEl>
                                          <p:spTgt spid="42"/>
                                        </p:tgtEl>
                                      </p:cBhvr>
                                    </p:animEffect>
                                  </p:childTnLst>
                                </p:cTn>
                              </p:par>
                              <p:par>
                                <p:cTn fill="hold" grpId="0" id="17" nodeType="withEffect" presetClass="entr" presetID="10" presetSubtype="0">
                                  <p:stCondLst>
                                    <p:cond delay="200"/>
                                  </p:stCondLst>
                                  <p:childTnLst>
                                    <p:set>
                                      <p:cBhvr>
                                        <p:cTn dur="1" fill="hold" id="18">
                                          <p:stCondLst>
                                            <p:cond delay="0"/>
                                          </p:stCondLst>
                                        </p:cTn>
                                        <p:tgtEl>
                                          <p:spTgt spid="43"/>
                                        </p:tgtEl>
                                        <p:attrNameLst>
                                          <p:attrName>style.visibility</p:attrName>
                                        </p:attrNameLst>
                                      </p:cBhvr>
                                      <p:to>
                                        <p:strVal val="visible"/>
                                      </p:to>
                                    </p:set>
                                    <p:animEffect filter="fade" transition="in">
                                      <p:cBhvr>
                                        <p:cTn dur="500" id="19"/>
                                        <p:tgtEl>
                                          <p:spTgt spid="43"/>
                                        </p:tgtEl>
                                      </p:cBhvr>
                                    </p:animEffect>
                                  </p:childTnLst>
                                </p:cTn>
                              </p:par>
                              <p:par>
                                <p:cTn fill="hold" grpId="0" id="20" nodeType="withEffect" presetClass="entr" presetID="10" presetSubtype="0">
                                  <p:stCondLst>
                                    <p:cond delay="200"/>
                                  </p:stCondLst>
                                  <p:childTnLst>
                                    <p:set>
                                      <p:cBhvr>
                                        <p:cTn dur="1" fill="hold" id="21">
                                          <p:stCondLst>
                                            <p:cond delay="0"/>
                                          </p:stCondLst>
                                        </p:cTn>
                                        <p:tgtEl>
                                          <p:spTgt spid="44"/>
                                        </p:tgtEl>
                                        <p:attrNameLst>
                                          <p:attrName>style.visibility</p:attrName>
                                        </p:attrNameLst>
                                      </p:cBhvr>
                                      <p:to>
                                        <p:strVal val="visible"/>
                                      </p:to>
                                    </p:set>
                                    <p:animEffect filter="fade" transition="in">
                                      <p:cBhvr>
                                        <p:cTn dur="500" id="22"/>
                                        <p:tgtEl>
                                          <p:spTgt spid="44"/>
                                        </p:tgtEl>
                                      </p:cBhvr>
                                    </p:animEffect>
                                  </p:childTnLst>
                                </p:cTn>
                              </p:par>
                              <p:par>
                                <p:cTn fill="hold" grpId="0" id="23" nodeType="withEffect" presetClass="entr" presetID="10" presetSubtype="0">
                                  <p:stCondLst>
                                    <p:cond delay="400"/>
                                  </p:stCondLst>
                                  <p:childTnLst>
                                    <p:set>
                                      <p:cBhvr>
                                        <p:cTn dur="1" fill="hold" id="24">
                                          <p:stCondLst>
                                            <p:cond delay="0"/>
                                          </p:stCondLst>
                                        </p:cTn>
                                        <p:tgtEl>
                                          <p:spTgt spid="47"/>
                                        </p:tgtEl>
                                        <p:attrNameLst>
                                          <p:attrName>style.visibility</p:attrName>
                                        </p:attrNameLst>
                                      </p:cBhvr>
                                      <p:to>
                                        <p:strVal val="visible"/>
                                      </p:to>
                                    </p:set>
                                    <p:animEffect filter="fade" transition="in">
                                      <p:cBhvr>
                                        <p:cTn dur="500" id="25"/>
                                        <p:tgtEl>
                                          <p:spTgt spid="47"/>
                                        </p:tgtEl>
                                      </p:cBhvr>
                                    </p:animEffect>
                                  </p:childTnLst>
                                </p:cTn>
                              </p:par>
                              <p:par>
                                <p:cTn fill="hold" grpId="0" id="26" nodeType="withEffect" presetClass="entr" presetID="10" presetSubtype="0">
                                  <p:stCondLst>
                                    <p:cond delay="400"/>
                                  </p:stCondLst>
                                  <p:childTnLst>
                                    <p:set>
                                      <p:cBhvr>
                                        <p:cTn dur="1" fill="hold" id="27">
                                          <p:stCondLst>
                                            <p:cond delay="0"/>
                                          </p:stCondLst>
                                        </p:cTn>
                                        <p:tgtEl>
                                          <p:spTgt spid="48"/>
                                        </p:tgtEl>
                                        <p:attrNameLst>
                                          <p:attrName>style.visibility</p:attrName>
                                        </p:attrNameLst>
                                      </p:cBhvr>
                                      <p:to>
                                        <p:strVal val="visible"/>
                                      </p:to>
                                    </p:set>
                                    <p:animEffect filter="fade" transition="in">
                                      <p:cBhvr>
                                        <p:cTn dur="500" id="28"/>
                                        <p:tgtEl>
                                          <p:spTgt spid="48"/>
                                        </p:tgtEl>
                                      </p:cBhvr>
                                    </p:animEffect>
                                  </p:childTnLst>
                                </p:cTn>
                              </p:par>
                              <p:par>
                                <p:cTn fill="hold" grpId="0" id="29" nodeType="withEffect" presetClass="entr" presetID="10" presetSubtype="0">
                                  <p:stCondLst>
                                    <p:cond delay="400"/>
                                  </p:stCondLst>
                                  <p:childTnLst>
                                    <p:set>
                                      <p:cBhvr>
                                        <p:cTn dur="1" fill="hold" id="30">
                                          <p:stCondLst>
                                            <p:cond delay="0"/>
                                          </p:stCondLst>
                                        </p:cTn>
                                        <p:tgtEl>
                                          <p:spTgt spid="49"/>
                                        </p:tgtEl>
                                        <p:attrNameLst>
                                          <p:attrName>style.visibility</p:attrName>
                                        </p:attrNameLst>
                                      </p:cBhvr>
                                      <p:to>
                                        <p:strVal val="visible"/>
                                      </p:to>
                                    </p:set>
                                    <p:animEffect filter="fade" transition="in">
                                      <p:cBhvr>
                                        <p:cTn dur="500" id="31"/>
                                        <p:tgtEl>
                                          <p:spTgt spid="49"/>
                                        </p:tgtEl>
                                      </p:cBhvr>
                                    </p:animEffect>
                                  </p:childTnLst>
                                </p:cTn>
                              </p:par>
                              <p:par>
                                <p:cTn fill="hold" grpId="0" id="32" nodeType="withEffect" presetClass="entr" presetID="10" presetSubtype="0">
                                  <p:stCondLst>
                                    <p:cond delay="600"/>
                                  </p:stCondLst>
                                  <p:childTnLst>
                                    <p:set>
                                      <p:cBhvr>
                                        <p:cTn dur="1" fill="hold" id="33">
                                          <p:stCondLst>
                                            <p:cond delay="0"/>
                                          </p:stCondLst>
                                        </p:cTn>
                                        <p:tgtEl>
                                          <p:spTgt spid="52"/>
                                        </p:tgtEl>
                                        <p:attrNameLst>
                                          <p:attrName>style.visibility</p:attrName>
                                        </p:attrNameLst>
                                      </p:cBhvr>
                                      <p:to>
                                        <p:strVal val="visible"/>
                                      </p:to>
                                    </p:set>
                                    <p:animEffect filter="fade" transition="in">
                                      <p:cBhvr>
                                        <p:cTn dur="500" id="34"/>
                                        <p:tgtEl>
                                          <p:spTgt spid="52"/>
                                        </p:tgtEl>
                                      </p:cBhvr>
                                    </p:animEffect>
                                  </p:childTnLst>
                                </p:cTn>
                              </p:par>
                              <p:par>
                                <p:cTn fill="hold" grpId="0" id="35" nodeType="withEffect" presetClass="entr" presetID="10" presetSubtype="0">
                                  <p:stCondLst>
                                    <p:cond delay="600"/>
                                  </p:stCondLst>
                                  <p:childTnLst>
                                    <p:set>
                                      <p:cBhvr>
                                        <p:cTn dur="1" fill="hold" id="36">
                                          <p:stCondLst>
                                            <p:cond delay="0"/>
                                          </p:stCondLst>
                                        </p:cTn>
                                        <p:tgtEl>
                                          <p:spTgt spid="53"/>
                                        </p:tgtEl>
                                        <p:attrNameLst>
                                          <p:attrName>style.visibility</p:attrName>
                                        </p:attrNameLst>
                                      </p:cBhvr>
                                      <p:to>
                                        <p:strVal val="visible"/>
                                      </p:to>
                                    </p:set>
                                    <p:animEffect filter="fade" transition="in">
                                      <p:cBhvr>
                                        <p:cTn dur="500" id="37"/>
                                        <p:tgtEl>
                                          <p:spTgt spid="53"/>
                                        </p:tgtEl>
                                      </p:cBhvr>
                                    </p:animEffect>
                                  </p:childTnLst>
                                </p:cTn>
                              </p:par>
                              <p:par>
                                <p:cTn fill="hold" grpId="0" id="38" nodeType="withEffect" presetClass="entr" presetID="10" presetSubtype="0">
                                  <p:stCondLst>
                                    <p:cond delay="600"/>
                                  </p:stCondLst>
                                  <p:childTnLst>
                                    <p:set>
                                      <p:cBhvr>
                                        <p:cTn dur="1" fill="hold" id="39">
                                          <p:stCondLst>
                                            <p:cond delay="0"/>
                                          </p:stCondLst>
                                        </p:cTn>
                                        <p:tgtEl>
                                          <p:spTgt spid="54"/>
                                        </p:tgtEl>
                                        <p:attrNameLst>
                                          <p:attrName>style.visibility</p:attrName>
                                        </p:attrNameLst>
                                      </p:cBhvr>
                                      <p:to>
                                        <p:strVal val="visible"/>
                                      </p:to>
                                    </p:set>
                                    <p:animEffect filter="fade" transition="in">
                                      <p:cBhvr>
                                        <p:cTn dur="500" id="40"/>
                                        <p:tgtEl>
                                          <p:spTgt spid="54"/>
                                        </p:tgtEl>
                                      </p:cBhvr>
                                    </p:animEffect>
                                  </p:childTnLst>
                                </p:cTn>
                              </p:par>
                            </p:childTnLst>
                          </p:cTn>
                        </p:par>
                        <p:par>
                          <p:cTn fill="hold" id="41" nodeType="afterGroup">
                            <p:stCondLst>
                              <p:cond delay="1100"/>
                            </p:stCondLst>
                            <p:childTnLst>
                              <p:par>
                                <p:cTn fill="hold" grpId="0" id="42" nodeType="afterEffect" presetClass="entr" presetID="37" presetSubtype="0">
                                  <p:stCondLst>
                                    <p:cond delay="0"/>
                                  </p:stCondLst>
                                  <p:childTnLst>
                                    <p:set>
                                      <p:cBhvr>
                                        <p:cTn dur="1" fill="hold" id="43">
                                          <p:stCondLst>
                                            <p:cond delay="0"/>
                                          </p:stCondLst>
                                        </p:cTn>
                                        <p:tgtEl>
                                          <p:spTgt spid="40"/>
                                        </p:tgtEl>
                                        <p:attrNameLst>
                                          <p:attrName>style.visibility</p:attrName>
                                        </p:attrNameLst>
                                      </p:cBhvr>
                                      <p:to>
                                        <p:strVal val="visible"/>
                                      </p:to>
                                    </p:set>
                                    <p:animEffect filter="fade" transition="in">
                                      <p:cBhvr>
                                        <p:cTn dur="1000" id="44"/>
                                        <p:tgtEl>
                                          <p:spTgt spid="40"/>
                                        </p:tgtEl>
                                      </p:cBhvr>
                                    </p:animEffect>
                                    <p:anim calcmode="lin" valueType="num">
                                      <p:cBhvr>
                                        <p:cTn dur="1000" fill="hold" id="45"/>
                                        <p:tgtEl>
                                          <p:spTgt spid="40"/>
                                        </p:tgtEl>
                                        <p:attrNameLst>
                                          <p:attrName>ppt_x</p:attrName>
                                        </p:attrNameLst>
                                      </p:cBhvr>
                                      <p:tavLst>
                                        <p:tav tm="0">
                                          <p:val>
                                            <p:strVal val="#ppt_x"/>
                                          </p:val>
                                        </p:tav>
                                        <p:tav tm="100000">
                                          <p:val>
                                            <p:strVal val="#ppt_x"/>
                                          </p:val>
                                        </p:tav>
                                      </p:tavLst>
                                    </p:anim>
                                    <p:anim calcmode="lin" valueType="num">
                                      <p:cBhvr>
                                        <p:cTn decel="100000" dur="900" fill="hold" id="46"/>
                                        <p:tgtEl>
                                          <p:spTgt spid="40"/>
                                        </p:tgtEl>
                                        <p:attrNameLst>
                                          <p:attrName>ppt_y</p:attrName>
                                        </p:attrNameLst>
                                      </p:cBhvr>
                                      <p:tavLst>
                                        <p:tav tm="0">
                                          <p:val>
                                            <p:strVal val="#ppt_y+1"/>
                                          </p:val>
                                        </p:tav>
                                        <p:tav tm="100000">
                                          <p:val>
                                            <p:strVal val="#ppt_y-.03"/>
                                          </p:val>
                                        </p:tav>
                                      </p:tavLst>
                                    </p:anim>
                                    <p:anim calcmode="lin" valueType="num">
                                      <p:cBhvr>
                                        <p:cTn accel="100000" dur="100" fill="hold" id="47">
                                          <p:stCondLst>
                                            <p:cond delay="900"/>
                                          </p:stCondLst>
                                        </p:cTn>
                                        <p:tgtEl>
                                          <p:spTgt spid="40"/>
                                        </p:tgtEl>
                                        <p:attrNameLst>
                                          <p:attrName>ppt_y</p:attrName>
                                        </p:attrNameLst>
                                      </p:cBhvr>
                                      <p:tavLst>
                                        <p:tav tm="0">
                                          <p:val>
                                            <p:strVal val="#ppt_y-.03"/>
                                          </p:val>
                                        </p:tav>
                                        <p:tav tm="100000">
                                          <p:val>
                                            <p:strVal val="#ppt_y"/>
                                          </p:val>
                                        </p:tav>
                                      </p:tavLst>
                                    </p:anim>
                                  </p:childTnLst>
                                </p:cTn>
                              </p:par>
                              <p:par>
                                <p:cTn fill="hold" grpId="0" id="48" nodeType="withEffect" presetClass="entr" presetID="37" presetSubtype="0">
                                  <p:stCondLst>
                                    <p:cond delay="0"/>
                                  </p:stCondLst>
                                  <p:childTnLst>
                                    <p:set>
                                      <p:cBhvr>
                                        <p:cTn dur="1" fill="hold" id="49">
                                          <p:stCondLst>
                                            <p:cond delay="0"/>
                                          </p:stCondLst>
                                        </p:cTn>
                                        <p:tgtEl>
                                          <p:spTgt spid="41"/>
                                        </p:tgtEl>
                                        <p:attrNameLst>
                                          <p:attrName>style.visibility</p:attrName>
                                        </p:attrNameLst>
                                      </p:cBhvr>
                                      <p:to>
                                        <p:strVal val="visible"/>
                                      </p:to>
                                    </p:set>
                                    <p:animEffect filter="fade" transition="in">
                                      <p:cBhvr>
                                        <p:cTn dur="1000" id="50"/>
                                        <p:tgtEl>
                                          <p:spTgt spid="41"/>
                                        </p:tgtEl>
                                      </p:cBhvr>
                                    </p:animEffect>
                                    <p:anim calcmode="lin" valueType="num">
                                      <p:cBhvr>
                                        <p:cTn dur="1000" fill="hold" id="51"/>
                                        <p:tgtEl>
                                          <p:spTgt spid="41"/>
                                        </p:tgtEl>
                                        <p:attrNameLst>
                                          <p:attrName>ppt_x</p:attrName>
                                        </p:attrNameLst>
                                      </p:cBhvr>
                                      <p:tavLst>
                                        <p:tav tm="0">
                                          <p:val>
                                            <p:strVal val="#ppt_x"/>
                                          </p:val>
                                        </p:tav>
                                        <p:tav tm="100000">
                                          <p:val>
                                            <p:strVal val="#ppt_x"/>
                                          </p:val>
                                        </p:tav>
                                      </p:tavLst>
                                    </p:anim>
                                    <p:anim calcmode="lin" valueType="num">
                                      <p:cBhvr>
                                        <p:cTn decel="100000" dur="900" fill="hold" id="52"/>
                                        <p:tgtEl>
                                          <p:spTgt spid="41"/>
                                        </p:tgtEl>
                                        <p:attrNameLst>
                                          <p:attrName>ppt_y</p:attrName>
                                        </p:attrNameLst>
                                      </p:cBhvr>
                                      <p:tavLst>
                                        <p:tav tm="0">
                                          <p:val>
                                            <p:strVal val="#ppt_y+1"/>
                                          </p:val>
                                        </p:tav>
                                        <p:tav tm="100000">
                                          <p:val>
                                            <p:strVal val="#ppt_y-.03"/>
                                          </p:val>
                                        </p:tav>
                                      </p:tavLst>
                                    </p:anim>
                                    <p:anim calcmode="lin" valueType="num">
                                      <p:cBhvr>
                                        <p:cTn accel="100000" dur="100" fill="hold" id="53">
                                          <p:stCondLst>
                                            <p:cond delay="900"/>
                                          </p:stCondLst>
                                        </p:cTn>
                                        <p:tgtEl>
                                          <p:spTgt spid="41"/>
                                        </p:tgtEl>
                                        <p:attrNameLst>
                                          <p:attrName>ppt_y</p:attrName>
                                        </p:attrNameLst>
                                      </p:cBhvr>
                                      <p:tavLst>
                                        <p:tav tm="0">
                                          <p:val>
                                            <p:strVal val="#ppt_y-.03"/>
                                          </p:val>
                                        </p:tav>
                                        <p:tav tm="100000">
                                          <p:val>
                                            <p:strVal val="#ppt_y"/>
                                          </p:val>
                                        </p:tav>
                                      </p:tavLst>
                                    </p:anim>
                                  </p:childTnLst>
                                </p:cTn>
                              </p:par>
                              <p:par>
                                <p:cTn fill="hold" grpId="0" id="54" nodeType="withEffect" presetClass="entr" presetID="37" presetSubtype="0">
                                  <p:stCondLst>
                                    <p:cond delay="300"/>
                                  </p:stCondLst>
                                  <p:childTnLst>
                                    <p:set>
                                      <p:cBhvr>
                                        <p:cTn dur="1" fill="hold" id="55">
                                          <p:stCondLst>
                                            <p:cond delay="0"/>
                                          </p:stCondLst>
                                        </p:cTn>
                                        <p:tgtEl>
                                          <p:spTgt spid="45"/>
                                        </p:tgtEl>
                                        <p:attrNameLst>
                                          <p:attrName>style.visibility</p:attrName>
                                        </p:attrNameLst>
                                      </p:cBhvr>
                                      <p:to>
                                        <p:strVal val="visible"/>
                                      </p:to>
                                    </p:set>
                                    <p:animEffect filter="fade" transition="in">
                                      <p:cBhvr>
                                        <p:cTn dur="1000" id="56"/>
                                        <p:tgtEl>
                                          <p:spTgt spid="45"/>
                                        </p:tgtEl>
                                      </p:cBhvr>
                                    </p:animEffect>
                                    <p:anim calcmode="lin" valueType="num">
                                      <p:cBhvr>
                                        <p:cTn dur="1000" fill="hold" id="57"/>
                                        <p:tgtEl>
                                          <p:spTgt spid="45"/>
                                        </p:tgtEl>
                                        <p:attrNameLst>
                                          <p:attrName>ppt_x</p:attrName>
                                        </p:attrNameLst>
                                      </p:cBhvr>
                                      <p:tavLst>
                                        <p:tav tm="0">
                                          <p:val>
                                            <p:strVal val="#ppt_x"/>
                                          </p:val>
                                        </p:tav>
                                        <p:tav tm="100000">
                                          <p:val>
                                            <p:strVal val="#ppt_x"/>
                                          </p:val>
                                        </p:tav>
                                      </p:tavLst>
                                    </p:anim>
                                    <p:anim calcmode="lin" valueType="num">
                                      <p:cBhvr>
                                        <p:cTn decel="100000" dur="900" fill="hold" id="58"/>
                                        <p:tgtEl>
                                          <p:spTgt spid="45"/>
                                        </p:tgtEl>
                                        <p:attrNameLst>
                                          <p:attrName>ppt_y</p:attrName>
                                        </p:attrNameLst>
                                      </p:cBhvr>
                                      <p:tavLst>
                                        <p:tav tm="0">
                                          <p:val>
                                            <p:strVal val="#ppt_y+1"/>
                                          </p:val>
                                        </p:tav>
                                        <p:tav tm="100000">
                                          <p:val>
                                            <p:strVal val="#ppt_y-.03"/>
                                          </p:val>
                                        </p:tav>
                                      </p:tavLst>
                                    </p:anim>
                                    <p:anim calcmode="lin" valueType="num">
                                      <p:cBhvr>
                                        <p:cTn accel="100000" dur="100" fill="hold" id="59">
                                          <p:stCondLst>
                                            <p:cond delay="900"/>
                                          </p:stCondLst>
                                        </p:cTn>
                                        <p:tgtEl>
                                          <p:spTgt spid="45"/>
                                        </p:tgtEl>
                                        <p:attrNameLst>
                                          <p:attrName>ppt_y</p:attrName>
                                        </p:attrNameLst>
                                      </p:cBhvr>
                                      <p:tavLst>
                                        <p:tav tm="0">
                                          <p:val>
                                            <p:strVal val="#ppt_y-.03"/>
                                          </p:val>
                                        </p:tav>
                                        <p:tav tm="100000">
                                          <p:val>
                                            <p:strVal val="#ppt_y"/>
                                          </p:val>
                                        </p:tav>
                                      </p:tavLst>
                                    </p:anim>
                                  </p:childTnLst>
                                </p:cTn>
                              </p:par>
                              <p:par>
                                <p:cTn fill="hold" grpId="0" id="60" nodeType="withEffect" presetClass="entr" presetID="37" presetSubtype="0">
                                  <p:stCondLst>
                                    <p:cond delay="300"/>
                                  </p:stCondLst>
                                  <p:childTnLst>
                                    <p:set>
                                      <p:cBhvr>
                                        <p:cTn dur="1" fill="hold" id="61">
                                          <p:stCondLst>
                                            <p:cond delay="0"/>
                                          </p:stCondLst>
                                        </p:cTn>
                                        <p:tgtEl>
                                          <p:spTgt spid="46"/>
                                        </p:tgtEl>
                                        <p:attrNameLst>
                                          <p:attrName>style.visibility</p:attrName>
                                        </p:attrNameLst>
                                      </p:cBhvr>
                                      <p:to>
                                        <p:strVal val="visible"/>
                                      </p:to>
                                    </p:set>
                                    <p:animEffect filter="fade" transition="in">
                                      <p:cBhvr>
                                        <p:cTn dur="1000" id="62"/>
                                        <p:tgtEl>
                                          <p:spTgt spid="46"/>
                                        </p:tgtEl>
                                      </p:cBhvr>
                                    </p:animEffect>
                                    <p:anim calcmode="lin" valueType="num">
                                      <p:cBhvr>
                                        <p:cTn dur="1000" fill="hold" id="63"/>
                                        <p:tgtEl>
                                          <p:spTgt spid="46"/>
                                        </p:tgtEl>
                                        <p:attrNameLst>
                                          <p:attrName>ppt_x</p:attrName>
                                        </p:attrNameLst>
                                      </p:cBhvr>
                                      <p:tavLst>
                                        <p:tav tm="0">
                                          <p:val>
                                            <p:strVal val="#ppt_x"/>
                                          </p:val>
                                        </p:tav>
                                        <p:tav tm="100000">
                                          <p:val>
                                            <p:strVal val="#ppt_x"/>
                                          </p:val>
                                        </p:tav>
                                      </p:tavLst>
                                    </p:anim>
                                    <p:anim calcmode="lin" valueType="num">
                                      <p:cBhvr>
                                        <p:cTn decel="100000" dur="900" fill="hold" id="64"/>
                                        <p:tgtEl>
                                          <p:spTgt spid="46"/>
                                        </p:tgtEl>
                                        <p:attrNameLst>
                                          <p:attrName>ppt_y</p:attrName>
                                        </p:attrNameLst>
                                      </p:cBhvr>
                                      <p:tavLst>
                                        <p:tav tm="0">
                                          <p:val>
                                            <p:strVal val="#ppt_y+1"/>
                                          </p:val>
                                        </p:tav>
                                        <p:tav tm="100000">
                                          <p:val>
                                            <p:strVal val="#ppt_y-.03"/>
                                          </p:val>
                                        </p:tav>
                                      </p:tavLst>
                                    </p:anim>
                                    <p:anim calcmode="lin" valueType="num">
                                      <p:cBhvr>
                                        <p:cTn accel="100000" dur="100" fill="hold" id="65">
                                          <p:stCondLst>
                                            <p:cond delay="900"/>
                                          </p:stCondLst>
                                        </p:cTn>
                                        <p:tgtEl>
                                          <p:spTgt spid="46"/>
                                        </p:tgtEl>
                                        <p:attrNameLst>
                                          <p:attrName>ppt_y</p:attrName>
                                        </p:attrNameLst>
                                      </p:cBhvr>
                                      <p:tavLst>
                                        <p:tav tm="0">
                                          <p:val>
                                            <p:strVal val="#ppt_y-.03"/>
                                          </p:val>
                                        </p:tav>
                                        <p:tav tm="100000">
                                          <p:val>
                                            <p:strVal val="#ppt_y"/>
                                          </p:val>
                                        </p:tav>
                                      </p:tavLst>
                                    </p:anim>
                                  </p:childTnLst>
                                </p:cTn>
                              </p:par>
                              <p:par>
                                <p:cTn fill="hold" grpId="0" id="66" nodeType="withEffect" presetClass="entr" presetID="37" presetSubtype="0">
                                  <p:stCondLst>
                                    <p:cond delay="600"/>
                                  </p:stCondLst>
                                  <p:childTnLst>
                                    <p:set>
                                      <p:cBhvr>
                                        <p:cTn dur="1" fill="hold" id="67">
                                          <p:stCondLst>
                                            <p:cond delay="0"/>
                                          </p:stCondLst>
                                        </p:cTn>
                                        <p:tgtEl>
                                          <p:spTgt spid="50"/>
                                        </p:tgtEl>
                                        <p:attrNameLst>
                                          <p:attrName>style.visibility</p:attrName>
                                        </p:attrNameLst>
                                      </p:cBhvr>
                                      <p:to>
                                        <p:strVal val="visible"/>
                                      </p:to>
                                    </p:set>
                                    <p:animEffect filter="fade" transition="in">
                                      <p:cBhvr>
                                        <p:cTn dur="1000" id="68"/>
                                        <p:tgtEl>
                                          <p:spTgt spid="50"/>
                                        </p:tgtEl>
                                      </p:cBhvr>
                                    </p:animEffect>
                                    <p:anim calcmode="lin" valueType="num">
                                      <p:cBhvr>
                                        <p:cTn dur="1000" fill="hold" id="69"/>
                                        <p:tgtEl>
                                          <p:spTgt spid="50"/>
                                        </p:tgtEl>
                                        <p:attrNameLst>
                                          <p:attrName>ppt_x</p:attrName>
                                        </p:attrNameLst>
                                      </p:cBhvr>
                                      <p:tavLst>
                                        <p:tav tm="0">
                                          <p:val>
                                            <p:strVal val="#ppt_x"/>
                                          </p:val>
                                        </p:tav>
                                        <p:tav tm="100000">
                                          <p:val>
                                            <p:strVal val="#ppt_x"/>
                                          </p:val>
                                        </p:tav>
                                      </p:tavLst>
                                    </p:anim>
                                    <p:anim calcmode="lin" valueType="num">
                                      <p:cBhvr>
                                        <p:cTn decel="100000" dur="900" fill="hold" id="70"/>
                                        <p:tgtEl>
                                          <p:spTgt spid="50"/>
                                        </p:tgtEl>
                                        <p:attrNameLst>
                                          <p:attrName>ppt_y</p:attrName>
                                        </p:attrNameLst>
                                      </p:cBhvr>
                                      <p:tavLst>
                                        <p:tav tm="0">
                                          <p:val>
                                            <p:strVal val="#ppt_y+1"/>
                                          </p:val>
                                        </p:tav>
                                        <p:tav tm="100000">
                                          <p:val>
                                            <p:strVal val="#ppt_y-.03"/>
                                          </p:val>
                                        </p:tav>
                                      </p:tavLst>
                                    </p:anim>
                                    <p:anim calcmode="lin" valueType="num">
                                      <p:cBhvr>
                                        <p:cTn accel="100000" dur="100" fill="hold" id="71">
                                          <p:stCondLst>
                                            <p:cond delay="900"/>
                                          </p:stCondLst>
                                        </p:cTn>
                                        <p:tgtEl>
                                          <p:spTgt spid="50"/>
                                        </p:tgtEl>
                                        <p:attrNameLst>
                                          <p:attrName>ppt_y</p:attrName>
                                        </p:attrNameLst>
                                      </p:cBhvr>
                                      <p:tavLst>
                                        <p:tav tm="0">
                                          <p:val>
                                            <p:strVal val="#ppt_y-.03"/>
                                          </p:val>
                                        </p:tav>
                                        <p:tav tm="100000">
                                          <p:val>
                                            <p:strVal val="#ppt_y"/>
                                          </p:val>
                                        </p:tav>
                                      </p:tavLst>
                                    </p:anim>
                                  </p:childTnLst>
                                </p:cTn>
                              </p:par>
                              <p:par>
                                <p:cTn fill="hold" grpId="0" id="72" nodeType="withEffect" presetClass="entr" presetID="37" presetSubtype="0">
                                  <p:stCondLst>
                                    <p:cond delay="600"/>
                                  </p:stCondLst>
                                  <p:childTnLst>
                                    <p:set>
                                      <p:cBhvr>
                                        <p:cTn dur="1" fill="hold" id="73">
                                          <p:stCondLst>
                                            <p:cond delay="0"/>
                                          </p:stCondLst>
                                        </p:cTn>
                                        <p:tgtEl>
                                          <p:spTgt spid="51"/>
                                        </p:tgtEl>
                                        <p:attrNameLst>
                                          <p:attrName>style.visibility</p:attrName>
                                        </p:attrNameLst>
                                      </p:cBhvr>
                                      <p:to>
                                        <p:strVal val="visible"/>
                                      </p:to>
                                    </p:set>
                                    <p:animEffect filter="fade" transition="in">
                                      <p:cBhvr>
                                        <p:cTn dur="1000" id="74"/>
                                        <p:tgtEl>
                                          <p:spTgt spid="51"/>
                                        </p:tgtEl>
                                      </p:cBhvr>
                                    </p:animEffect>
                                    <p:anim calcmode="lin" valueType="num">
                                      <p:cBhvr>
                                        <p:cTn dur="1000" fill="hold" id="75"/>
                                        <p:tgtEl>
                                          <p:spTgt spid="51"/>
                                        </p:tgtEl>
                                        <p:attrNameLst>
                                          <p:attrName>ppt_x</p:attrName>
                                        </p:attrNameLst>
                                      </p:cBhvr>
                                      <p:tavLst>
                                        <p:tav tm="0">
                                          <p:val>
                                            <p:strVal val="#ppt_x"/>
                                          </p:val>
                                        </p:tav>
                                        <p:tav tm="100000">
                                          <p:val>
                                            <p:strVal val="#ppt_x"/>
                                          </p:val>
                                        </p:tav>
                                      </p:tavLst>
                                    </p:anim>
                                    <p:anim calcmode="lin" valueType="num">
                                      <p:cBhvr>
                                        <p:cTn decel="100000" dur="900" fill="hold" id="76"/>
                                        <p:tgtEl>
                                          <p:spTgt spid="51"/>
                                        </p:tgtEl>
                                        <p:attrNameLst>
                                          <p:attrName>ppt_y</p:attrName>
                                        </p:attrNameLst>
                                      </p:cBhvr>
                                      <p:tavLst>
                                        <p:tav tm="0">
                                          <p:val>
                                            <p:strVal val="#ppt_y+1"/>
                                          </p:val>
                                        </p:tav>
                                        <p:tav tm="100000">
                                          <p:val>
                                            <p:strVal val="#ppt_y-.03"/>
                                          </p:val>
                                        </p:tav>
                                      </p:tavLst>
                                    </p:anim>
                                    <p:anim calcmode="lin" valueType="num">
                                      <p:cBhvr>
                                        <p:cTn accel="100000" dur="100" fill="hold" id="77">
                                          <p:stCondLst>
                                            <p:cond delay="900"/>
                                          </p:stCondLst>
                                        </p:cTn>
                                        <p:tgtEl>
                                          <p:spTgt spid="51"/>
                                        </p:tgtEl>
                                        <p:attrNameLst>
                                          <p:attrName>ppt_y</p:attrName>
                                        </p:attrNameLst>
                                      </p:cBhvr>
                                      <p:tavLst>
                                        <p:tav tm="0">
                                          <p:val>
                                            <p:strVal val="#ppt_y-.03"/>
                                          </p:val>
                                        </p:tav>
                                        <p:tav tm="100000">
                                          <p:val>
                                            <p:strVal val="#ppt_y"/>
                                          </p:val>
                                        </p:tav>
                                      </p:tavLst>
                                    </p:anim>
                                  </p:childTnLst>
                                </p:cTn>
                              </p:par>
                              <p:par>
                                <p:cTn fill="hold" grpId="0" id="78" nodeType="withEffect" presetClass="entr" presetID="37" presetSubtype="0">
                                  <p:stCondLst>
                                    <p:cond delay="900"/>
                                  </p:stCondLst>
                                  <p:childTnLst>
                                    <p:set>
                                      <p:cBhvr>
                                        <p:cTn dur="1" fill="hold" id="79">
                                          <p:stCondLst>
                                            <p:cond delay="0"/>
                                          </p:stCondLst>
                                        </p:cTn>
                                        <p:tgtEl>
                                          <p:spTgt spid="55"/>
                                        </p:tgtEl>
                                        <p:attrNameLst>
                                          <p:attrName>style.visibility</p:attrName>
                                        </p:attrNameLst>
                                      </p:cBhvr>
                                      <p:to>
                                        <p:strVal val="visible"/>
                                      </p:to>
                                    </p:set>
                                    <p:animEffect filter="fade" transition="in">
                                      <p:cBhvr>
                                        <p:cTn dur="1000" id="80"/>
                                        <p:tgtEl>
                                          <p:spTgt spid="55"/>
                                        </p:tgtEl>
                                      </p:cBhvr>
                                    </p:animEffect>
                                    <p:anim calcmode="lin" valueType="num">
                                      <p:cBhvr>
                                        <p:cTn dur="1000" fill="hold" id="81"/>
                                        <p:tgtEl>
                                          <p:spTgt spid="55"/>
                                        </p:tgtEl>
                                        <p:attrNameLst>
                                          <p:attrName>ppt_x</p:attrName>
                                        </p:attrNameLst>
                                      </p:cBhvr>
                                      <p:tavLst>
                                        <p:tav tm="0">
                                          <p:val>
                                            <p:strVal val="#ppt_x"/>
                                          </p:val>
                                        </p:tav>
                                        <p:tav tm="100000">
                                          <p:val>
                                            <p:strVal val="#ppt_x"/>
                                          </p:val>
                                        </p:tav>
                                      </p:tavLst>
                                    </p:anim>
                                    <p:anim calcmode="lin" valueType="num">
                                      <p:cBhvr>
                                        <p:cTn decel="100000" dur="900" fill="hold" id="82"/>
                                        <p:tgtEl>
                                          <p:spTgt spid="55"/>
                                        </p:tgtEl>
                                        <p:attrNameLst>
                                          <p:attrName>ppt_y</p:attrName>
                                        </p:attrNameLst>
                                      </p:cBhvr>
                                      <p:tavLst>
                                        <p:tav tm="0">
                                          <p:val>
                                            <p:strVal val="#ppt_y+1"/>
                                          </p:val>
                                        </p:tav>
                                        <p:tav tm="100000">
                                          <p:val>
                                            <p:strVal val="#ppt_y-.03"/>
                                          </p:val>
                                        </p:tav>
                                      </p:tavLst>
                                    </p:anim>
                                    <p:anim calcmode="lin" valueType="num">
                                      <p:cBhvr>
                                        <p:cTn accel="100000" dur="100" fill="hold" id="83">
                                          <p:stCondLst>
                                            <p:cond delay="900"/>
                                          </p:stCondLst>
                                        </p:cTn>
                                        <p:tgtEl>
                                          <p:spTgt spid="55"/>
                                        </p:tgtEl>
                                        <p:attrNameLst>
                                          <p:attrName>ppt_y</p:attrName>
                                        </p:attrNameLst>
                                      </p:cBhvr>
                                      <p:tavLst>
                                        <p:tav tm="0">
                                          <p:val>
                                            <p:strVal val="#ppt_y-.03"/>
                                          </p:val>
                                        </p:tav>
                                        <p:tav tm="100000">
                                          <p:val>
                                            <p:strVal val="#ppt_y"/>
                                          </p:val>
                                        </p:tav>
                                      </p:tavLst>
                                    </p:anim>
                                  </p:childTnLst>
                                </p:cTn>
                              </p:par>
                              <p:par>
                                <p:cTn fill="hold" grpId="0" id="84" nodeType="withEffect" presetClass="entr" presetID="37" presetSubtype="0">
                                  <p:stCondLst>
                                    <p:cond delay="900"/>
                                  </p:stCondLst>
                                  <p:childTnLst>
                                    <p:set>
                                      <p:cBhvr>
                                        <p:cTn dur="1" fill="hold" id="85">
                                          <p:stCondLst>
                                            <p:cond delay="0"/>
                                          </p:stCondLst>
                                        </p:cTn>
                                        <p:tgtEl>
                                          <p:spTgt spid="56"/>
                                        </p:tgtEl>
                                        <p:attrNameLst>
                                          <p:attrName>style.visibility</p:attrName>
                                        </p:attrNameLst>
                                      </p:cBhvr>
                                      <p:to>
                                        <p:strVal val="visible"/>
                                      </p:to>
                                    </p:set>
                                    <p:animEffect filter="fade" transition="in">
                                      <p:cBhvr>
                                        <p:cTn dur="1000" id="86"/>
                                        <p:tgtEl>
                                          <p:spTgt spid="56"/>
                                        </p:tgtEl>
                                      </p:cBhvr>
                                    </p:animEffect>
                                    <p:anim calcmode="lin" valueType="num">
                                      <p:cBhvr>
                                        <p:cTn dur="1000" fill="hold" id="87"/>
                                        <p:tgtEl>
                                          <p:spTgt spid="56"/>
                                        </p:tgtEl>
                                        <p:attrNameLst>
                                          <p:attrName>ppt_x</p:attrName>
                                        </p:attrNameLst>
                                      </p:cBhvr>
                                      <p:tavLst>
                                        <p:tav tm="0">
                                          <p:val>
                                            <p:strVal val="#ppt_x"/>
                                          </p:val>
                                        </p:tav>
                                        <p:tav tm="100000">
                                          <p:val>
                                            <p:strVal val="#ppt_x"/>
                                          </p:val>
                                        </p:tav>
                                      </p:tavLst>
                                    </p:anim>
                                    <p:anim calcmode="lin" valueType="num">
                                      <p:cBhvr>
                                        <p:cTn decel="100000" dur="900" fill="hold" id="88"/>
                                        <p:tgtEl>
                                          <p:spTgt spid="56"/>
                                        </p:tgtEl>
                                        <p:attrNameLst>
                                          <p:attrName>ppt_y</p:attrName>
                                        </p:attrNameLst>
                                      </p:cBhvr>
                                      <p:tavLst>
                                        <p:tav tm="0">
                                          <p:val>
                                            <p:strVal val="#ppt_y+1"/>
                                          </p:val>
                                        </p:tav>
                                        <p:tav tm="100000">
                                          <p:val>
                                            <p:strVal val="#ppt_y-.03"/>
                                          </p:val>
                                        </p:tav>
                                      </p:tavLst>
                                    </p:anim>
                                    <p:anim calcmode="lin" valueType="num">
                                      <p:cBhvr>
                                        <p:cTn accel="100000" dur="100" fill="hold" id="89">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fill="hold" id="90" nodeType="afterGroup">
                            <p:stCondLst>
                              <p:cond delay="3000"/>
                            </p:stCondLst>
                            <p:childTnLst>
                              <p:par>
                                <p:cTn fill="hold" grpId="0" id="91" nodeType="afterEffect" presetClass="entr" presetID="21" presetSubtype="1">
                                  <p:stCondLst>
                                    <p:cond delay="0"/>
                                  </p:stCondLst>
                                  <p:childTnLst>
                                    <p:set>
                                      <p:cBhvr>
                                        <p:cTn dur="1" fill="hold" id="92">
                                          <p:stCondLst>
                                            <p:cond delay="0"/>
                                          </p:stCondLst>
                                        </p:cTn>
                                        <p:tgtEl>
                                          <p:spTgt spid="36"/>
                                        </p:tgtEl>
                                        <p:attrNameLst>
                                          <p:attrName>style.visibility</p:attrName>
                                        </p:attrNameLst>
                                      </p:cBhvr>
                                      <p:to>
                                        <p:strVal val="visible"/>
                                      </p:to>
                                    </p:set>
                                    <p:animEffect filter="wheel(1)" transition="in">
                                      <p:cBhvr>
                                        <p:cTn dur="2000" id="93"/>
                                        <p:tgtEl>
                                          <p:spTgt spid="36"/>
                                        </p:tgtEl>
                                      </p:cBhvr>
                                    </p:animEffect>
                                  </p:childTnLst>
                                </p:cTn>
                              </p:par>
                              <p:par>
                                <p:cTn fill="hold" grpId="0" id="94" nodeType="withEffect" presetClass="entr" presetID="10" presetSubtype="0">
                                  <p:stCondLst>
                                    <p:cond delay="1000"/>
                                  </p:stCondLst>
                                  <p:childTnLst>
                                    <p:set>
                                      <p:cBhvr>
                                        <p:cTn dur="1" fill="hold" id="95">
                                          <p:stCondLst>
                                            <p:cond delay="0"/>
                                          </p:stCondLst>
                                        </p:cTn>
                                        <p:tgtEl>
                                          <p:spTgt spid="24"/>
                                        </p:tgtEl>
                                        <p:attrNameLst>
                                          <p:attrName>style.visibility</p:attrName>
                                        </p:attrNameLst>
                                      </p:cBhvr>
                                      <p:to>
                                        <p:strVal val="visible"/>
                                      </p:to>
                                    </p:set>
                                    <p:animEffect filter="fade" transition="in">
                                      <p:cBhvr>
                                        <p:cTn dur="1000" id="9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24"/>
      <p:bldGraphic grpId="0" spid="36">
        <p:bldAsOne/>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226" name="Rectangle 1"/>
          <p:cNvSpPr/>
          <p:nvPr/>
        </p:nvSpPr>
        <p:spPr bwMode="auto">
          <a:xfrm>
            <a:off x="0" y="1988344"/>
            <a:ext cx="12192000" cy="4869656"/>
          </a:xfrm>
          <a:prstGeom prst="rect">
            <a:avLst/>
          </a:prstGeom>
          <a:blipFill dpi="0" rotWithShape="1">
            <a:blip r:embed="rId3">
              <a:extLst>
                <a:ext uri="{28A0092B-C50C-407E-A947-70E740481C1C}">
                  <a14:useLocalDpi val="0"/>
                </a:ext>
              </a:extLst>
            </a:blip>
            <a:stretch>
              <a:fillRect b="-33497" t="-33497"/>
            </a:stretch>
          </a:blipFill>
          <a:ln>
            <a:noFill/>
          </a:ln>
          <a:effectLst/>
          <a:extLst/>
        </p:spPr>
        <p:txBody>
          <a:bodyPr lIns="22860" rIns="22860"/>
          <a:lstStyle>
            <a:lvl1pPr>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1pPr>
            <a:lvl2pPr indent="-285750" marL="74295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2pPr>
            <a:lvl3pPr indent="-228600" marL="11430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3pPr>
            <a:lvl4pPr indent="-228600" marL="16002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4pPr>
            <a:lvl5pPr indent="-228600" marL="20574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5pPr>
            <a:lvl6pPr defTabSz="2436813" eaLnBrk="0" fontAlgn="base" hangingPunct="0" indent="-228600" marL="25146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6pPr>
            <a:lvl7pPr defTabSz="2436813" eaLnBrk="0" fontAlgn="base" hangingPunct="0" indent="-228600" marL="29718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7pPr>
            <a:lvl8pPr defTabSz="2436813" eaLnBrk="0" fontAlgn="base" hangingPunct="0" indent="-228600" marL="34290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8pPr>
            <a:lvl9pPr defTabSz="2436813" eaLnBrk="0" fontAlgn="base" hangingPunct="0" indent="-228600" marL="38862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9pPr>
          </a:lstStyle>
          <a:p>
            <a:pPr algn="ctr" eaLnBrk="1">
              <a:spcBef>
                <a:spcPct val="0"/>
              </a:spcBef>
              <a:buSzTx/>
              <a:buFontTx/>
              <a:buNone/>
            </a:pPr>
            <a:endParaRPr altLang="zh-CN" lang="zh-CN" sz="2400">
              <a:latin typeface="+mn-lt"/>
              <a:ea typeface="+mn-ea"/>
              <a:cs typeface="+mn-ea"/>
              <a:sym typeface="+mn-lt"/>
            </a:endParaRPr>
          </a:p>
        </p:txBody>
      </p:sp>
      <p:sp>
        <p:nvSpPr>
          <p:cNvPr id="24" name="Rectangle 1"/>
          <p:cNvSpPr/>
          <p:nvPr/>
        </p:nvSpPr>
        <p:spPr bwMode="auto">
          <a:xfrm>
            <a:off x="0" y="1988344"/>
            <a:ext cx="12192000" cy="4869655"/>
          </a:xfrm>
          <a:prstGeom prst="rect">
            <a:avLst/>
          </a:prstGeom>
          <a:gradFill>
            <a:gsLst>
              <a:gs pos="0">
                <a:srgbClr val="92BFB5">
                  <a:alpha val="87000"/>
                </a:srgbClr>
              </a:gs>
              <a:gs pos="100000">
                <a:srgbClr val="52A4AE">
                  <a:alpha val="80000"/>
                </a:srgbClr>
              </a:gs>
            </a:gsLst>
            <a:lin ang="5400000" scaled="1"/>
          </a:gradFill>
          <a:ln>
            <a:noFill/>
          </a:ln>
          <a:effectLst/>
          <a:extLst/>
        </p:spPr>
        <p:txBody>
          <a:bodyPr lIns="22860" rIns="22860"/>
          <a:lstStyle>
            <a:lvl1pPr>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1pPr>
            <a:lvl2pPr indent="-285750" marL="74295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2pPr>
            <a:lvl3pPr indent="-228600" marL="11430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3pPr>
            <a:lvl4pPr indent="-228600" marL="16002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4pPr>
            <a:lvl5pPr indent="-228600" marL="20574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5pPr>
            <a:lvl6pPr defTabSz="2436813" eaLnBrk="0" fontAlgn="base" hangingPunct="0" indent="-228600" marL="25146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6pPr>
            <a:lvl7pPr defTabSz="2436813" eaLnBrk="0" fontAlgn="base" hangingPunct="0" indent="-228600" marL="29718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7pPr>
            <a:lvl8pPr defTabSz="2436813" eaLnBrk="0" fontAlgn="base" hangingPunct="0" indent="-228600" marL="34290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8pPr>
            <a:lvl9pPr defTabSz="2436813" eaLnBrk="0" fontAlgn="base" hangingPunct="0" indent="-228600" marL="38862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9pPr>
          </a:lstStyle>
          <a:p>
            <a:pPr algn="ctr" eaLnBrk="1">
              <a:spcBef>
                <a:spcPct val="0"/>
              </a:spcBef>
              <a:buSzTx/>
              <a:buFontTx/>
              <a:buNone/>
            </a:pPr>
            <a:endParaRPr altLang="zh-CN" lang="zh-CN" sz="2400">
              <a:latin typeface="+mn-lt"/>
              <a:ea typeface="+mn-ea"/>
              <a:cs typeface="+mn-ea"/>
              <a:sym typeface="+mn-lt"/>
            </a:endParaRPr>
          </a:p>
        </p:txBody>
      </p:sp>
      <p:sp>
        <p:nvSpPr>
          <p:cNvPr id="52230" name="AutoShape 5"/>
          <p:cNvSpPr/>
          <p:nvPr/>
        </p:nvSpPr>
        <p:spPr bwMode="auto">
          <a:xfrm>
            <a:off x="1775619" y="2726532"/>
            <a:ext cx="285750" cy="247650"/>
          </a:xfrm>
          <a:custGeom>
            <a:gdLst>
              <a:gd fmla="*/ 8001280 w 20409" name="T0"/>
              <a:gd fmla="*/ 6970149 h 20143" name="T1"/>
              <a:gd fmla="*/ 8001280 w 20409" name="T2"/>
              <a:gd fmla="*/ 6970149 h 20143" name="T3"/>
              <a:gd fmla="*/ 8001280 w 20409" name="T4"/>
              <a:gd fmla="*/ 6970149 h 20143" name="T5"/>
              <a:gd fmla="*/ 8001280 w 20409" name="T6"/>
              <a:gd fmla="*/ 6970149 h 2014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0143" w="20409">
                <a:moveTo>
                  <a:pt x="18622" y="11683"/>
                </a:moveTo>
                <a:cubicBezTo>
                  <a:pt x="10204" y="20143"/>
                  <a:pt x="10204" y="20143"/>
                  <a:pt x="10204" y="20143"/>
                </a:cubicBezTo>
                <a:cubicBezTo>
                  <a:pt x="10204" y="20143"/>
                  <a:pt x="10204" y="20143"/>
                  <a:pt x="1786" y="11683"/>
                </a:cubicBezTo>
                <a:cubicBezTo>
                  <a:pt x="-596" y="8983"/>
                  <a:pt x="-596" y="4663"/>
                  <a:pt x="1786" y="1963"/>
                </a:cubicBezTo>
                <a:cubicBezTo>
                  <a:pt x="4804" y="-1457"/>
                  <a:pt x="7822" y="163"/>
                  <a:pt x="10204" y="2503"/>
                </a:cubicBezTo>
                <a:cubicBezTo>
                  <a:pt x="12586" y="163"/>
                  <a:pt x="15604" y="-1457"/>
                  <a:pt x="18622" y="1963"/>
                </a:cubicBezTo>
                <a:cubicBezTo>
                  <a:pt x="21004" y="4663"/>
                  <a:pt x="21004" y="8983"/>
                  <a:pt x="18622" y="11683"/>
                </a:cubicBezTo>
                <a:close/>
                <a:moveTo>
                  <a:pt x="17669" y="3043"/>
                </a:moveTo>
                <a:cubicBezTo>
                  <a:pt x="16716" y="1963"/>
                  <a:pt x="15763" y="1423"/>
                  <a:pt x="14810" y="1423"/>
                </a:cubicBezTo>
                <a:cubicBezTo>
                  <a:pt x="13698" y="1423"/>
                  <a:pt x="12428" y="2143"/>
                  <a:pt x="10998" y="3583"/>
                </a:cubicBezTo>
                <a:cubicBezTo>
                  <a:pt x="10204" y="4483"/>
                  <a:pt x="10204" y="4483"/>
                  <a:pt x="10204" y="4483"/>
                </a:cubicBezTo>
                <a:cubicBezTo>
                  <a:pt x="9410" y="3583"/>
                  <a:pt x="9410" y="3583"/>
                  <a:pt x="9410" y="3583"/>
                </a:cubicBezTo>
                <a:cubicBezTo>
                  <a:pt x="7980" y="2143"/>
                  <a:pt x="6710" y="1423"/>
                  <a:pt x="5598" y="1423"/>
                </a:cubicBezTo>
                <a:cubicBezTo>
                  <a:pt x="4645" y="1423"/>
                  <a:pt x="3692" y="1963"/>
                  <a:pt x="2739" y="3043"/>
                </a:cubicBezTo>
                <a:cubicBezTo>
                  <a:pt x="1786" y="3943"/>
                  <a:pt x="1310" y="5383"/>
                  <a:pt x="1310" y="6823"/>
                </a:cubicBezTo>
                <a:cubicBezTo>
                  <a:pt x="1310" y="8263"/>
                  <a:pt x="1786" y="9523"/>
                  <a:pt x="2739" y="10423"/>
                </a:cubicBezTo>
                <a:cubicBezTo>
                  <a:pt x="7186" y="14923"/>
                  <a:pt x="9251" y="17443"/>
                  <a:pt x="10204" y="18343"/>
                </a:cubicBezTo>
                <a:cubicBezTo>
                  <a:pt x="11157" y="17443"/>
                  <a:pt x="13222" y="14923"/>
                  <a:pt x="17669" y="10423"/>
                </a:cubicBezTo>
                <a:cubicBezTo>
                  <a:pt x="18622" y="9523"/>
                  <a:pt x="19098" y="8263"/>
                  <a:pt x="19098" y="6823"/>
                </a:cubicBezTo>
                <a:cubicBezTo>
                  <a:pt x="19098" y="5383"/>
                  <a:pt x="18622" y="3943"/>
                  <a:pt x="17669" y="3043"/>
                </a:cubicBezTo>
                <a:close/>
              </a:path>
            </a:pathLst>
          </a:custGeom>
          <a:solidFill>
            <a:schemeClr val="bg1"/>
          </a:solidFill>
          <a:ln>
            <a:noFill/>
          </a:ln>
          <a:effectLst/>
          <a:extLst/>
        </p:spPr>
        <p:txBody>
          <a:bodyPr lIns="22860" rIns="22860"/>
          <a:lstStyle/>
          <a:p>
            <a:endParaRPr altLang="en-US" lang="zh-CN" sz="900">
              <a:solidFill>
                <a:schemeClr val="bg1"/>
              </a:solidFill>
              <a:cs typeface="+mn-ea"/>
              <a:sym typeface="+mn-lt"/>
            </a:endParaRPr>
          </a:p>
        </p:txBody>
      </p:sp>
      <p:sp>
        <p:nvSpPr>
          <p:cNvPr id="52231" name="Rectangle 6"/>
          <p:cNvSpPr/>
          <p:nvPr/>
        </p:nvSpPr>
        <p:spPr bwMode="auto">
          <a:xfrm>
            <a:off x="603250" y="3396457"/>
            <a:ext cx="2630488" cy="777240"/>
          </a:xfrm>
          <a:prstGeom prst="rect">
            <a:avLst/>
          </a:prstGeom>
          <a:noFill/>
          <a:ln>
            <a:noFill/>
          </a:ln>
          <a:effectLst/>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 uri="{AF507438-7753-43E0-B8FC-AC1667EBCBE1}">
              <a14:hiddenEffects>
                <a:effectLst>
                  <a:outerShdw algn="ctr" dir="2700000" dist="35921" rotWithShape="0">
                    <a:srgbClr val="808080"/>
                  </a:outerShdw>
                </a:effectLst>
              </a14:hiddenEffects>
            </a:ext>
          </a:extLst>
        </p:spPr>
        <p:txBody>
          <a:bodyPr lIns="22860" rIns="22860">
            <a:spAutoFit/>
          </a:bodyPr>
          <a:lstStyle>
            <a:lvl1pPr>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1pPr>
            <a:lvl2pPr indent="-285750" marL="74295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2pPr>
            <a:lvl3pPr indent="-228600" marL="11430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3pPr>
            <a:lvl4pPr indent="-228600" marL="16002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4pPr>
            <a:lvl5pPr indent="-228600" marL="20574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5pPr>
            <a:lvl6pPr defTabSz="2436813" eaLnBrk="0" fontAlgn="base" hangingPunct="0" indent="-228600" marL="25146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6pPr>
            <a:lvl7pPr defTabSz="2436813" eaLnBrk="0" fontAlgn="base" hangingPunct="0" indent="-228600" marL="29718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7pPr>
            <a:lvl8pPr defTabSz="2436813" eaLnBrk="0" fontAlgn="base" hangingPunct="0" indent="-228600" marL="34290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8pPr>
            <a:lvl9pPr defTabSz="2436813" eaLnBrk="0" fontAlgn="base" hangingPunct="0" indent="-228600" marL="38862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9pPr>
          </a:lstStyle>
          <a:p>
            <a:pPr algn="ctr">
              <a:lnSpc>
                <a:spcPct val="150000"/>
              </a:lnSpc>
              <a:spcBef>
                <a:spcPct val="0"/>
              </a:spcBef>
              <a:buSzTx/>
              <a:buNone/>
            </a:pPr>
            <a:r>
              <a:rPr altLang="en-US" lang="zh-CN" sz="1000">
                <a:solidFill>
                  <a:schemeClr val="bg1"/>
                </a:solidFill>
                <a:latin typeface="+mn-lt"/>
                <a:ea typeface="+mn-ea"/>
                <a:cs typeface="+mn-ea"/>
                <a:sym typeface="+mn-lt"/>
              </a:rPr>
              <a:t>点击输入简要文字解说，解说文字尽量概括精炼，不用多余的文字修饰简洁精准的 解说所提炼的核心概念点击输入简要文字</a:t>
            </a:r>
          </a:p>
        </p:txBody>
      </p:sp>
      <p:sp>
        <p:nvSpPr>
          <p:cNvPr id="52232" name="Rectangle 7"/>
          <p:cNvSpPr/>
          <p:nvPr/>
        </p:nvSpPr>
        <p:spPr bwMode="auto">
          <a:xfrm>
            <a:off x="765969" y="3129756"/>
            <a:ext cx="2304256" cy="243840"/>
          </a:xfrm>
          <a:prstGeom prst="rect">
            <a:avLst/>
          </a:prstGeom>
          <a:noFill/>
          <a:ln>
            <a:noFill/>
          </a:ln>
          <a:effectLst/>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a:spAutoFit/>
          </a:bodyPr>
          <a:lstStyle>
            <a:lvl1pPr>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1pPr>
            <a:lvl2pPr indent="-285750" marL="74295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2pPr>
            <a:lvl3pPr indent="-228600" marL="11430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3pPr>
            <a:lvl4pPr indent="-228600" marL="16002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4pPr>
            <a:lvl5pPr indent="-228600" marL="20574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5pPr>
            <a:lvl6pPr defTabSz="2436813" eaLnBrk="0" fontAlgn="base" hangingPunct="0" indent="-228600" marL="25146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6pPr>
            <a:lvl7pPr defTabSz="2436813" eaLnBrk="0" fontAlgn="base" hangingPunct="0" indent="-228600" marL="29718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7pPr>
            <a:lvl8pPr defTabSz="2436813" eaLnBrk="0" fontAlgn="base" hangingPunct="0" indent="-228600" marL="34290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8pPr>
            <a:lvl9pPr defTabSz="2436813" eaLnBrk="0" fontAlgn="base" hangingPunct="0" indent="-228600" marL="38862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9pPr>
          </a:lstStyle>
          <a:p>
            <a:pPr algn="ctr" eaLnBrk="1">
              <a:spcBef>
                <a:spcPct val="0"/>
              </a:spcBef>
              <a:buSzTx/>
              <a:buFontTx/>
              <a:buNone/>
            </a:pPr>
            <a:r>
              <a:rPr altLang="en-US" b="1" lang="zh-CN" smtClean="0" sz="1600">
                <a:solidFill>
                  <a:schemeClr val="bg1"/>
                </a:solidFill>
                <a:latin typeface="+mn-lt"/>
                <a:ea typeface="+mn-ea"/>
                <a:cs typeface="+mn-ea"/>
                <a:sym typeface="+mn-lt"/>
              </a:rPr>
              <a:t>重点项目介绍</a:t>
            </a:r>
          </a:p>
        </p:txBody>
      </p:sp>
      <p:sp>
        <p:nvSpPr>
          <p:cNvPr id="52233" name="AutoShape 8"/>
          <p:cNvSpPr/>
          <p:nvPr/>
        </p:nvSpPr>
        <p:spPr bwMode="auto">
          <a:xfrm>
            <a:off x="10075863" y="2708275"/>
            <a:ext cx="284957" cy="284163"/>
          </a:xfrm>
          <a:custGeom>
            <a:gdLst>
              <a:gd fmla="*/ 7518551 w 21600" name="T0"/>
              <a:gd fmla="*/ 7476710 h 21600" name="T1"/>
              <a:gd fmla="*/ 7518551 w 21600" name="T2"/>
              <a:gd fmla="*/ 7476710 h 21600" name="T3"/>
              <a:gd fmla="*/ 7518551 w 21600" name="T4"/>
              <a:gd fmla="*/ 7476710 h 21600" name="T5"/>
              <a:gd fmla="*/ 7518551 w 21600" name="T6"/>
              <a:gd fmla="*/ 747671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600" y="14850"/>
                </a:moveTo>
                <a:cubicBezTo>
                  <a:pt x="21600" y="16538"/>
                  <a:pt x="20419" y="17888"/>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8"/>
                  <a:pt x="14850" y="16538"/>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7"/>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7"/>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8"/>
                  <a:pt x="0" y="16538"/>
                  <a:pt x="0" y="14850"/>
                </a:cubicBezTo>
                <a:cubicBezTo>
                  <a:pt x="0" y="12994"/>
                  <a:pt x="1519" y="11475"/>
                  <a:pt x="3375" y="11475"/>
                </a:cubicBezTo>
                <a:cubicBezTo>
                  <a:pt x="5231" y="11475"/>
                  <a:pt x="6750" y="12994"/>
                  <a:pt x="6750" y="14850"/>
                </a:cubicBezTo>
                <a:cubicBezTo>
                  <a:pt x="6750" y="16538"/>
                  <a:pt x="5569" y="17888"/>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chemeClr val="bg1"/>
          </a:solidFill>
          <a:ln>
            <a:noFill/>
          </a:ln>
          <a:effectLst/>
          <a:extLst/>
        </p:spPr>
        <p:txBody>
          <a:bodyPr lIns="22860" rIns="22860"/>
          <a:lstStyle/>
          <a:p>
            <a:endParaRPr altLang="en-US" lang="zh-CN" sz="900">
              <a:solidFill>
                <a:schemeClr val="bg1"/>
              </a:solidFill>
              <a:cs typeface="+mn-ea"/>
              <a:sym typeface="+mn-lt"/>
            </a:endParaRPr>
          </a:p>
        </p:txBody>
      </p:sp>
      <p:sp>
        <p:nvSpPr>
          <p:cNvPr id="52234" name="Rectangle 9"/>
          <p:cNvSpPr/>
          <p:nvPr/>
        </p:nvSpPr>
        <p:spPr bwMode="auto">
          <a:xfrm>
            <a:off x="8867776" y="3470275"/>
            <a:ext cx="2700338" cy="777240"/>
          </a:xfrm>
          <a:prstGeom prst="rect">
            <a:avLst/>
          </a:prstGeom>
          <a:noFill/>
          <a:ln>
            <a:noFill/>
          </a:ln>
          <a:effectLst/>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 uri="{AF507438-7753-43E0-B8FC-AC1667EBCBE1}">
              <a14:hiddenEffects>
                <a:effectLst>
                  <a:outerShdw algn="ctr" dir="2700000" dist="35921" rotWithShape="0">
                    <a:srgbClr val="808080"/>
                  </a:outerShdw>
                </a:effectLst>
              </a14:hiddenEffects>
            </a:ext>
          </a:extLst>
        </p:spPr>
        <p:txBody>
          <a:bodyPr lIns="22860" rIns="22860">
            <a:spAutoFit/>
          </a:bodyPr>
          <a:lstStyle>
            <a:lvl1pPr>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1pPr>
            <a:lvl2pPr indent="-285750" marL="74295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2pPr>
            <a:lvl3pPr indent="-228600" marL="11430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3pPr>
            <a:lvl4pPr indent="-228600" marL="16002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4pPr>
            <a:lvl5pPr indent="-228600" marL="20574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5pPr>
            <a:lvl6pPr defTabSz="2436813" eaLnBrk="0" fontAlgn="base" hangingPunct="0" indent="-228600" marL="25146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6pPr>
            <a:lvl7pPr defTabSz="2436813" eaLnBrk="0" fontAlgn="base" hangingPunct="0" indent="-228600" marL="29718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7pPr>
            <a:lvl8pPr defTabSz="2436813" eaLnBrk="0" fontAlgn="base" hangingPunct="0" indent="-228600" marL="34290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8pPr>
            <a:lvl9pPr defTabSz="2436813" eaLnBrk="0" fontAlgn="base" hangingPunct="0" indent="-228600" marL="38862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9pPr>
          </a:lstStyle>
          <a:p>
            <a:pPr algn="ctr">
              <a:lnSpc>
                <a:spcPct val="150000"/>
              </a:lnSpc>
              <a:spcBef>
                <a:spcPct val="0"/>
              </a:spcBef>
              <a:buSzTx/>
              <a:buNone/>
            </a:pPr>
            <a:r>
              <a:rPr altLang="en-US" lang="zh-CN" sz="1000">
                <a:solidFill>
                  <a:schemeClr val="bg1"/>
                </a:solidFill>
                <a:latin typeface="+mn-lt"/>
                <a:ea typeface="+mn-ea"/>
                <a:cs typeface="+mn-ea"/>
                <a:sym typeface="+mn-lt"/>
              </a:rPr>
              <a:t>点击输入简要文字解说，解说文字尽量概括精炼，不用多余的文字修饰简洁精准的 解说所提炼的核心概念点击输入简要文字</a:t>
            </a:r>
          </a:p>
        </p:txBody>
      </p:sp>
      <p:sp>
        <p:nvSpPr>
          <p:cNvPr id="52235" name="Rectangle 10"/>
          <p:cNvSpPr/>
          <p:nvPr/>
        </p:nvSpPr>
        <p:spPr bwMode="auto">
          <a:xfrm>
            <a:off x="9066214" y="3203574"/>
            <a:ext cx="2304257" cy="243840"/>
          </a:xfrm>
          <a:prstGeom prst="rect">
            <a:avLst/>
          </a:prstGeom>
          <a:noFill/>
          <a:ln>
            <a:noFill/>
          </a:ln>
          <a:effectLst/>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a:spAutoFit/>
          </a:bodyPr>
          <a:lstStyle>
            <a:lvl1pPr>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1pPr>
            <a:lvl2pPr indent="-285750" marL="74295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2pPr>
            <a:lvl3pPr indent="-228600" marL="11430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3pPr>
            <a:lvl4pPr indent="-228600" marL="16002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4pPr>
            <a:lvl5pPr indent="-228600" marL="20574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5pPr>
            <a:lvl6pPr defTabSz="2436813" eaLnBrk="0" fontAlgn="base" hangingPunct="0" indent="-228600" marL="25146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6pPr>
            <a:lvl7pPr defTabSz="2436813" eaLnBrk="0" fontAlgn="base" hangingPunct="0" indent="-228600" marL="29718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7pPr>
            <a:lvl8pPr defTabSz="2436813" eaLnBrk="0" fontAlgn="base" hangingPunct="0" indent="-228600" marL="34290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8pPr>
            <a:lvl9pPr defTabSz="2436813" eaLnBrk="0" fontAlgn="base" hangingPunct="0" indent="-228600" marL="38862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9pPr>
          </a:lstStyle>
          <a:p>
            <a:pPr algn="ctr">
              <a:spcBef>
                <a:spcPct val="0"/>
              </a:spcBef>
              <a:buSzTx/>
              <a:buNone/>
            </a:pPr>
            <a:r>
              <a:rPr altLang="en-US" b="1" lang="zh-CN" smtClean="0" sz="1600">
                <a:solidFill>
                  <a:schemeClr val="bg1"/>
                </a:solidFill>
                <a:latin typeface="+mn-lt"/>
                <a:ea typeface="+mn-ea"/>
                <a:cs typeface="+mn-ea"/>
                <a:sym typeface="+mn-lt"/>
              </a:rPr>
              <a:t>重点项目介绍</a:t>
            </a:r>
          </a:p>
        </p:txBody>
      </p:sp>
      <p:sp>
        <p:nvSpPr>
          <p:cNvPr id="52239" name="Rectangle 14"/>
          <p:cNvSpPr/>
          <p:nvPr/>
        </p:nvSpPr>
        <p:spPr bwMode="auto">
          <a:xfrm>
            <a:off x="587375" y="5426075"/>
            <a:ext cx="2662238" cy="777240"/>
          </a:xfrm>
          <a:prstGeom prst="rect">
            <a:avLst/>
          </a:prstGeom>
          <a:noFill/>
          <a:ln>
            <a:noFill/>
          </a:ln>
          <a:effectLst/>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 uri="{AF507438-7753-43E0-B8FC-AC1667EBCBE1}">
              <a14:hiddenEffects>
                <a:effectLst>
                  <a:outerShdw algn="ctr" dir="2700000" dist="35921" rotWithShape="0">
                    <a:srgbClr val="808080"/>
                  </a:outerShdw>
                </a:effectLst>
              </a14:hiddenEffects>
            </a:ext>
          </a:extLst>
        </p:spPr>
        <p:txBody>
          <a:bodyPr lIns="22860" rIns="22860">
            <a:spAutoFit/>
          </a:bodyPr>
          <a:lstStyle>
            <a:lvl1pPr>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1pPr>
            <a:lvl2pPr indent="-285750" marL="74295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2pPr>
            <a:lvl3pPr indent="-228600" marL="11430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3pPr>
            <a:lvl4pPr indent="-228600" marL="16002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4pPr>
            <a:lvl5pPr indent="-228600" marL="20574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5pPr>
            <a:lvl6pPr defTabSz="2436813" eaLnBrk="0" fontAlgn="base" hangingPunct="0" indent="-228600" marL="25146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6pPr>
            <a:lvl7pPr defTabSz="2436813" eaLnBrk="0" fontAlgn="base" hangingPunct="0" indent="-228600" marL="29718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7pPr>
            <a:lvl8pPr defTabSz="2436813" eaLnBrk="0" fontAlgn="base" hangingPunct="0" indent="-228600" marL="34290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8pPr>
            <a:lvl9pPr defTabSz="2436813" eaLnBrk="0" fontAlgn="base" hangingPunct="0" indent="-228600" marL="38862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9pPr>
          </a:lstStyle>
          <a:p>
            <a:pPr algn="ctr">
              <a:lnSpc>
                <a:spcPct val="150000"/>
              </a:lnSpc>
              <a:spcBef>
                <a:spcPct val="0"/>
              </a:spcBef>
              <a:buSzTx/>
              <a:buNone/>
            </a:pPr>
            <a:r>
              <a:rPr altLang="en-US" lang="zh-CN" sz="1000">
                <a:solidFill>
                  <a:schemeClr val="bg1"/>
                </a:solidFill>
                <a:latin typeface="+mn-lt"/>
                <a:ea typeface="+mn-ea"/>
                <a:cs typeface="+mn-ea"/>
                <a:sym typeface="+mn-lt"/>
              </a:rPr>
              <a:t>点击输入简要文字解说，解说文字尽量概括精炼，不用多余的文字修饰简洁精准的 解说所提炼的核心概念点击输入简要文字</a:t>
            </a:r>
          </a:p>
        </p:txBody>
      </p:sp>
      <p:sp>
        <p:nvSpPr>
          <p:cNvPr id="52240" name="Rectangle 15"/>
          <p:cNvSpPr/>
          <p:nvPr/>
        </p:nvSpPr>
        <p:spPr bwMode="auto">
          <a:xfrm>
            <a:off x="765969" y="5176044"/>
            <a:ext cx="2304256" cy="243840"/>
          </a:xfrm>
          <a:prstGeom prst="rect">
            <a:avLst/>
          </a:prstGeom>
          <a:noFill/>
          <a:ln>
            <a:noFill/>
          </a:ln>
          <a:effectLst/>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a:spAutoFit/>
          </a:bodyPr>
          <a:lstStyle>
            <a:lvl1pPr>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1pPr>
            <a:lvl2pPr indent="-285750" marL="74295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2pPr>
            <a:lvl3pPr indent="-228600" marL="11430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3pPr>
            <a:lvl4pPr indent="-228600" marL="16002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4pPr>
            <a:lvl5pPr indent="-228600" marL="20574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5pPr>
            <a:lvl6pPr defTabSz="2436813" eaLnBrk="0" fontAlgn="base" hangingPunct="0" indent="-228600" marL="25146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6pPr>
            <a:lvl7pPr defTabSz="2436813" eaLnBrk="0" fontAlgn="base" hangingPunct="0" indent="-228600" marL="29718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7pPr>
            <a:lvl8pPr defTabSz="2436813" eaLnBrk="0" fontAlgn="base" hangingPunct="0" indent="-228600" marL="34290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8pPr>
            <a:lvl9pPr defTabSz="2436813" eaLnBrk="0" fontAlgn="base" hangingPunct="0" indent="-228600" marL="38862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9pPr>
          </a:lstStyle>
          <a:p>
            <a:pPr algn="ctr">
              <a:spcBef>
                <a:spcPct val="0"/>
              </a:spcBef>
              <a:buSzTx/>
              <a:buNone/>
            </a:pPr>
            <a:r>
              <a:rPr altLang="en-US" b="1" lang="zh-CN" smtClean="0" sz="1600">
                <a:solidFill>
                  <a:schemeClr val="bg1"/>
                </a:solidFill>
                <a:latin typeface="+mn-lt"/>
                <a:ea typeface="+mn-ea"/>
                <a:cs typeface="+mn-ea"/>
                <a:sym typeface="+mn-lt"/>
              </a:rPr>
              <a:t>重点项目介绍</a:t>
            </a:r>
          </a:p>
        </p:txBody>
      </p:sp>
      <p:sp>
        <p:nvSpPr>
          <p:cNvPr id="52241" name="AutoShape 16"/>
          <p:cNvSpPr/>
          <p:nvPr/>
        </p:nvSpPr>
        <p:spPr bwMode="auto">
          <a:xfrm>
            <a:off x="1770857" y="4749800"/>
            <a:ext cx="296069" cy="296863"/>
          </a:xfrm>
          <a:custGeom>
            <a:gdLst>
              <a:gd fmla="*/ 8439891 w 20772" name="T0"/>
              <a:gd fmla="*/ 8783397 h 20772" name="T1"/>
              <a:gd fmla="*/ 8439891 w 20772" name="T2"/>
              <a:gd fmla="*/ 8783397 h 20772" name="T3"/>
              <a:gd fmla="*/ 8439891 w 20772" name="T4"/>
              <a:gd fmla="*/ 8783397 h 20772" name="T5"/>
              <a:gd fmla="*/ 8439891 w 20772" name="T6"/>
              <a:gd fmla="*/ 8783397 h 2077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0772" w="20772">
                <a:moveTo>
                  <a:pt x="14154" y="1097"/>
                </a:moveTo>
                <a:cubicBezTo>
                  <a:pt x="2135" y="13115"/>
                  <a:pt x="2135" y="13115"/>
                  <a:pt x="2135" y="13115"/>
                </a:cubicBezTo>
                <a:cubicBezTo>
                  <a:pt x="674" y="14414"/>
                  <a:pt x="-463" y="19936"/>
                  <a:pt x="187" y="20585"/>
                </a:cubicBezTo>
                <a:cubicBezTo>
                  <a:pt x="999" y="21235"/>
                  <a:pt x="6358" y="20098"/>
                  <a:pt x="7657" y="18637"/>
                </a:cubicBezTo>
                <a:cubicBezTo>
                  <a:pt x="19675" y="6781"/>
                  <a:pt x="19675" y="6781"/>
                  <a:pt x="19675" y="6781"/>
                </a:cubicBezTo>
                <a:cubicBezTo>
                  <a:pt x="21137" y="5157"/>
                  <a:pt x="21137" y="2721"/>
                  <a:pt x="19675" y="1097"/>
                </a:cubicBezTo>
                <a:cubicBezTo>
                  <a:pt x="18051" y="-365"/>
                  <a:pt x="15615" y="-365"/>
                  <a:pt x="14154" y="1097"/>
                </a:cubicBezTo>
                <a:close/>
                <a:moveTo>
                  <a:pt x="3435" y="13602"/>
                </a:moveTo>
                <a:cubicBezTo>
                  <a:pt x="13179" y="3858"/>
                  <a:pt x="13179" y="3858"/>
                  <a:pt x="13179" y="3858"/>
                </a:cubicBezTo>
                <a:cubicBezTo>
                  <a:pt x="14478" y="5319"/>
                  <a:pt x="14478" y="5319"/>
                  <a:pt x="14478" y="5319"/>
                </a:cubicBezTo>
                <a:cubicBezTo>
                  <a:pt x="5059" y="14739"/>
                  <a:pt x="5059" y="14739"/>
                  <a:pt x="5059" y="14739"/>
                </a:cubicBezTo>
                <a:cubicBezTo>
                  <a:pt x="4734" y="14414"/>
                  <a:pt x="4734" y="14414"/>
                  <a:pt x="4734" y="14414"/>
                </a:cubicBezTo>
                <a:cubicBezTo>
                  <a:pt x="4409" y="14089"/>
                  <a:pt x="3922" y="13764"/>
                  <a:pt x="3435" y="13602"/>
                </a:cubicBezTo>
                <a:cubicBezTo>
                  <a:pt x="3435" y="13602"/>
                  <a:pt x="3435" y="13602"/>
                  <a:pt x="3435" y="13602"/>
                </a:cubicBezTo>
                <a:close/>
                <a:moveTo>
                  <a:pt x="1323" y="19449"/>
                </a:moveTo>
                <a:cubicBezTo>
                  <a:pt x="1161" y="19124"/>
                  <a:pt x="1811" y="16525"/>
                  <a:pt x="2623" y="14739"/>
                </a:cubicBezTo>
                <a:cubicBezTo>
                  <a:pt x="3272" y="14901"/>
                  <a:pt x="3760" y="15226"/>
                  <a:pt x="4247" y="15713"/>
                </a:cubicBezTo>
                <a:cubicBezTo>
                  <a:pt x="4896" y="16200"/>
                  <a:pt x="4896" y="16200"/>
                  <a:pt x="4896" y="16200"/>
                </a:cubicBezTo>
                <a:cubicBezTo>
                  <a:pt x="5384" y="16850"/>
                  <a:pt x="5708" y="17500"/>
                  <a:pt x="5871" y="18149"/>
                </a:cubicBezTo>
                <a:cubicBezTo>
                  <a:pt x="4084" y="18961"/>
                  <a:pt x="1648" y="19611"/>
                  <a:pt x="1323" y="19449"/>
                </a:cubicBezTo>
                <a:close/>
                <a:moveTo>
                  <a:pt x="7170" y="17337"/>
                </a:moveTo>
                <a:cubicBezTo>
                  <a:pt x="7170" y="17500"/>
                  <a:pt x="7008" y="17500"/>
                  <a:pt x="7008" y="17500"/>
                </a:cubicBezTo>
                <a:cubicBezTo>
                  <a:pt x="6845" y="16850"/>
                  <a:pt x="6683" y="16200"/>
                  <a:pt x="6196" y="15713"/>
                </a:cubicBezTo>
                <a:cubicBezTo>
                  <a:pt x="6033" y="15713"/>
                  <a:pt x="6033" y="15713"/>
                  <a:pt x="6033" y="15713"/>
                </a:cubicBezTo>
                <a:cubicBezTo>
                  <a:pt x="15453" y="6294"/>
                  <a:pt x="15453" y="6294"/>
                  <a:pt x="15453" y="6294"/>
                </a:cubicBezTo>
                <a:cubicBezTo>
                  <a:pt x="16914" y="7593"/>
                  <a:pt x="16914" y="7593"/>
                  <a:pt x="16914" y="7593"/>
                </a:cubicBezTo>
                <a:cubicBezTo>
                  <a:pt x="7170" y="17337"/>
                  <a:pt x="7170" y="17337"/>
                  <a:pt x="7170" y="17337"/>
                </a:cubicBezTo>
                <a:close/>
                <a:moveTo>
                  <a:pt x="18701" y="5806"/>
                </a:moveTo>
                <a:cubicBezTo>
                  <a:pt x="17726" y="6781"/>
                  <a:pt x="17726" y="6781"/>
                  <a:pt x="17726" y="6781"/>
                </a:cubicBezTo>
                <a:cubicBezTo>
                  <a:pt x="13991" y="3046"/>
                  <a:pt x="13991" y="3046"/>
                  <a:pt x="13991" y="3046"/>
                </a:cubicBezTo>
                <a:cubicBezTo>
                  <a:pt x="14966" y="2071"/>
                  <a:pt x="14966" y="2071"/>
                  <a:pt x="14966" y="2071"/>
                </a:cubicBezTo>
                <a:cubicBezTo>
                  <a:pt x="15940" y="934"/>
                  <a:pt x="17726" y="934"/>
                  <a:pt x="18701" y="2071"/>
                </a:cubicBezTo>
                <a:cubicBezTo>
                  <a:pt x="19838" y="3046"/>
                  <a:pt x="19838" y="4832"/>
                  <a:pt x="18701" y="5806"/>
                </a:cubicBezTo>
                <a:close/>
              </a:path>
            </a:pathLst>
          </a:custGeom>
          <a:solidFill>
            <a:schemeClr val="bg1"/>
          </a:solidFill>
          <a:ln>
            <a:noFill/>
          </a:ln>
          <a:effectLst/>
          <a:extLst/>
        </p:spPr>
        <p:txBody>
          <a:bodyPr lIns="22860" rIns="22860"/>
          <a:lstStyle/>
          <a:p>
            <a:endParaRPr altLang="en-US" lang="zh-CN" sz="900">
              <a:solidFill>
                <a:schemeClr val="bg1"/>
              </a:solidFill>
              <a:cs typeface="+mn-ea"/>
              <a:sym typeface="+mn-lt"/>
            </a:endParaRPr>
          </a:p>
        </p:txBody>
      </p:sp>
      <p:sp>
        <p:nvSpPr>
          <p:cNvPr id="52242" name="Rectangle 17"/>
          <p:cNvSpPr/>
          <p:nvPr/>
        </p:nvSpPr>
        <p:spPr bwMode="auto">
          <a:xfrm>
            <a:off x="8867776" y="5426075"/>
            <a:ext cx="2700338" cy="777240"/>
          </a:xfrm>
          <a:prstGeom prst="rect">
            <a:avLst/>
          </a:prstGeom>
          <a:noFill/>
          <a:ln>
            <a:noFill/>
          </a:ln>
          <a:effectLst/>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 uri="{AF507438-7753-43E0-B8FC-AC1667EBCBE1}">
              <a14:hiddenEffects>
                <a:effectLst>
                  <a:outerShdw algn="ctr" dir="2700000" dist="35921" rotWithShape="0">
                    <a:srgbClr val="808080"/>
                  </a:outerShdw>
                </a:effectLst>
              </a14:hiddenEffects>
            </a:ext>
          </a:extLst>
        </p:spPr>
        <p:txBody>
          <a:bodyPr lIns="22860" rIns="22860">
            <a:spAutoFit/>
          </a:bodyPr>
          <a:lstStyle>
            <a:lvl1pPr>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1pPr>
            <a:lvl2pPr indent="-285750" marL="74295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2pPr>
            <a:lvl3pPr indent="-228600" marL="11430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3pPr>
            <a:lvl4pPr indent="-228600" marL="16002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4pPr>
            <a:lvl5pPr indent="-228600" marL="20574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5pPr>
            <a:lvl6pPr defTabSz="2436813" eaLnBrk="0" fontAlgn="base" hangingPunct="0" indent="-228600" marL="25146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6pPr>
            <a:lvl7pPr defTabSz="2436813" eaLnBrk="0" fontAlgn="base" hangingPunct="0" indent="-228600" marL="29718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7pPr>
            <a:lvl8pPr defTabSz="2436813" eaLnBrk="0" fontAlgn="base" hangingPunct="0" indent="-228600" marL="34290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8pPr>
            <a:lvl9pPr defTabSz="2436813" eaLnBrk="0" fontAlgn="base" hangingPunct="0" indent="-228600" marL="38862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9pPr>
          </a:lstStyle>
          <a:p>
            <a:pPr algn="ctr">
              <a:lnSpc>
                <a:spcPct val="150000"/>
              </a:lnSpc>
              <a:spcBef>
                <a:spcPct val="0"/>
              </a:spcBef>
              <a:buSzTx/>
              <a:buNone/>
            </a:pPr>
            <a:r>
              <a:rPr altLang="en-US" lang="zh-CN" sz="1000">
                <a:solidFill>
                  <a:schemeClr val="bg1"/>
                </a:solidFill>
                <a:latin typeface="+mn-lt"/>
                <a:ea typeface="+mn-ea"/>
                <a:cs typeface="+mn-ea"/>
                <a:sym typeface="+mn-lt"/>
              </a:rPr>
              <a:t>点击输入简要文字解说，解说文字尽量概括精炼，不用多余的文字修饰简洁精准的 解说所提炼的核心概念点击输入简要文字</a:t>
            </a:r>
          </a:p>
        </p:txBody>
      </p:sp>
      <p:sp>
        <p:nvSpPr>
          <p:cNvPr id="52243" name="Rectangle 18"/>
          <p:cNvSpPr/>
          <p:nvPr/>
        </p:nvSpPr>
        <p:spPr bwMode="auto">
          <a:xfrm>
            <a:off x="9066214" y="5176044"/>
            <a:ext cx="2304257" cy="243840"/>
          </a:xfrm>
          <a:prstGeom prst="rect">
            <a:avLst/>
          </a:prstGeom>
          <a:noFill/>
          <a:ln>
            <a:noFill/>
          </a:ln>
          <a:effectLst/>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a:spAutoFit/>
          </a:bodyPr>
          <a:lstStyle>
            <a:lvl1pPr>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1pPr>
            <a:lvl2pPr indent="-285750" marL="74295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2pPr>
            <a:lvl3pPr indent="-228600" marL="11430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3pPr>
            <a:lvl4pPr indent="-228600" marL="16002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4pPr>
            <a:lvl5pPr indent="-228600" marL="2057400">
              <a:spcBef>
                <a:spcPts val="2000"/>
              </a:spcBef>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5pPr>
            <a:lvl6pPr defTabSz="2436813" eaLnBrk="0" fontAlgn="base" hangingPunct="0" indent="-228600" marL="25146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6pPr>
            <a:lvl7pPr defTabSz="2436813" eaLnBrk="0" fontAlgn="base" hangingPunct="0" indent="-228600" marL="29718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7pPr>
            <a:lvl8pPr defTabSz="2436813" eaLnBrk="0" fontAlgn="base" hangingPunct="0" indent="-228600" marL="34290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8pPr>
            <a:lvl9pPr defTabSz="2436813" eaLnBrk="0" fontAlgn="base" hangingPunct="0" indent="-228600" marL="3886200">
              <a:spcBef>
                <a:spcPts val="2000"/>
              </a:spcBef>
              <a:spcAft>
                <a:spcPct val="0"/>
              </a:spcAft>
              <a:buSzTx/>
              <a:buFont charset="0" panose="020b0604020202020204" pitchFamily="34" typeface="Arial"/>
              <a:buChar char="•"/>
              <a:defRPr sz="8500">
                <a:solidFill>
                  <a:srgbClr val="27282D"/>
                </a:solidFill>
                <a:latin charset="0" pitchFamily="34" typeface="Calibri"/>
                <a:ea charset="0" panose="020f0502020204030204" pitchFamily="34" typeface="Calibri"/>
                <a:cs charset="0" panose="020f0502020204030204" pitchFamily="34" typeface="Calibri"/>
                <a:sym charset="0" pitchFamily="34" typeface="Calibri"/>
              </a:defRPr>
            </a:lvl9pPr>
          </a:lstStyle>
          <a:p>
            <a:pPr algn="ctr">
              <a:spcBef>
                <a:spcPct val="0"/>
              </a:spcBef>
              <a:buSzTx/>
              <a:buNone/>
            </a:pPr>
            <a:r>
              <a:rPr altLang="en-US" b="1" lang="zh-CN" smtClean="0" sz="1600">
                <a:solidFill>
                  <a:schemeClr val="bg1"/>
                </a:solidFill>
                <a:latin typeface="+mn-lt"/>
                <a:ea typeface="+mn-ea"/>
                <a:cs typeface="+mn-ea"/>
                <a:sym typeface="+mn-lt"/>
              </a:rPr>
              <a:t>重点项目介绍</a:t>
            </a:r>
          </a:p>
        </p:txBody>
      </p:sp>
      <p:sp>
        <p:nvSpPr>
          <p:cNvPr id="52244" name="AutoShape 19"/>
          <p:cNvSpPr/>
          <p:nvPr/>
        </p:nvSpPr>
        <p:spPr bwMode="auto">
          <a:xfrm>
            <a:off x="10069513" y="4745038"/>
            <a:ext cx="296863" cy="296069"/>
          </a:xfrm>
          <a:custGeom>
            <a:gdLst>
              <a:gd fmla="*/ 8197906 w 21500" name="T0"/>
              <a:gd fmla="*/ 8116375 h 21600" name="T1"/>
              <a:gd fmla="*/ 8197906 w 21500" name="T2"/>
              <a:gd fmla="*/ 8116375 h 21600" name="T3"/>
              <a:gd fmla="*/ 8197906 w 21500" name="T4"/>
              <a:gd fmla="*/ 8116375 h 21600" name="T5"/>
              <a:gd fmla="*/ 8197906 w 21500" name="T6"/>
              <a:gd fmla="*/ 811637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500">
                <a:moveTo>
                  <a:pt x="21220" y="19913"/>
                </a:moveTo>
                <a:cubicBezTo>
                  <a:pt x="20377" y="21262"/>
                  <a:pt x="14977" y="21600"/>
                  <a:pt x="10758" y="21600"/>
                </a:cubicBezTo>
                <a:cubicBezTo>
                  <a:pt x="6539" y="21600"/>
                  <a:pt x="1139" y="21262"/>
                  <a:pt x="127" y="19913"/>
                </a:cubicBezTo>
                <a:cubicBezTo>
                  <a:pt x="-42" y="19575"/>
                  <a:pt x="-42" y="19069"/>
                  <a:pt x="127" y="18731"/>
                </a:cubicBezTo>
                <a:cubicBezTo>
                  <a:pt x="970" y="16200"/>
                  <a:pt x="2658" y="15525"/>
                  <a:pt x="4008" y="15356"/>
                </a:cubicBezTo>
                <a:cubicBezTo>
                  <a:pt x="5189" y="15188"/>
                  <a:pt x="6202" y="14850"/>
                  <a:pt x="6708" y="14513"/>
                </a:cubicBezTo>
                <a:cubicBezTo>
                  <a:pt x="6708" y="14344"/>
                  <a:pt x="6708" y="13331"/>
                  <a:pt x="6708" y="12656"/>
                </a:cubicBezTo>
                <a:cubicBezTo>
                  <a:pt x="5527" y="11306"/>
                  <a:pt x="4683" y="9281"/>
                  <a:pt x="4683" y="7425"/>
                </a:cubicBezTo>
                <a:cubicBezTo>
                  <a:pt x="4683" y="3375"/>
                  <a:pt x="6708" y="0"/>
                  <a:pt x="10758" y="0"/>
                </a:cubicBezTo>
                <a:cubicBezTo>
                  <a:pt x="14808" y="0"/>
                  <a:pt x="16833" y="3375"/>
                  <a:pt x="16833" y="7425"/>
                </a:cubicBezTo>
                <a:cubicBezTo>
                  <a:pt x="16833" y="9281"/>
                  <a:pt x="15989" y="11306"/>
                  <a:pt x="14808" y="12656"/>
                </a:cubicBezTo>
                <a:cubicBezTo>
                  <a:pt x="14808" y="12994"/>
                  <a:pt x="14808" y="13331"/>
                  <a:pt x="14808" y="14513"/>
                </a:cubicBezTo>
                <a:cubicBezTo>
                  <a:pt x="15314" y="14850"/>
                  <a:pt x="16327" y="15188"/>
                  <a:pt x="17508" y="15356"/>
                </a:cubicBezTo>
                <a:cubicBezTo>
                  <a:pt x="18858" y="15525"/>
                  <a:pt x="20546" y="16200"/>
                  <a:pt x="21389" y="18731"/>
                </a:cubicBezTo>
                <a:cubicBezTo>
                  <a:pt x="21558" y="19069"/>
                  <a:pt x="21558" y="19575"/>
                  <a:pt x="21220" y="19913"/>
                </a:cubicBezTo>
                <a:close/>
                <a:moveTo>
                  <a:pt x="15483" y="7425"/>
                </a:moveTo>
                <a:cubicBezTo>
                  <a:pt x="15483" y="4050"/>
                  <a:pt x="13964" y="1350"/>
                  <a:pt x="10758" y="1350"/>
                </a:cubicBezTo>
                <a:cubicBezTo>
                  <a:pt x="7552" y="1350"/>
                  <a:pt x="6033" y="4050"/>
                  <a:pt x="6033" y="7425"/>
                </a:cubicBezTo>
                <a:cubicBezTo>
                  <a:pt x="6033" y="10125"/>
                  <a:pt x="8227" y="13500"/>
                  <a:pt x="10758" y="13500"/>
                </a:cubicBezTo>
                <a:cubicBezTo>
                  <a:pt x="13289" y="13500"/>
                  <a:pt x="15483" y="10125"/>
                  <a:pt x="15483" y="7425"/>
                </a:cubicBezTo>
                <a:close/>
                <a:moveTo>
                  <a:pt x="17171" y="16706"/>
                </a:moveTo>
                <a:cubicBezTo>
                  <a:pt x="15989" y="16538"/>
                  <a:pt x="14808" y="16031"/>
                  <a:pt x="14133" y="15694"/>
                </a:cubicBezTo>
                <a:cubicBezTo>
                  <a:pt x="13458" y="15356"/>
                  <a:pt x="13458" y="15356"/>
                  <a:pt x="13458" y="15356"/>
                </a:cubicBezTo>
                <a:cubicBezTo>
                  <a:pt x="13458" y="15356"/>
                  <a:pt x="13458" y="14513"/>
                  <a:pt x="13458" y="14006"/>
                </a:cubicBezTo>
                <a:cubicBezTo>
                  <a:pt x="12614" y="14513"/>
                  <a:pt x="11771" y="14850"/>
                  <a:pt x="10758" y="14850"/>
                </a:cubicBezTo>
                <a:cubicBezTo>
                  <a:pt x="9746" y="14850"/>
                  <a:pt x="8902" y="14513"/>
                  <a:pt x="8058" y="14006"/>
                </a:cubicBezTo>
                <a:cubicBezTo>
                  <a:pt x="8058" y="14513"/>
                  <a:pt x="8058" y="15356"/>
                  <a:pt x="8058" y="15356"/>
                </a:cubicBezTo>
                <a:cubicBezTo>
                  <a:pt x="7383" y="15694"/>
                  <a:pt x="7383" y="15694"/>
                  <a:pt x="7383" y="15694"/>
                </a:cubicBezTo>
                <a:cubicBezTo>
                  <a:pt x="6708" y="16031"/>
                  <a:pt x="5527" y="16538"/>
                  <a:pt x="4177" y="16706"/>
                </a:cubicBezTo>
                <a:cubicBezTo>
                  <a:pt x="3164" y="16875"/>
                  <a:pt x="2152" y="17213"/>
                  <a:pt x="1308" y="19069"/>
                </a:cubicBezTo>
                <a:cubicBezTo>
                  <a:pt x="1308" y="19238"/>
                  <a:pt x="2489" y="20250"/>
                  <a:pt x="10758" y="20250"/>
                </a:cubicBezTo>
                <a:cubicBezTo>
                  <a:pt x="19027" y="20250"/>
                  <a:pt x="20039" y="19238"/>
                  <a:pt x="20208" y="19069"/>
                </a:cubicBezTo>
                <a:cubicBezTo>
                  <a:pt x="19364" y="17213"/>
                  <a:pt x="18183" y="16875"/>
                  <a:pt x="17171" y="16706"/>
                </a:cubicBezTo>
                <a:close/>
              </a:path>
            </a:pathLst>
          </a:custGeom>
          <a:solidFill>
            <a:schemeClr val="bg1"/>
          </a:solidFill>
          <a:ln>
            <a:noFill/>
          </a:ln>
          <a:effectLst/>
          <a:extLst/>
        </p:spPr>
        <p:txBody>
          <a:bodyPr lIns="22860" rIns="22860"/>
          <a:lstStyle/>
          <a:p>
            <a:endParaRPr altLang="en-US" lang="zh-CN" sz="900">
              <a:solidFill>
                <a:schemeClr val="bg1"/>
              </a:solidFill>
              <a:cs typeface="+mn-ea"/>
              <a:sym typeface="+mn-lt"/>
            </a:endParaRPr>
          </a:p>
        </p:txBody>
      </p:sp>
      <p:sp>
        <p:nvSpPr>
          <p:cNvPr id="3" name="椭圆 2"/>
          <p:cNvSpPr/>
          <p:nvPr/>
        </p:nvSpPr>
        <p:spPr>
          <a:xfrm>
            <a:off x="4439779" y="2890158"/>
            <a:ext cx="3399520" cy="3399518"/>
          </a:xfrm>
          <a:prstGeom prst="ellipse">
            <a:avLst/>
          </a:prstGeom>
          <a:solidFill>
            <a:schemeClr val="bg1"/>
          </a:solidFill>
          <a:ln>
            <a:noFill/>
          </a:ln>
          <a:effectLst>
            <a:outerShdw algn="tl" blurRad="1905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1" name="组合 20"/>
          <p:cNvGrpSpPr/>
          <p:nvPr/>
        </p:nvGrpSpPr>
        <p:grpSpPr>
          <a:xfrm>
            <a:off x="3320458" y="458741"/>
            <a:ext cx="5572519" cy="785143"/>
            <a:chOff x="1679798" y="438128"/>
            <a:chExt cx="5572519" cy="785143"/>
          </a:xfrm>
        </p:grpSpPr>
        <p:sp>
          <p:nvSpPr>
            <p:cNvPr id="22" name="文本框 21"/>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3200">
                  <a:solidFill>
                    <a:schemeClr val="tx1">
                      <a:lumMod val="85000"/>
                      <a:lumOff val="15000"/>
                    </a:schemeClr>
                  </a:solidFill>
                  <a:cs typeface="+mn-ea"/>
                  <a:sym typeface="+mn-lt"/>
                </a:rPr>
                <a:t>工作完成情况</a:t>
              </a:r>
            </a:p>
          </p:txBody>
        </p:sp>
        <p:sp>
          <p:nvSpPr>
            <p:cNvPr id="23" name="文本框 22"/>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pic>
        <p:nvPicPr>
          <p:cNvPr id="2" name="图片 1"/>
          <p:cNvPicPr>
            <a:picLocks noChangeAspect="1"/>
          </p:cNvPicPr>
          <p:nvPr/>
        </p:nvPicPr>
        <p:blipFill>
          <a:blip r:embed="rId4">
            <a:duotone>
              <a:schemeClr val="accent6">
                <a:shade val="45000"/>
                <a:satMod val="135000"/>
              </a:schemeClr>
              <a:prstClr val="white"/>
            </a:duotone>
            <a:extLst>
              <a:ext uri="{28A0092B-C50C-407E-A947-70E740481C1C}">
                <a14:useLocalDpi val="0"/>
              </a:ext>
            </a:extLst>
          </a:blip>
          <a:stretch>
            <a:fillRect/>
          </a:stretch>
        </p:blipFill>
        <p:spPr>
          <a:xfrm>
            <a:off x="4324845" y="3326685"/>
            <a:ext cx="3542310" cy="2360950"/>
          </a:xfrm>
          <a:prstGeom prst="rect">
            <a:avLst/>
          </a:prstGeom>
        </p:spPr>
      </p:pic>
    </p:spTree>
    <p:extLst>
      <p:ext uri="{BB962C8B-B14F-4D97-AF65-F5344CB8AC3E}">
        <p14:creationId val="1331875080"/>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52226"/>
                                        </p:tgtEl>
                                        <p:attrNameLst>
                                          <p:attrName>style.visibility</p:attrName>
                                        </p:attrNameLst>
                                      </p:cBhvr>
                                      <p:to>
                                        <p:strVal val="visible"/>
                                      </p:to>
                                    </p:set>
                                    <p:animEffect filter="randombar(horizontal)" transition="in">
                                      <p:cBhvr>
                                        <p:cTn dur="500" id="7"/>
                                        <p:tgtEl>
                                          <p:spTgt spid="52226"/>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52230"/>
                                        </p:tgtEl>
                                        <p:attrNameLst>
                                          <p:attrName>style.visibility</p:attrName>
                                        </p:attrNameLst>
                                      </p:cBhvr>
                                      <p:to>
                                        <p:strVal val="visible"/>
                                      </p:to>
                                    </p:set>
                                    <p:animEffect filter="fade" transition="in">
                                      <p:cBhvr>
                                        <p:cTn dur="1000" id="10"/>
                                        <p:tgtEl>
                                          <p:spTgt spid="52230"/>
                                        </p:tgtEl>
                                      </p:cBhvr>
                                    </p:animEffect>
                                    <p:anim calcmode="lin" valueType="num">
                                      <p:cBhvr>
                                        <p:cTn dur="1000" fill="hold" id="11"/>
                                        <p:tgtEl>
                                          <p:spTgt spid="52230"/>
                                        </p:tgtEl>
                                        <p:attrNameLst>
                                          <p:attrName>ppt_x</p:attrName>
                                        </p:attrNameLst>
                                      </p:cBhvr>
                                      <p:tavLst>
                                        <p:tav tm="0">
                                          <p:val>
                                            <p:strVal val="#ppt_x"/>
                                          </p:val>
                                        </p:tav>
                                        <p:tav tm="100000">
                                          <p:val>
                                            <p:strVal val="#ppt_x"/>
                                          </p:val>
                                        </p:tav>
                                      </p:tavLst>
                                    </p:anim>
                                    <p:anim calcmode="lin" valueType="num">
                                      <p:cBhvr>
                                        <p:cTn dur="1000" fill="hold" id="12"/>
                                        <p:tgtEl>
                                          <p:spTgt spid="52230"/>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52231"/>
                                        </p:tgtEl>
                                        <p:attrNameLst>
                                          <p:attrName>style.visibility</p:attrName>
                                        </p:attrNameLst>
                                      </p:cBhvr>
                                      <p:to>
                                        <p:strVal val="visible"/>
                                      </p:to>
                                    </p:set>
                                    <p:animEffect filter="fade" transition="in">
                                      <p:cBhvr>
                                        <p:cTn dur="1000" id="15"/>
                                        <p:tgtEl>
                                          <p:spTgt spid="52231"/>
                                        </p:tgtEl>
                                      </p:cBhvr>
                                    </p:animEffect>
                                    <p:anim calcmode="lin" valueType="num">
                                      <p:cBhvr>
                                        <p:cTn dur="1000" fill="hold" id="16"/>
                                        <p:tgtEl>
                                          <p:spTgt spid="52231"/>
                                        </p:tgtEl>
                                        <p:attrNameLst>
                                          <p:attrName>ppt_x</p:attrName>
                                        </p:attrNameLst>
                                      </p:cBhvr>
                                      <p:tavLst>
                                        <p:tav tm="0">
                                          <p:val>
                                            <p:strVal val="#ppt_x"/>
                                          </p:val>
                                        </p:tav>
                                        <p:tav tm="100000">
                                          <p:val>
                                            <p:strVal val="#ppt_x"/>
                                          </p:val>
                                        </p:tav>
                                      </p:tavLst>
                                    </p:anim>
                                    <p:anim calcmode="lin" valueType="num">
                                      <p:cBhvr>
                                        <p:cTn dur="1000" fill="hold" id="17"/>
                                        <p:tgtEl>
                                          <p:spTgt spid="52231"/>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52232"/>
                                        </p:tgtEl>
                                        <p:attrNameLst>
                                          <p:attrName>style.visibility</p:attrName>
                                        </p:attrNameLst>
                                      </p:cBhvr>
                                      <p:to>
                                        <p:strVal val="visible"/>
                                      </p:to>
                                    </p:set>
                                    <p:animEffect filter="fade" transition="in">
                                      <p:cBhvr>
                                        <p:cTn dur="1000" id="20"/>
                                        <p:tgtEl>
                                          <p:spTgt spid="52232"/>
                                        </p:tgtEl>
                                      </p:cBhvr>
                                    </p:animEffect>
                                    <p:anim calcmode="lin" valueType="num">
                                      <p:cBhvr>
                                        <p:cTn dur="1000" fill="hold" id="21"/>
                                        <p:tgtEl>
                                          <p:spTgt spid="52232"/>
                                        </p:tgtEl>
                                        <p:attrNameLst>
                                          <p:attrName>ppt_x</p:attrName>
                                        </p:attrNameLst>
                                      </p:cBhvr>
                                      <p:tavLst>
                                        <p:tav tm="0">
                                          <p:val>
                                            <p:strVal val="#ppt_x"/>
                                          </p:val>
                                        </p:tav>
                                        <p:tav tm="100000">
                                          <p:val>
                                            <p:strVal val="#ppt_x"/>
                                          </p:val>
                                        </p:tav>
                                      </p:tavLst>
                                    </p:anim>
                                    <p:anim calcmode="lin" valueType="num">
                                      <p:cBhvr>
                                        <p:cTn dur="1000" fill="hold" id="22"/>
                                        <p:tgtEl>
                                          <p:spTgt spid="52232"/>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52233"/>
                                        </p:tgtEl>
                                        <p:attrNameLst>
                                          <p:attrName>style.visibility</p:attrName>
                                        </p:attrNameLst>
                                      </p:cBhvr>
                                      <p:to>
                                        <p:strVal val="visible"/>
                                      </p:to>
                                    </p:set>
                                    <p:animEffect filter="fade" transition="in">
                                      <p:cBhvr>
                                        <p:cTn dur="1000" id="25"/>
                                        <p:tgtEl>
                                          <p:spTgt spid="52233"/>
                                        </p:tgtEl>
                                      </p:cBhvr>
                                    </p:animEffect>
                                    <p:anim calcmode="lin" valueType="num">
                                      <p:cBhvr>
                                        <p:cTn dur="1000" fill="hold" id="26"/>
                                        <p:tgtEl>
                                          <p:spTgt spid="52233"/>
                                        </p:tgtEl>
                                        <p:attrNameLst>
                                          <p:attrName>ppt_x</p:attrName>
                                        </p:attrNameLst>
                                      </p:cBhvr>
                                      <p:tavLst>
                                        <p:tav tm="0">
                                          <p:val>
                                            <p:strVal val="#ppt_x"/>
                                          </p:val>
                                        </p:tav>
                                        <p:tav tm="100000">
                                          <p:val>
                                            <p:strVal val="#ppt_x"/>
                                          </p:val>
                                        </p:tav>
                                      </p:tavLst>
                                    </p:anim>
                                    <p:anim calcmode="lin" valueType="num">
                                      <p:cBhvr>
                                        <p:cTn dur="1000" fill="hold" id="27"/>
                                        <p:tgtEl>
                                          <p:spTgt spid="52233"/>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52234"/>
                                        </p:tgtEl>
                                        <p:attrNameLst>
                                          <p:attrName>style.visibility</p:attrName>
                                        </p:attrNameLst>
                                      </p:cBhvr>
                                      <p:to>
                                        <p:strVal val="visible"/>
                                      </p:to>
                                    </p:set>
                                    <p:animEffect filter="fade" transition="in">
                                      <p:cBhvr>
                                        <p:cTn dur="1000" id="30"/>
                                        <p:tgtEl>
                                          <p:spTgt spid="52234"/>
                                        </p:tgtEl>
                                      </p:cBhvr>
                                    </p:animEffect>
                                    <p:anim calcmode="lin" valueType="num">
                                      <p:cBhvr>
                                        <p:cTn dur="1000" fill="hold" id="31"/>
                                        <p:tgtEl>
                                          <p:spTgt spid="52234"/>
                                        </p:tgtEl>
                                        <p:attrNameLst>
                                          <p:attrName>ppt_x</p:attrName>
                                        </p:attrNameLst>
                                      </p:cBhvr>
                                      <p:tavLst>
                                        <p:tav tm="0">
                                          <p:val>
                                            <p:strVal val="#ppt_x"/>
                                          </p:val>
                                        </p:tav>
                                        <p:tav tm="100000">
                                          <p:val>
                                            <p:strVal val="#ppt_x"/>
                                          </p:val>
                                        </p:tav>
                                      </p:tavLst>
                                    </p:anim>
                                    <p:anim calcmode="lin" valueType="num">
                                      <p:cBhvr>
                                        <p:cTn dur="1000" fill="hold" id="32"/>
                                        <p:tgtEl>
                                          <p:spTgt spid="52234"/>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52235"/>
                                        </p:tgtEl>
                                        <p:attrNameLst>
                                          <p:attrName>style.visibility</p:attrName>
                                        </p:attrNameLst>
                                      </p:cBhvr>
                                      <p:to>
                                        <p:strVal val="visible"/>
                                      </p:to>
                                    </p:set>
                                    <p:animEffect filter="fade" transition="in">
                                      <p:cBhvr>
                                        <p:cTn dur="1000" id="35"/>
                                        <p:tgtEl>
                                          <p:spTgt spid="52235"/>
                                        </p:tgtEl>
                                      </p:cBhvr>
                                    </p:animEffect>
                                    <p:anim calcmode="lin" valueType="num">
                                      <p:cBhvr>
                                        <p:cTn dur="1000" fill="hold" id="36"/>
                                        <p:tgtEl>
                                          <p:spTgt spid="52235"/>
                                        </p:tgtEl>
                                        <p:attrNameLst>
                                          <p:attrName>ppt_x</p:attrName>
                                        </p:attrNameLst>
                                      </p:cBhvr>
                                      <p:tavLst>
                                        <p:tav tm="0">
                                          <p:val>
                                            <p:strVal val="#ppt_x"/>
                                          </p:val>
                                        </p:tav>
                                        <p:tav tm="100000">
                                          <p:val>
                                            <p:strVal val="#ppt_x"/>
                                          </p:val>
                                        </p:tav>
                                      </p:tavLst>
                                    </p:anim>
                                    <p:anim calcmode="lin" valueType="num">
                                      <p:cBhvr>
                                        <p:cTn dur="1000" fill="hold" id="37"/>
                                        <p:tgtEl>
                                          <p:spTgt spid="52235"/>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52239"/>
                                        </p:tgtEl>
                                        <p:attrNameLst>
                                          <p:attrName>style.visibility</p:attrName>
                                        </p:attrNameLst>
                                      </p:cBhvr>
                                      <p:to>
                                        <p:strVal val="visible"/>
                                      </p:to>
                                    </p:set>
                                    <p:animEffect filter="fade" transition="in">
                                      <p:cBhvr>
                                        <p:cTn dur="1000" id="40"/>
                                        <p:tgtEl>
                                          <p:spTgt spid="52239"/>
                                        </p:tgtEl>
                                      </p:cBhvr>
                                    </p:animEffect>
                                    <p:anim calcmode="lin" valueType="num">
                                      <p:cBhvr>
                                        <p:cTn dur="1000" fill="hold" id="41"/>
                                        <p:tgtEl>
                                          <p:spTgt spid="52239"/>
                                        </p:tgtEl>
                                        <p:attrNameLst>
                                          <p:attrName>ppt_x</p:attrName>
                                        </p:attrNameLst>
                                      </p:cBhvr>
                                      <p:tavLst>
                                        <p:tav tm="0">
                                          <p:val>
                                            <p:strVal val="#ppt_x"/>
                                          </p:val>
                                        </p:tav>
                                        <p:tav tm="100000">
                                          <p:val>
                                            <p:strVal val="#ppt_x"/>
                                          </p:val>
                                        </p:tav>
                                      </p:tavLst>
                                    </p:anim>
                                    <p:anim calcmode="lin" valueType="num">
                                      <p:cBhvr>
                                        <p:cTn dur="1000" fill="hold" id="42"/>
                                        <p:tgtEl>
                                          <p:spTgt spid="52239"/>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52240"/>
                                        </p:tgtEl>
                                        <p:attrNameLst>
                                          <p:attrName>style.visibility</p:attrName>
                                        </p:attrNameLst>
                                      </p:cBhvr>
                                      <p:to>
                                        <p:strVal val="visible"/>
                                      </p:to>
                                    </p:set>
                                    <p:animEffect filter="fade" transition="in">
                                      <p:cBhvr>
                                        <p:cTn dur="1000" id="45"/>
                                        <p:tgtEl>
                                          <p:spTgt spid="52240"/>
                                        </p:tgtEl>
                                      </p:cBhvr>
                                    </p:animEffect>
                                    <p:anim calcmode="lin" valueType="num">
                                      <p:cBhvr>
                                        <p:cTn dur="1000" fill="hold" id="46"/>
                                        <p:tgtEl>
                                          <p:spTgt spid="52240"/>
                                        </p:tgtEl>
                                        <p:attrNameLst>
                                          <p:attrName>ppt_x</p:attrName>
                                        </p:attrNameLst>
                                      </p:cBhvr>
                                      <p:tavLst>
                                        <p:tav tm="0">
                                          <p:val>
                                            <p:strVal val="#ppt_x"/>
                                          </p:val>
                                        </p:tav>
                                        <p:tav tm="100000">
                                          <p:val>
                                            <p:strVal val="#ppt_x"/>
                                          </p:val>
                                        </p:tav>
                                      </p:tavLst>
                                    </p:anim>
                                    <p:anim calcmode="lin" valueType="num">
                                      <p:cBhvr>
                                        <p:cTn dur="1000" fill="hold" id="47"/>
                                        <p:tgtEl>
                                          <p:spTgt spid="52240"/>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52241"/>
                                        </p:tgtEl>
                                        <p:attrNameLst>
                                          <p:attrName>style.visibility</p:attrName>
                                        </p:attrNameLst>
                                      </p:cBhvr>
                                      <p:to>
                                        <p:strVal val="visible"/>
                                      </p:to>
                                    </p:set>
                                    <p:animEffect filter="fade" transition="in">
                                      <p:cBhvr>
                                        <p:cTn dur="1000" id="50"/>
                                        <p:tgtEl>
                                          <p:spTgt spid="52241"/>
                                        </p:tgtEl>
                                      </p:cBhvr>
                                    </p:animEffect>
                                    <p:anim calcmode="lin" valueType="num">
                                      <p:cBhvr>
                                        <p:cTn dur="1000" fill="hold" id="51"/>
                                        <p:tgtEl>
                                          <p:spTgt spid="52241"/>
                                        </p:tgtEl>
                                        <p:attrNameLst>
                                          <p:attrName>ppt_x</p:attrName>
                                        </p:attrNameLst>
                                      </p:cBhvr>
                                      <p:tavLst>
                                        <p:tav tm="0">
                                          <p:val>
                                            <p:strVal val="#ppt_x"/>
                                          </p:val>
                                        </p:tav>
                                        <p:tav tm="100000">
                                          <p:val>
                                            <p:strVal val="#ppt_x"/>
                                          </p:val>
                                        </p:tav>
                                      </p:tavLst>
                                    </p:anim>
                                    <p:anim calcmode="lin" valueType="num">
                                      <p:cBhvr>
                                        <p:cTn dur="1000" fill="hold" id="52"/>
                                        <p:tgtEl>
                                          <p:spTgt spid="52241"/>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52242"/>
                                        </p:tgtEl>
                                        <p:attrNameLst>
                                          <p:attrName>style.visibility</p:attrName>
                                        </p:attrNameLst>
                                      </p:cBhvr>
                                      <p:to>
                                        <p:strVal val="visible"/>
                                      </p:to>
                                    </p:set>
                                    <p:animEffect filter="fade" transition="in">
                                      <p:cBhvr>
                                        <p:cTn dur="1000" id="55"/>
                                        <p:tgtEl>
                                          <p:spTgt spid="52242"/>
                                        </p:tgtEl>
                                      </p:cBhvr>
                                    </p:animEffect>
                                    <p:anim calcmode="lin" valueType="num">
                                      <p:cBhvr>
                                        <p:cTn dur="1000" fill="hold" id="56"/>
                                        <p:tgtEl>
                                          <p:spTgt spid="52242"/>
                                        </p:tgtEl>
                                        <p:attrNameLst>
                                          <p:attrName>ppt_x</p:attrName>
                                        </p:attrNameLst>
                                      </p:cBhvr>
                                      <p:tavLst>
                                        <p:tav tm="0">
                                          <p:val>
                                            <p:strVal val="#ppt_x"/>
                                          </p:val>
                                        </p:tav>
                                        <p:tav tm="100000">
                                          <p:val>
                                            <p:strVal val="#ppt_x"/>
                                          </p:val>
                                        </p:tav>
                                      </p:tavLst>
                                    </p:anim>
                                    <p:anim calcmode="lin" valueType="num">
                                      <p:cBhvr>
                                        <p:cTn dur="1000" fill="hold" id="57"/>
                                        <p:tgtEl>
                                          <p:spTgt spid="52242"/>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52243"/>
                                        </p:tgtEl>
                                        <p:attrNameLst>
                                          <p:attrName>style.visibility</p:attrName>
                                        </p:attrNameLst>
                                      </p:cBhvr>
                                      <p:to>
                                        <p:strVal val="visible"/>
                                      </p:to>
                                    </p:set>
                                    <p:animEffect filter="fade" transition="in">
                                      <p:cBhvr>
                                        <p:cTn dur="1000" id="60"/>
                                        <p:tgtEl>
                                          <p:spTgt spid="52243"/>
                                        </p:tgtEl>
                                      </p:cBhvr>
                                    </p:animEffect>
                                    <p:anim calcmode="lin" valueType="num">
                                      <p:cBhvr>
                                        <p:cTn dur="1000" fill="hold" id="61"/>
                                        <p:tgtEl>
                                          <p:spTgt spid="52243"/>
                                        </p:tgtEl>
                                        <p:attrNameLst>
                                          <p:attrName>ppt_x</p:attrName>
                                        </p:attrNameLst>
                                      </p:cBhvr>
                                      <p:tavLst>
                                        <p:tav tm="0">
                                          <p:val>
                                            <p:strVal val="#ppt_x"/>
                                          </p:val>
                                        </p:tav>
                                        <p:tav tm="100000">
                                          <p:val>
                                            <p:strVal val="#ppt_x"/>
                                          </p:val>
                                        </p:tav>
                                      </p:tavLst>
                                    </p:anim>
                                    <p:anim calcmode="lin" valueType="num">
                                      <p:cBhvr>
                                        <p:cTn dur="1000" fill="hold" id="62"/>
                                        <p:tgtEl>
                                          <p:spTgt spid="52243"/>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52244"/>
                                        </p:tgtEl>
                                        <p:attrNameLst>
                                          <p:attrName>style.visibility</p:attrName>
                                        </p:attrNameLst>
                                      </p:cBhvr>
                                      <p:to>
                                        <p:strVal val="visible"/>
                                      </p:to>
                                    </p:set>
                                    <p:animEffect filter="fade" transition="in">
                                      <p:cBhvr>
                                        <p:cTn dur="1000" id="65"/>
                                        <p:tgtEl>
                                          <p:spTgt spid="52244"/>
                                        </p:tgtEl>
                                      </p:cBhvr>
                                    </p:animEffect>
                                    <p:anim calcmode="lin" valueType="num">
                                      <p:cBhvr>
                                        <p:cTn dur="1000" fill="hold" id="66"/>
                                        <p:tgtEl>
                                          <p:spTgt spid="52244"/>
                                        </p:tgtEl>
                                        <p:attrNameLst>
                                          <p:attrName>ppt_x</p:attrName>
                                        </p:attrNameLst>
                                      </p:cBhvr>
                                      <p:tavLst>
                                        <p:tav tm="0">
                                          <p:val>
                                            <p:strVal val="#ppt_x"/>
                                          </p:val>
                                        </p:tav>
                                        <p:tav tm="100000">
                                          <p:val>
                                            <p:strVal val="#ppt_x"/>
                                          </p:val>
                                        </p:tav>
                                      </p:tavLst>
                                    </p:anim>
                                    <p:anim calcmode="lin" valueType="num">
                                      <p:cBhvr>
                                        <p:cTn dur="1000" fill="hold" id="67"/>
                                        <p:tgtEl>
                                          <p:spTgt spid="52244"/>
                                        </p:tgtEl>
                                        <p:attrNameLst>
                                          <p:attrName>ppt_y</p:attrName>
                                        </p:attrNameLst>
                                      </p:cBhvr>
                                      <p:tavLst>
                                        <p:tav tm="0">
                                          <p:val>
                                            <p:strVal val="#ppt_y+.1"/>
                                          </p:val>
                                        </p:tav>
                                        <p:tav tm="100000">
                                          <p:val>
                                            <p:strVal val="#ppt_y"/>
                                          </p:val>
                                        </p:tav>
                                      </p:tavLst>
                                    </p:anim>
                                  </p:childTnLst>
                                </p:cTn>
                              </p:par>
                              <p:par>
                                <p:cTn fill="hold" grpId="0" id="68" nodeType="withEffect" presetClass="entr" presetID="53" presetSubtype="0">
                                  <p:stCondLst>
                                    <p:cond delay="0"/>
                                  </p:stCondLst>
                                  <p:childTnLst>
                                    <p:set>
                                      <p:cBhvr>
                                        <p:cTn dur="1" fill="hold" id="69">
                                          <p:stCondLst>
                                            <p:cond delay="0"/>
                                          </p:stCondLst>
                                        </p:cTn>
                                        <p:tgtEl>
                                          <p:spTgt spid="3"/>
                                        </p:tgtEl>
                                        <p:attrNameLst>
                                          <p:attrName>style.visibility</p:attrName>
                                        </p:attrNameLst>
                                      </p:cBhvr>
                                      <p:to>
                                        <p:strVal val="visible"/>
                                      </p:to>
                                    </p:set>
                                    <p:anim calcmode="lin" valueType="num">
                                      <p:cBhvr>
                                        <p:cTn dur="500" fill="hold" id="70"/>
                                        <p:tgtEl>
                                          <p:spTgt spid="3"/>
                                        </p:tgtEl>
                                        <p:attrNameLst>
                                          <p:attrName>ppt_w</p:attrName>
                                        </p:attrNameLst>
                                      </p:cBhvr>
                                      <p:tavLst>
                                        <p:tav tm="0">
                                          <p:val>
                                            <p:fltVal val="0"/>
                                          </p:val>
                                        </p:tav>
                                        <p:tav tm="100000">
                                          <p:val>
                                            <p:strVal val="#ppt_w"/>
                                          </p:val>
                                        </p:tav>
                                      </p:tavLst>
                                    </p:anim>
                                    <p:anim calcmode="lin" valueType="num">
                                      <p:cBhvr>
                                        <p:cTn dur="500" fill="hold" id="71"/>
                                        <p:tgtEl>
                                          <p:spTgt spid="3"/>
                                        </p:tgtEl>
                                        <p:attrNameLst>
                                          <p:attrName>ppt_h</p:attrName>
                                        </p:attrNameLst>
                                      </p:cBhvr>
                                      <p:tavLst>
                                        <p:tav tm="0">
                                          <p:val>
                                            <p:fltVal val="0"/>
                                          </p:val>
                                        </p:tav>
                                        <p:tav tm="100000">
                                          <p:val>
                                            <p:strVal val="#ppt_h"/>
                                          </p:val>
                                        </p:tav>
                                      </p:tavLst>
                                    </p:anim>
                                    <p:animEffect filter="fade" transition="in">
                                      <p:cBhvr>
                                        <p:cTn dur="500" id="72"/>
                                        <p:tgtEl>
                                          <p:spTgt spid="3"/>
                                        </p:tgtEl>
                                      </p:cBhvr>
                                    </p:animEffect>
                                  </p:childTnLst>
                                </p:cTn>
                              </p:par>
                            </p:childTnLst>
                          </p:cTn>
                        </p:par>
                        <p:par>
                          <p:cTn fill="hold" id="73" nodeType="afterGroup">
                            <p:stCondLst>
                              <p:cond delay="1000"/>
                            </p:stCondLst>
                            <p:childTnLst>
                              <p:par>
                                <p:cTn fill="hold" grpId="0" id="74" nodeType="afterEffect" presetClass="entr" presetID="14" presetSubtype="10">
                                  <p:stCondLst>
                                    <p:cond delay="0"/>
                                  </p:stCondLst>
                                  <p:childTnLst>
                                    <p:set>
                                      <p:cBhvr>
                                        <p:cTn dur="1" fill="hold" id="75">
                                          <p:stCondLst>
                                            <p:cond delay="0"/>
                                          </p:stCondLst>
                                        </p:cTn>
                                        <p:tgtEl>
                                          <p:spTgt spid="24"/>
                                        </p:tgtEl>
                                        <p:attrNameLst>
                                          <p:attrName>style.visibility</p:attrName>
                                        </p:attrNameLst>
                                      </p:cBhvr>
                                      <p:to>
                                        <p:strVal val="visible"/>
                                      </p:to>
                                    </p:set>
                                    <p:animEffect filter="randombar(horizontal)" transition="in">
                                      <p:cBhvr>
                                        <p:cTn dur="500" id="7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226"/>
      <p:bldP grpId="0" spid="24"/>
      <p:bldP grpId="0" spid="52230"/>
      <p:bldP grpId="0" spid="52231"/>
      <p:bldP grpId="0" spid="52232"/>
      <p:bldP grpId="0" spid="52233"/>
      <p:bldP grpId="0" spid="52234"/>
      <p:bldP grpId="0" spid="52235"/>
      <p:bldP grpId="0" spid="52239"/>
      <p:bldP grpId="0" spid="52240"/>
      <p:bldP grpId="0" spid="52241"/>
      <p:bldP grpId="0" spid="52242"/>
      <p:bldP grpId="0" spid="52243"/>
      <p:bldP grpId="0" spid="52244"/>
      <p:bldP grpId="0" spid="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等腰三角形 21"/>
          <p:cNvSpPr/>
          <p:nvPr/>
        </p:nvSpPr>
        <p:spPr>
          <a:xfrm rot="19016716">
            <a:off x="-852899" y="3929233"/>
            <a:ext cx="1998880" cy="1195100"/>
          </a:xfrm>
          <a:custGeom>
            <a:gdLst>
              <a:gd fmla="*/ 0 w 2970564" name="connsiteX0"/>
              <a:gd fmla="*/ 3027997 h 3027997" name="connsiteY0"/>
              <a:gd fmla="*/ 1714575 w 2970564" name="connsiteX1"/>
              <a:gd fmla="*/ -1 h 3027997" name="connsiteY1"/>
              <a:gd fmla="*/ 2970564 w 2970564" name="connsiteX2"/>
              <a:gd fmla="*/ 1149568 h 3027997" name="connsiteY2"/>
              <a:gd fmla="*/ 0 w 2970564" name="connsiteX3"/>
              <a:gd fmla="*/ 3027997 h 3027997" name="connsiteY3"/>
            </a:gdLst>
            <a:cxnLst>
              <a:cxn ang="0">
                <a:pos x="connsiteX0" y="connsiteY0"/>
              </a:cxn>
              <a:cxn ang="0">
                <a:pos x="connsiteX1" y="connsiteY1"/>
              </a:cxn>
              <a:cxn ang="0">
                <a:pos x="connsiteX2" y="connsiteY2"/>
              </a:cxn>
              <a:cxn ang="0">
                <a:pos x="connsiteX3" y="connsiteY3"/>
              </a:cxn>
            </a:cxnLst>
            <a:rect b="b" l="l" r="r" t="t"/>
            <a:pathLst>
              <a:path h="3027997" w="2970564">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等腰三角形 21"/>
          <p:cNvSpPr/>
          <p:nvPr/>
        </p:nvSpPr>
        <p:spPr>
          <a:xfrm rot="19016716">
            <a:off x="-311224" y="3993267"/>
            <a:ext cx="2436405" cy="2076611"/>
          </a:xfrm>
          <a:custGeom>
            <a:gdLst>
              <a:gd fmla="*/ 0 w 3620776" name="connsiteX0"/>
              <a:gd fmla="*/ 1807117 h 5261461" name="connsiteY0"/>
              <a:gd fmla="*/ 2978652 w 3620776" name="connsiteX1"/>
              <a:gd fmla="*/ -1 h 5261461" name="connsiteY1"/>
              <a:gd fmla="*/ 3620776 w 3620776" name="connsiteX2"/>
              <a:gd fmla="*/ 5261462 h 5261461" name="connsiteY2"/>
              <a:gd fmla="*/ 0 w 3620776" name="connsiteX3"/>
              <a:gd fmla="*/ 1807117 h 5261461" name="connsiteY3"/>
            </a:gdLst>
            <a:cxnLst>
              <a:cxn ang="0">
                <a:pos x="connsiteX0" y="connsiteY0"/>
              </a:cxn>
              <a:cxn ang="0">
                <a:pos x="connsiteX1" y="connsiteY1"/>
              </a:cxn>
              <a:cxn ang="0">
                <a:pos x="connsiteX2" y="connsiteY2"/>
              </a:cxn>
              <a:cxn ang="0">
                <a:pos x="connsiteX3" y="connsiteY3"/>
              </a:cxn>
            </a:cxnLst>
            <a:rect b="b" l="l" r="r" t="t"/>
            <a:pathLst>
              <a:path h="5261461" w="3620776">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等腰三角形 23"/>
          <p:cNvSpPr/>
          <p:nvPr/>
        </p:nvSpPr>
        <p:spPr>
          <a:xfrm flipV="1">
            <a:off x="9918359" y="-2"/>
            <a:ext cx="2273641" cy="2225843"/>
          </a:xfrm>
          <a:prstGeom prst="triangle">
            <a:avLst>
              <a:gd fmla="val 100000" name="adj"/>
            </a:avLst>
          </a:prstGeom>
          <a:gradFill>
            <a:gsLst>
              <a:gs pos="75000">
                <a:srgbClr val="5CACCF"/>
              </a:gs>
              <a:gs pos="31000">
                <a:srgbClr val="B6D3B7"/>
              </a:gs>
            </a:gsLst>
            <a:lin ang="30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等腰三角形 21"/>
          <p:cNvSpPr/>
          <p:nvPr/>
        </p:nvSpPr>
        <p:spPr>
          <a:xfrm>
            <a:off x="7899257" y="581046"/>
            <a:ext cx="1175168" cy="1442358"/>
          </a:xfrm>
          <a:custGeom>
            <a:gdLst>
              <a:gd fmla="*/ 1175168 w 1175168" name="connsiteX0"/>
              <a:gd fmla="*/ 1423350 h 1442358" name="connsiteY0"/>
              <a:gd fmla="*/ 446919 w 1175168" name="connsiteX1"/>
              <a:gd fmla="*/ 1442358 h 1442358" name="connsiteY1"/>
              <a:gd fmla="*/ 0 w 1175168" name="connsiteX2"/>
              <a:gd fmla="*/ 0 h 1442358" name="connsiteY2"/>
              <a:gd fmla="*/ 1175168 w 1175168" name="connsiteX3"/>
              <a:gd fmla="*/ 1423350 h 1442358" name="connsiteY3"/>
            </a:gdLst>
            <a:cxnLst>
              <a:cxn ang="0">
                <a:pos x="connsiteX0" y="connsiteY0"/>
              </a:cxn>
              <a:cxn ang="0">
                <a:pos x="connsiteX1" y="connsiteY1"/>
              </a:cxn>
              <a:cxn ang="0">
                <a:pos x="connsiteX2" y="connsiteY2"/>
              </a:cxn>
              <a:cxn ang="0">
                <a:pos x="connsiteX3" y="connsiteY3"/>
              </a:cxn>
            </a:cxnLst>
            <a:rect b="b" l="l" r="r" t="t"/>
            <a:pathLst>
              <a:path h="1442358" w="1175168">
                <a:moveTo>
                  <a:pt x="1175168" y="1423350"/>
                </a:moveTo>
                <a:lnTo>
                  <a:pt x="446919" y="1442358"/>
                </a:lnTo>
                <a:lnTo>
                  <a:pt x="0" y="0"/>
                </a:lnTo>
                <a:lnTo>
                  <a:pt x="1175168" y="1423350"/>
                </a:lnTo>
                <a:close/>
              </a:path>
            </a:pathLst>
          </a:custGeom>
          <a:gradFill>
            <a:gsLst>
              <a:gs pos="62000">
                <a:srgbClr val="52A4AE"/>
              </a:gs>
              <a:gs pos="35000">
                <a:srgbClr val="92BFB5"/>
              </a:gs>
            </a:gsLst>
            <a:lin ang="192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等腰三角形 21"/>
          <p:cNvSpPr/>
          <p:nvPr/>
        </p:nvSpPr>
        <p:spPr>
          <a:xfrm>
            <a:off x="7881294" y="664439"/>
            <a:ext cx="571839" cy="1376459"/>
          </a:xfrm>
          <a:custGeom>
            <a:gdLst>
              <a:gd fmla="*/ 571839 w 571839" name="connsiteX0"/>
              <a:gd fmla="*/ 1369482 h 1376459" name="connsiteY0"/>
              <a:gd fmla="*/ 0 w 571839" name="connsiteX1"/>
              <a:gd fmla="*/ 1376459 h 1376459" name="connsiteY1"/>
              <a:gd fmla="*/ 67979 w 571839" name="connsiteX2"/>
              <a:gd fmla="*/ 0 h 1376459" name="connsiteY2"/>
              <a:gd fmla="*/ 571839 w 571839" name="connsiteX3"/>
              <a:gd fmla="*/ 1369482 h 1376459" name="connsiteY3"/>
            </a:gdLst>
            <a:cxnLst>
              <a:cxn ang="0">
                <a:pos x="connsiteX0" y="connsiteY0"/>
              </a:cxn>
              <a:cxn ang="0">
                <a:pos x="connsiteX1" y="connsiteY1"/>
              </a:cxn>
              <a:cxn ang="0">
                <a:pos x="connsiteX2" y="connsiteY2"/>
              </a:cxn>
              <a:cxn ang="0">
                <a:pos x="connsiteX3" y="connsiteY3"/>
              </a:cxn>
            </a:cxnLst>
            <a:rect b="b" l="l" r="r" t="t"/>
            <a:pathLst>
              <a:path h="1376459" w="571839">
                <a:moveTo>
                  <a:pt x="571839" y="1369482"/>
                </a:moveTo>
                <a:lnTo>
                  <a:pt x="0" y="1376459"/>
                </a:lnTo>
                <a:lnTo>
                  <a:pt x="67979" y="0"/>
                </a:lnTo>
                <a:lnTo>
                  <a:pt x="571839" y="1369482"/>
                </a:lnTo>
                <a:close/>
              </a:path>
            </a:pathLst>
          </a:custGeom>
          <a:gradFill>
            <a:gsLst>
              <a:gs pos="92000">
                <a:srgbClr val="52A4AE"/>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等腰三角形 26"/>
          <p:cNvSpPr/>
          <p:nvPr/>
        </p:nvSpPr>
        <p:spPr>
          <a:xfrm flipV="1">
            <a:off x="10981437" y="1028695"/>
            <a:ext cx="1210563" cy="2096597"/>
          </a:xfrm>
          <a:prstGeom prst="triangle">
            <a:avLst>
              <a:gd fmla="val 100000" name="adj"/>
            </a:avLst>
          </a:prstGeom>
          <a:gradFill>
            <a:gsLst>
              <a:gs pos="63000">
                <a:srgbClr val="A7D2E5"/>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5" name="组合 11">
            <a:extLst>
              <a:ext uri="{FF2B5EF4-FFF2-40B4-BE49-F238E27FC236}">
                <a16:creationId xmlns:a16="http://schemas.microsoft.com/office/drawing/2014/main" id="{FAEF77BF-5D21-417E-94DD-954B6E616DDF}"/>
              </a:ext>
            </a:extLst>
          </p:cNvPr>
          <p:cNvGrpSpPr/>
          <p:nvPr/>
        </p:nvGrpSpPr>
        <p:grpSpPr>
          <a:xfrm>
            <a:off x="4789608" y="3503334"/>
            <a:ext cx="5550607" cy="1675469"/>
            <a:chOff x="737131" y="4486612"/>
            <a:chExt cx="5551573" cy="1676727"/>
          </a:xfrm>
        </p:grpSpPr>
        <p:sp>
          <p:nvSpPr>
            <p:cNvPr id="46" name="矩形 45">
              <a:extLst>
                <a:ext uri="{FF2B5EF4-FFF2-40B4-BE49-F238E27FC236}">
                  <a16:creationId xmlns:a16="http://schemas.microsoft.com/office/drawing/2014/main" id="{49B9E682-55FA-4EFE-B944-C574287A5FDE}"/>
                </a:ext>
              </a:extLst>
            </p:cNvPr>
            <p:cNvSpPr/>
            <p:nvPr/>
          </p:nvSpPr>
          <p:spPr bwMode="auto">
            <a:xfrm>
              <a:off x="807066" y="5716984"/>
              <a:ext cx="5481639" cy="457543"/>
            </a:xfrm>
            <a:prstGeom prst="rect">
              <a:avLst/>
            </a:prstGeom>
          </p:spPr>
          <p:txBody>
            <a:bodyPr wrap="square">
              <a:spAutoFit/>
              <a:scene3d>
                <a:camera prst="orthographicFront"/>
                <a:lightRig dir="t" rig="threePt"/>
              </a:scene3d>
              <a:sp3d contourW="12700"/>
            </a:bodyPr>
            <a:lstStyle/>
            <a:p>
              <a:pPr>
                <a:lnSpc>
                  <a:spcPct val="120000"/>
                </a:lnSpc>
              </a:pPr>
              <a:r>
                <a:rPr altLang="zh-CN" lang="en-US" sz="1000">
                  <a:solidFill>
                    <a:schemeClr val="tx1">
                      <a:lumMod val="50000"/>
                      <a:lumOff val="50000"/>
                    </a:schemeClr>
                  </a:solidFill>
                  <a:cs typeface="+mn-ea"/>
                  <a:sym typeface="+mn-lt"/>
                </a:rPr>
                <a:t>Brief introduction of new employee induction training enterprise and business process of business finance insurance bank</a:t>
              </a:r>
            </a:p>
          </p:txBody>
        </p:sp>
        <p:sp>
          <p:nvSpPr>
            <p:cNvPr id="47" name="文本框 46">
              <a:extLst>
                <a:ext uri="{FF2B5EF4-FFF2-40B4-BE49-F238E27FC236}">
                  <a16:creationId xmlns:a16="http://schemas.microsoft.com/office/drawing/2014/main" id="{CB12293C-2570-4826-913E-F28EB67D7D3A}"/>
                </a:ext>
              </a:extLst>
            </p:cNvPr>
            <p:cNvSpPr txBox="1"/>
            <p:nvPr/>
          </p:nvSpPr>
          <p:spPr>
            <a:xfrm>
              <a:off x="737131" y="4969275"/>
              <a:ext cx="4875340" cy="701566"/>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a:defRPr/>
              </a:pPr>
              <a:r>
                <a:rPr altLang="en-US" b="0" lang="zh-CN" smtClean="0" spc="0" sz="4000">
                  <a:solidFill>
                    <a:srgbClr val="405E62"/>
                  </a:solidFill>
                  <a:effectLst>
                    <a:outerShdw algn="tl" blurRad="25400" dir="2700000" dist="25400">
                      <a:srgbClr val="000000">
                        <a:alpha val="25000"/>
                      </a:srgbClr>
                    </a:outerShdw>
                  </a:effectLst>
                  <a:latin typeface="+mn-lt"/>
                  <a:ea typeface="+mn-ea"/>
                  <a:cs typeface="+mn-ea"/>
                  <a:sym typeface="+mn-lt"/>
                </a:rPr>
                <a:t>工作不足之处</a:t>
              </a:r>
            </a:p>
          </p:txBody>
        </p:sp>
        <p:sp>
          <p:nvSpPr>
            <p:cNvPr id="48" name="文本框 47">
              <a:extLst>
                <a:ext uri="{FF2B5EF4-FFF2-40B4-BE49-F238E27FC236}">
                  <a16:creationId xmlns:a16="http://schemas.microsoft.com/office/drawing/2014/main" id="{1CA59E1E-852A-46AA-91A4-583BEE764F4C}"/>
                </a:ext>
              </a:extLst>
            </p:cNvPr>
            <p:cNvSpPr txBox="1"/>
            <p:nvPr/>
          </p:nvSpPr>
          <p:spPr>
            <a:xfrm>
              <a:off x="785008" y="4486612"/>
              <a:ext cx="3048530" cy="457543"/>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eaLnBrk="1" fontAlgn="auto" hangingPunct="1">
                <a:spcBef>
                  <a:spcPct val="0"/>
                </a:spcBef>
                <a:spcAft>
                  <a:spcPct val="0"/>
                </a:spcAft>
                <a:defRPr/>
              </a:pPr>
              <a:r>
                <a:rPr altLang="zh-CN" b="0" lang="en-US" spc="0" sz="2400">
                  <a:solidFill>
                    <a:srgbClr val="405E62"/>
                  </a:solidFill>
                  <a:latin typeface="+mn-lt"/>
                  <a:ea typeface="+mn-ea"/>
                  <a:cs typeface="+mn-ea"/>
                  <a:sym typeface="+mn-lt"/>
                </a:rPr>
                <a:t>PART THREE</a:t>
              </a:r>
            </a:p>
          </p:txBody>
        </p:sp>
      </p:grpSp>
      <p:grpSp>
        <p:nvGrpSpPr>
          <p:cNvPr id="49" name="组合 48">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50" name="椭圆 49">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anchor="t" anchorCtr="0" bIns="45720" compatLnSpc="1" lIns="91440" numCol="1" rIns="91440" tIns="45720" vert="horz" wrap="square">
              <a:prstTxWarp prst="textNoShape">
                <a:avLst/>
              </a:prstTxWarp>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endParaRPr altLang="en-US" lang="zh-CN" sz="1600">
                <a:solidFill>
                  <a:schemeClr val="tx1"/>
                </a:solidFill>
                <a:cs typeface="+mn-ea"/>
                <a:sym typeface="+mn-lt"/>
              </a:endParaRPr>
            </a:p>
          </p:txBody>
        </p:sp>
        <p:sp>
          <p:nvSpPr>
            <p:cNvPr id="51" name="文本框 50">
              <a:extLst>
                <a:ext uri="{FF2B5EF4-FFF2-40B4-BE49-F238E27FC236}">
                  <a16:creationId xmlns:a16="http://schemas.microsoft.com/office/drawing/2014/main" id="{5DA345DF-5950-4C10-9BEC-077238A2F985}"/>
                </a:ext>
              </a:extLst>
            </p:cNvPr>
            <p:cNvSpPr txBox="1"/>
            <p:nvPr/>
          </p:nvSpPr>
          <p:spPr>
            <a:xfrm>
              <a:off x="-201830" y="2394188"/>
              <a:ext cx="3790331" cy="2684233"/>
            </a:xfrm>
            <a:prstGeom prst="rect">
              <a:avLst/>
            </a:prstGeom>
            <a:noFill/>
          </p:spPr>
          <p:txBody>
            <a:bodyPr rtlCol="0" wrap="square">
              <a:spAutoFit/>
            </a:bodyPr>
            <a:lstStyle/>
            <a:p>
              <a:pPr algn="ctr"/>
              <a:r>
                <a:rPr altLang="zh-CN" lang="en-US" smtClean="0" sz="13800">
                  <a:gradFill>
                    <a:gsLst>
                      <a:gs pos="0">
                        <a:srgbClr val="B6D3B7"/>
                      </a:gs>
                      <a:gs pos="98000">
                        <a:srgbClr val="52A4AE"/>
                      </a:gs>
                    </a:gsLst>
                    <a:lin ang="5400000" scaled="1"/>
                  </a:gradFill>
                  <a:effectLst>
                    <a:outerShdw algn="tl" blurRad="25400" dir="2700000" dist="25400">
                      <a:srgbClr val="000000">
                        <a:alpha val="25000"/>
                      </a:srgbClr>
                    </a:outerShdw>
                  </a:effectLst>
                  <a:cs typeface="+mn-ea"/>
                  <a:sym typeface="+mn-lt"/>
                </a:rPr>
                <a:t>03</a:t>
              </a:r>
            </a:p>
          </p:txBody>
        </p:sp>
      </p:grpSp>
      <p:sp>
        <p:nvSpPr>
          <p:cNvPr id="52" name="等腰三角形 51"/>
          <p:cNvSpPr/>
          <p:nvPr/>
        </p:nvSpPr>
        <p:spPr>
          <a:xfrm flipV="1">
            <a:off x="10976024" y="1028694"/>
            <a:ext cx="1210563" cy="980579"/>
          </a:xfrm>
          <a:prstGeom prst="triangle">
            <a:avLst>
              <a:gd fmla="val 100000" name="adj"/>
            </a:avLst>
          </a:prstGeom>
          <a:gradFill>
            <a:gsLst>
              <a:gs pos="65000">
                <a:srgbClr val="5CACCF"/>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等腰三角形 21"/>
          <p:cNvSpPr/>
          <p:nvPr/>
        </p:nvSpPr>
        <p:spPr>
          <a:xfrm>
            <a:off x="9315405" y="-484853"/>
            <a:ext cx="1697920" cy="2760286"/>
          </a:xfrm>
          <a:custGeom>
            <a:gdLst>
              <a:gd fmla="*/ 0 w 1697920" name="connsiteX0"/>
              <a:gd fmla="*/ 2760286 h 2760286" name="connsiteY0"/>
              <a:gd fmla="*/ 77866 w 1697920" name="connsiteX1"/>
              <a:gd fmla="*/ 0 h 2760286" name="connsiteY1"/>
              <a:gd fmla="*/ 1697920 w 1697920" name="connsiteX2"/>
              <a:gd fmla="*/ 1535186 h 2760286" name="connsiteY2"/>
              <a:gd fmla="*/ 0 w 1697920" name="connsiteX3"/>
              <a:gd fmla="*/ 2760286 h 2760286" name="connsiteY3"/>
            </a:gdLst>
            <a:cxnLst>
              <a:cxn ang="0">
                <a:pos x="connsiteX0" y="connsiteY0"/>
              </a:cxn>
              <a:cxn ang="0">
                <a:pos x="connsiteX1" y="connsiteY1"/>
              </a:cxn>
              <a:cxn ang="0">
                <a:pos x="connsiteX2" y="connsiteY2"/>
              </a:cxn>
              <a:cxn ang="0">
                <a:pos x="connsiteX3" y="connsiteY3"/>
              </a:cxn>
            </a:cxnLst>
            <a:rect b="b" l="l" r="r" t="t"/>
            <a:pathLst>
              <a:path h="2760286" w="1697920">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等腰三角形 21"/>
          <p:cNvSpPr/>
          <p:nvPr/>
        </p:nvSpPr>
        <p:spPr>
          <a:xfrm>
            <a:off x="7854758" y="-615311"/>
            <a:ext cx="1569062" cy="2897490"/>
          </a:xfrm>
          <a:custGeom>
            <a:gdLst>
              <a:gd fmla="*/ 1459311 w 1569062" name="connsiteX0"/>
              <a:gd fmla="*/ 2897490 h 2897490" name="connsiteY0"/>
              <a:gd fmla="*/ 0 w 1569062" name="connsiteX1"/>
              <a:gd fmla="*/ 1229977 h 2897490" name="connsiteY1"/>
              <a:gd fmla="*/ 1569062 w 1569062" name="connsiteX2"/>
              <a:gd fmla="*/ 0 h 2897490" name="connsiteY2"/>
              <a:gd fmla="*/ 1459311 w 1569062" name="connsiteX3"/>
              <a:gd fmla="*/ 2897490 h 2897490" name="connsiteY3"/>
            </a:gdLst>
            <a:cxnLst>
              <a:cxn ang="0">
                <a:pos x="connsiteX0" y="connsiteY0"/>
              </a:cxn>
              <a:cxn ang="0">
                <a:pos x="connsiteX1" y="connsiteY1"/>
              </a:cxn>
              <a:cxn ang="0">
                <a:pos x="connsiteX2" y="connsiteY2"/>
              </a:cxn>
              <a:cxn ang="0">
                <a:pos x="connsiteX3" y="connsiteY3"/>
              </a:cxn>
            </a:cxnLst>
            <a:rect b="b" l="l" r="r" t="t"/>
            <a:pathLst>
              <a:path h="2897490" w="1569062">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5" name="等腰三角形 21"/>
          <p:cNvSpPr/>
          <p:nvPr/>
        </p:nvSpPr>
        <p:spPr>
          <a:xfrm rot="19016716">
            <a:off x="7429689" y="1625281"/>
            <a:ext cx="749276" cy="473659"/>
          </a:xfrm>
          <a:custGeom>
            <a:gdLst>
              <a:gd fmla="*/ 545691 w 1113510" name="connsiteX0"/>
              <a:gd fmla="*/ 1200100 h 1200099" name="connsiteY0"/>
              <a:gd fmla="*/ 0 w 1113510" name="connsiteX1"/>
              <a:gd fmla="*/ 287234 h 1200099" name="connsiteY1"/>
              <a:gd fmla="*/ 1113511 w 1113510" name="connsiteX2"/>
              <a:gd fmla="*/ 0 h 1200099" name="connsiteY2"/>
              <a:gd fmla="*/ 545691 w 1113510" name="connsiteX3"/>
              <a:gd fmla="*/ 1200100 h 1200099" name="connsiteY3"/>
            </a:gdLst>
            <a:cxnLst>
              <a:cxn ang="0">
                <a:pos x="connsiteX0" y="connsiteY0"/>
              </a:cxn>
              <a:cxn ang="0">
                <a:pos x="connsiteX1" y="connsiteY1"/>
              </a:cxn>
              <a:cxn ang="0">
                <a:pos x="connsiteX2" y="connsiteY2"/>
              </a:cxn>
              <a:cxn ang="0">
                <a:pos x="connsiteX3" y="connsiteY3"/>
              </a:cxn>
            </a:cxnLst>
            <a:rect b="b" l="l" r="r" t="t"/>
            <a:pathLst>
              <a:path h="1200099" w="1113510">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6" name="等腰三角形 21"/>
          <p:cNvSpPr/>
          <p:nvPr/>
        </p:nvSpPr>
        <p:spPr>
          <a:xfrm rot="19016716">
            <a:off x="6932975" y="1332339"/>
            <a:ext cx="813578" cy="553129"/>
          </a:xfrm>
          <a:custGeom>
            <a:gdLst>
              <a:gd fmla="*/ 302414 w 1209070" name="connsiteX0"/>
              <a:gd fmla="*/ 1401450 h 1401450" name="connsiteY0"/>
              <a:gd fmla="*/ 0 w 1209070" name="connsiteX1"/>
              <a:gd fmla="*/ 1 h 1401450" name="connsiteY1"/>
              <a:gd fmla="*/ 1209069 w 1209070" name="connsiteX2"/>
              <a:gd fmla="*/ 699361 h 1401450" name="connsiteY2"/>
              <a:gd fmla="*/ 302414 w 1209070" name="connsiteX3"/>
              <a:gd fmla="*/ 1401450 h 1401450" name="connsiteY3"/>
            </a:gdLst>
            <a:cxnLst>
              <a:cxn ang="0">
                <a:pos x="connsiteX0" y="connsiteY0"/>
              </a:cxn>
              <a:cxn ang="0">
                <a:pos x="connsiteX1" y="connsiteY1"/>
              </a:cxn>
              <a:cxn ang="0">
                <a:pos x="connsiteX2" y="connsiteY2"/>
              </a:cxn>
              <a:cxn ang="0">
                <a:pos x="connsiteX3" y="connsiteY3"/>
              </a:cxn>
            </a:cxnLst>
            <a:rect b="b" l="l" r="r" t="t"/>
            <a:pathLst>
              <a:path h="1401450" w="120907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等腰三角形 21"/>
          <p:cNvSpPr/>
          <p:nvPr/>
        </p:nvSpPr>
        <p:spPr>
          <a:xfrm rot="19016716">
            <a:off x="6404298" y="1055749"/>
            <a:ext cx="493101" cy="564862"/>
          </a:xfrm>
          <a:custGeom>
            <a:gdLst>
              <a:gd fmla="*/ 0 w 732805" name="connsiteX0"/>
              <a:gd fmla="*/ 699715 h 1431177" name="connsiteY0"/>
              <a:gd fmla="*/ 242889 w 732805" name="connsiteX1"/>
              <a:gd fmla="*/ 1 h 1431177" name="connsiteY1"/>
              <a:gd fmla="*/ 732804 w 732805" name="connsiteX2"/>
              <a:gd fmla="*/ 1431176 h 1431177" name="connsiteY2"/>
              <a:gd fmla="*/ 0 w 732805" name="connsiteX3"/>
              <a:gd fmla="*/ 699715 h 1431177" name="connsiteY3"/>
            </a:gdLst>
            <a:cxnLst>
              <a:cxn ang="0">
                <a:pos x="connsiteX0" y="connsiteY0"/>
              </a:cxn>
              <a:cxn ang="0">
                <a:pos x="connsiteX1" y="connsiteY1"/>
              </a:cxn>
              <a:cxn ang="0">
                <a:pos x="connsiteX2" y="connsiteY2"/>
              </a:cxn>
              <a:cxn ang="0">
                <a:pos x="connsiteX3" y="connsiteY3"/>
              </a:cxn>
            </a:cxnLst>
            <a:rect b="b" l="l" r="r" t="t"/>
            <a:pathLst>
              <a:path h="1431177" w="732805">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8" name="等腰三角形 21"/>
          <p:cNvSpPr/>
          <p:nvPr/>
        </p:nvSpPr>
        <p:spPr>
          <a:xfrm rot="19016716">
            <a:off x="6519455" y="1855065"/>
            <a:ext cx="420702" cy="399392"/>
          </a:xfrm>
          <a:custGeom>
            <a:gdLst>
              <a:gd fmla="*/ 0 w 625213" name="connsiteX0"/>
              <a:gd fmla="*/ 0 h 1011930" name="connsiteY0"/>
              <a:gd fmla="*/ 625212 w 625213" name="connsiteX1"/>
              <a:gd fmla="*/ 76158 h 1011930" name="connsiteY1"/>
              <a:gd fmla="*/ 358875 w 625213" name="connsiteX2"/>
              <a:gd fmla="*/ 1011930 h 1011930" name="connsiteY2"/>
              <a:gd fmla="*/ 0 w 625213" name="connsiteX3"/>
              <a:gd fmla="*/ 0 h 1011930" name="connsiteY3"/>
            </a:gdLst>
            <a:cxnLst>
              <a:cxn ang="0">
                <a:pos x="connsiteX0" y="connsiteY0"/>
              </a:cxn>
              <a:cxn ang="0">
                <a:pos x="connsiteX1" y="connsiteY1"/>
              </a:cxn>
              <a:cxn ang="0">
                <a:pos x="connsiteX2" y="connsiteY2"/>
              </a:cxn>
              <a:cxn ang="0">
                <a:pos x="connsiteX3" y="connsiteY3"/>
              </a:cxn>
            </a:cxnLst>
            <a:rect b="b" l="l" r="r" t="t"/>
            <a:pathLst>
              <a:path h="1011930" w="625213">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693570561"/>
      </p:ext>
    </p:extLst>
  </p:cSld>
  <p:clrMapOvr>
    <a:masterClrMapping/>
  </p:clrMapOvr>
  <p:transition advClick="0" advTm="4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3">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750" fill="hold" id="7"/>
                                        <p:tgtEl>
                                          <p:spTgt spid="24"/>
                                        </p:tgtEl>
                                        <p:attrNameLst>
                                          <p:attrName>ppt_x</p:attrName>
                                        </p:attrNameLst>
                                      </p:cBhvr>
                                      <p:tavLst>
                                        <p:tav tm="0">
                                          <p:val>
                                            <p:strVal val="1+#ppt_w/2"/>
                                          </p:val>
                                        </p:tav>
                                        <p:tav tm="100000">
                                          <p:val>
                                            <p:strVal val="#ppt_x"/>
                                          </p:val>
                                        </p:tav>
                                      </p:tavLst>
                                    </p:anim>
                                    <p:anim calcmode="lin" valueType="num">
                                      <p:cBhvr additive="base">
                                        <p:cTn dur="750" fill="hold" id="8"/>
                                        <p:tgtEl>
                                          <p:spTgt spid="24"/>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750" fill="hold" id="11"/>
                                        <p:tgtEl>
                                          <p:spTgt spid="25"/>
                                        </p:tgtEl>
                                        <p:attrNameLst>
                                          <p:attrName>ppt_x</p:attrName>
                                        </p:attrNameLst>
                                      </p:cBhvr>
                                      <p:tavLst>
                                        <p:tav tm="0">
                                          <p:val>
                                            <p:strVal val="1+#ppt_w/2"/>
                                          </p:val>
                                        </p:tav>
                                        <p:tav tm="100000">
                                          <p:val>
                                            <p:strVal val="#ppt_x"/>
                                          </p:val>
                                        </p:tav>
                                      </p:tavLst>
                                    </p:anim>
                                    <p:anim calcmode="lin" valueType="num">
                                      <p:cBhvr additive="base">
                                        <p:cTn dur="750" fill="hold" id="12"/>
                                        <p:tgtEl>
                                          <p:spTgt spid="25"/>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3">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750" fill="hold" id="15"/>
                                        <p:tgtEl>
                                          <p:spTgt spid="26"/>
                                        </p:tgtEl>
                                        <p:attrNameLst>
                                          <p:attrName>ppt_x</p:attrName>
                                        </p:attrNameLst>
                                      </p:cBhvr>
                                      <p:tavLst>
                                        <p:tav tm="0">
                                          <p:val>
                                            <p:strVal val="1+#ppt_w/2"/>
                                          </p:val>
                                        </p:tav>
                                        <p:tav tm="100000">
                                          <p:val>
                                            <p:strVal val="#ppt_x"/>
                                          </p:val>
                                        </p:tav>
                                      </p:tavLst>
                                    </p:anim>
                                    <p:anim calcmode="lin" valueType="num">
                                      <p:cBhvr additive="base">
                                        <p:cTn dur="750" fill="hold" id="16"/>
                                        <p:tgtEl>
                                          <p:spTgt spid="26"/>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3">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750" fill="hold" id="19"/>
                                        <p:tgtEl>
                                          <p:spTgt spid="27"/>
                                        </p:tgtEl>
                                        <p:attrNameLst>
                                          <p:attrName>ppt_x</p:attrName>
                                        </p:attrNameLst>
                                      </p:cBhvr>
                                      <p:tavLst>
                                        <p:tav tm="0">
                                          <p:val>
                                            <p:strVal val="1+#ppt_w/2"/>
                                          </p:val>
                                        </p:tav>
                                        <p:tav tm="100000">
                                          <p:val>
                                            <p:strVal val="#ppt_x"/>
                                          </p:val>
                                        </p:tav>
                                      </p:tavLst>
                                    </p:anim>
                                    <p:anim calcmode="lin" valueType="num">
                                      <p:cBhvr additive="base">
                                        <p:cTn dur="750" fill="hold" id="20"/>
                                        <p:tgtEl>
                                          <p:spTgt spid="27"/>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3">
                                  <p:stCondLst>
                                    <p:cond delay="0"/>
                                  </p:stCondLst>
                                  <p:childTnLst>
                                    <p:set>
                                      <p:cBhvr>
                                        <p:cTn dur="1" fill="hold" id="22">
                                          <p:stCondLst>
                                            <p:cond delay="0"/>
                                          </p:stCondLst>
                                        </p:cTn>
                                        <p:tgtEl>
                                          <p:spTgt spid="52"/>
                                        </p:tgtEl>
                                        <p:attrNameLst>
                                          <p:attrName>style.visibility</p:attrName>
                                        </p:attrNameLst>
                                      </p:cBhvr>
                                      <p:to>
                                        <p:strVal val="visible"/>
                                      </p:to>
                                    </p:set>
                                    <p:anim calcmode="lin" valueType="num">
                                      <p:cBhvr additive="base">
                                        <p:cTn dur="750" fill="hold" id="23"/>
                                        <p:tgtEl>
                                          <p:spTgt spid="52"/>
                                        </p:tgtEl>
                                        <p:attrNameLst>
                                          <p:attrName>ppt_x</p:attrName>
                                        </p:attrNameLst>
                                      </p:cBhvr>
                                      <p:tavLst>
                                        <p:tav tm="0">
                                          <p:val>
                                            <p:strVal val="1+#ppt_w/2"/>
                                          </p:val>
                                        </p:tav>
                                        <p:tav tm="100000">
                                          <p:val>
                                            <p:strVal val="#ppt_x"/>
                                          </p:val>
                                        </p:tav>
                                      </p:tavLst>
                                    </p:anim>
                                    <p:anim calcmode="lin" valueType="num">
                                      <p:cBhvr additive="base">
                                        <p:cTn dur="750" fill="hold" id="24"/>
                                        <p:tgtEl>
                                          <p:spTgt spid="52"/>
                                        </p:tgtEl>
                                        <p:attrNameLst>
                                          <p:attrName>ppt_y</p:attrName>
                                        </p:attrNameLst>
                                      </p:cBhvr>
                                      <p:tavLst>
                                        <p:tav tm="0">
                                          <p:val>
                                            <p:strVal val="0-#ppt_h/2"/>
                                          </p:val>
                                        </p:tav>
                                        <p:tav tm="100000">
                                          <p:val>
                                            <p:strVal val="#ppt_y"/>
                                          </p:val>
                                        </p:tav>
                                      </p:tavLst>
                                    </p:anim>
                                  </p:childTnLst>
                                </p:cTn>
                              </p:par>
                              <p:par>
                                <p:cTn decel="100000" fill="hold" grpId="0" id="25" nodeType="withEffect" presetClass="entr" presetID="2" presetSubtype="3">
                                  <p:stCondLst>
                                    <p:cond delay="0"/>
                                  </p:stCondLst>
                                  <p:childTnLst>
                                    <p:set>
                                      <p:cBhvr>
                                        <p:cTn dur="1" fill="hold" id="26">
                                          <p:stCondLst>
                                            <p:cond delay="0"/>
                                          </p:stCondLst>
                                        </p:cTn>
                                        <p:tgtEl>
                                          <p:spTgt spid="53"/>
                                        </p:tgtEl>
                                        <p:attrNameLst>
                                          <p:attrName>style.visibility</p:attrName>
                                        </p:attrNameLst>
                                      </p:cBhvr>
                                      <p:to>
                                        <p:strVal val="visible"/>
                                      </p:to>
                                    </p:set>
                                    <p:anim calcmode="lin" valueType="num">
                                      <p:cBhvr additive="base">
                                        <p:cTn dur="750" fill="hold" id="27"/>
                                        <p:tgtEl>
                                          <p:spTgt spid="53"/>
                                        </p:tgtEl>
                                        <p:attrNameLst>
                                          <p:attrName>ppt_x</p:attrName>
                                        </p:attrNameLst>
                                      </p:cBhvr>
                                      <p:tavLst>
                                        <p:tav tm="0">
                                          <p:val>
                                            <p:strVal val="1+#ppt_w/2"/>
                                          </p:val>
                                        </p:tav>
                                        <p:tav tm="100000">
                                          <p:val>
                                            <p:strVal val="#ppt_x"/>
                                          </p:val>
                                        </p:tav>
                                      </p:tavLst>
                                    </p:anim>
                                    <p:anim calcmode="lin" valueType="num">
                                      <p:cBhvr additive="base">
                                        <p:cTn dur="750" fill="hold" id="28"/>
                                        <p:tgtEl>
                                          <p:spTgt spid="53"/>
                                        </p:tgtEl>
                                        <p:attrNameLst>
                                          <p:attrName>ppt_y</p:attrName>
                                        </p:attrNameLst>
                                      </p:cBhvr>
                                      <p:tavLst>
                                        <p:tav tm="0">
                                          <p:val>
                                            <p:strVal val="0-#ppt_h/2"/>
                                          </p:val>
                                        </p:tav>
                                        <p:tav tm="100000">
                                          <p:val>
                                            <p:strVal val="#ppt_y"/>
                                          </p:val>
                                        </p:tav>
                                      </p:tavLst>
                                    </p:anim>
                                  </p:childTnLst>
                                </p:cTn>
                              </p:par>
                              <p:par>
                                <p:cTn decel="100000" fill="hold" grpId="0" id="29" nodeType="withEffect" presetClass="entr" presetID="2" presetSubtype="3">
                                  <p:stCondLst>
                                    <p:cond delay="0"/>
                                  </p:stCondLst>
                                  <p:childTnLst>
                                    <p:set>
                                      <p:cBhvr>
                                        <p:cTn dur="1" fill="hold" id="30">
                                          <p:stCondLst>
                                            <p:cond delay="0"/>
                                          </p:stCondLst>
                                        </p:cTn>
                                        <p:tgtEl>
                                          <p:spTgt spid="54"/>
                                        </p:tgtEl>
                                        <p:attrNameLst>
                                          <p:attrName>style.visibility</p:attrName>
                                        </p:attrNameLst>
                                      </p:cBhvr>
                                      <p:to>
                                        <p:strVal val="visible"/>
                                      </p:to>
                                    </p:set>
                                    <p:anim calcmode="lin" valueType="num">
                                      <p:cBhvr additive="base">
                                        <p:cTn dur="750" fill="hold" id="31"/>
                                        <p:tgtEl>
                                          <p:spTgt spid="54"/>
                                        </p:tgtEl>
                                        <p:attrNameLst>
                                          <p:attrName>ppt_x</p:attrName>
                                        </p:attrNameLst>
                                      </p:cBhvr>
                                      <p:tavLst>
                                        <p:tav tm="0">
                                          <p:val>
                                            <p:strVal val="1+#ppt_w/2"/>
                                          </p:val>
                                        </p:tav>
                                        <p:tav tm="100000">
                                          <p:val>
                                            <p:strVal val="#ppt_x"/>
                                          </p:val>
                                        </p:tav>
                                      </p:tavLst>
                                    </p:anim>
                                    <p:anim calcmode="lin" valueType="num">
                                      <p:cBhvr additive="base">
                                        <p:cTn dur="750" fill="hold" id="32"/>
                                        <p:tgtEl>
                                          <p:spTgt spid="54"/>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3">
                                  <p:stCondLst>
                                    <p:cond delay="0"/>
                                  </p:stCondLst>
                                  <p:childTnLst>
                                    <p:set>
                                      <p:cBhvr>
                                        <p:cTn dur="1" fill="hold" id="34">
                                          <p:stCondLst>
                                            <p:cond delay="0"/>
                                          </p:stCondLst>
                                        </p:cTn>
                                        <p:tgtEl>
                                          <p:spTgt spid="55"/>
                                        </p:tgtEl>
                                        <p:attrNameLst>
                                          <p:attrName>style.visibility</p:attrName>
                                        </p:attrNameLst>
                                      </p:cBhvr>
                                      <p:to>
                                        <p:strVal val="visible"/>
                                      </p:to>
                                    </p:set>
                                    <p:anim calcmode="lin" valueType="num">
                                      <p:cBhvr additive="base">
                                        <p:cTn dur="750" fill="hold" id="35"/>
                                        <p:tgtEl>
                                          <p:spTgt spid="55"/>
                                        </p:tgtEl>
                                        <p:attrNameLst>
                                          <p:attrName>ppt_x</p:attrName>
                                        </p:attrNameLst>
                                      </p:cBhvr>
                                      <p:tavLst>
                                        <p:tav tm="0">
                                          <p:val>
                                            <p:strVal val="1+#ppt_w/2"/>
                                          </p:val>
                                        </p:tav>
                                        <p:tav tm="100000">
                                          <p:val>
                                            <p:strVal val="#ppt_x"/>
                                          </p:val>
                                        </p:tav>
                                      </p:tavLst>
                                    </p:anim>
                                    <p:anim calcmode="lin" valueType="num">
                                      <p:cBhvr additive="base">
                                        <p:cTn dur="750" fill="hold" id="36"/>
                                        <p:tgtEl>
                                          <p:spTgt spid="55"/>
                                        </p:tgtEl>
                                        <p:attrNameLst>
                                          <p:attrName>ppt_y</p:attrName>
                                        </p:attrNameLst>
                                      </p:cBhvr>
                                      <p:tavLst>
                                        <p:tav tm="0">
                                          <p:val>
                                            <p:strVal val="0-#ppt_h/2"/>
                                          </p:val>
                                        </p:tav>
                                        <p:tav tm="100000">
                                          <p:val>
                                            <p:strVal val="#ppt_y"/>
                                          </p:val>
                                        </p:tav>
                                      </p:tavLst>
                                    </p:anim>
                                  </p:childTnLst>
                                </p:cTn>
                              </p:par>
                              <p:par>
                                <p:cTn decel="100000" fill="hold" grpId="0" id="37" nodeType="withEffect" presetClass="entr" presetID="2" presetSubtype="3">
                                  <p:stCondLst>
                                    <p:cond delay="0"/>
                                  </p:stCondLst>
                                  <p:childTnLst>
                                    <p:set>
                                      <p:cBhvr>
                                        <p:cTn dur="1" fill="hold" id="38">
                                          <p:stCondLst>
                                            <p:cond delay="0"/>
                                          </p:stCondLst>
                                        </p:cTn>
                                        <p:tgtEl>
                                          <p:spTgt spid="56"/>
                                        </p:tgtEl>
                                        <p:attrNameLst>
                                          <p:attrName>style.visibility</p:attrName>
                                        </p:attrNameLst>
                                      </p:cBhvr>
                                      <p:to>
                                        <p:strVal val="visible"/>
                                      </p:to>
                                    </p:set>
                                    <p:anim calcmode="lin" valueType="num">
                                      <p:cBhvr additive="base">
                                        <p:cTn dur="750" fill="hold" id="39"/>
                                        <p:tgtEl>
                                          <p:spTgt spid="56"/>
                                        </p:tgtEl>
                                        <p:attrNameLst>
                                          <p:attrName>ppt_x</p:attrName>
                                        </p:attrNameLst>
                                      </p:cBhvr>
                                      <p:tavLst>
                                        <p:tav tm="0">
                                          <p:val>
                                            <p:strVal val="1+#ppt_w/2"/>
                                          </p:val>
                                        </p:tav>
                                        <p:tav tm="100000">
                                          <p:val>
                                            <p:strVal val="#ppt_x"/>
                                          </p:val>
                                        </p:tav>
                                      </p:tavLst>
                                    </p:anim>
                                    <p:anim calcmode="lin" valueType="num">
                                      <p:cBhvr additive="base">
                                        <p:cTn dur="750" fill="hold" id="40"/>
                                        <p:tgtEl>
                                          <p:spTgt spid="56"/>
                                        </p:tgtEl>
                                        <p:attrNameLst>
                                          <p:attrName>ppt_y</p:attrName>
                                        </p:attrNameLst>
                                      </p:cBhvr>
                                      <p:tavLst>
                                        <p:tav tm="0">
                                          <p:val>
                                            <p:strVal val="0-#ppt_h/2"/>
                                          </p:val>
                                        </p:tav>
                                        <p:tav tm="100000">
                                          <p:val>
                                            <p:strVal val="#ppt_y"/>
                                          </p:val>
                                        </p:tav>
                                      </p:tavLst>
                                    </p:anim>
                                  </p:childTnLst>
                                </p:cTn>
                              </p:par>
                              <p:par>
                                <p:cTn decel="100000" fill="hold" grpId="0" id="41" nodeType="withEffect" presetClass="entr" presetID="2" presetSubtype="3">
                                  <p:stCondLst>
                                    <p:cond delay="0"/>
                                  </p:stCondLst>
                                  <p:childTnLst>
                                    <p:set>
                                      <p:cBhvr>
                                        <p:cTn dur="1" fill="hold" id="42">
                                          <p:stCondLst>
                                            <p:cond delay="0"/>
                                          </p:stCondLst>
                                        </p:cTn>
                                        <p:tgtEl>
                                          <p:spTgt spid="57"/>
                                        </p:tgtEl>
                                        <p:attrNameLst>
                                          <p:attrName>style.visibility</p:attrName>
                                        </p:attrNameLst>
                                      </p:cBhvr>
                                      <p:to>
                                        <p:strVal val="visible"/>
                                      </p:to>
                                    </p:set>
                                    <p:anim calcmode="lin" valueType="num">
                                      <p:cBhvr additive="base">
                                        <p:cTn dur="750" fill="hold" id="43"/>
                                        <p:tgtEl>
                                          <p:spTgt spid="57"/>
                                        </p:tgtEl>
                                        <p:attrNameLst>
                                          <p:attrName>ppt_x</p:attrName>
                                        </p:attrNameLst>
                                      </p:cBhvr>
                                      <p:tavLst>
                                        <p:tav tm="0">
                                          <p:val>
                                            <p:strVal val="1+#ppt_w/2"/>
                                          </p:val>
                                        </p:tav>
                                        <p:tav tm="100000">
                                          <p:val>
                                            <p:strVal val="#ppt_x"/>
                                          </p:val>
                                        </p:tav>
                                      </p:tavLst>
                                    </p:anim>
                                    <p:anim calcmode="lin" valueType="num">
                                      <p:cBhvr additive="base">
                                        <p:cTn dur="750" fill="hold" id="44"/>
                                        <p:tgtEl>
                                          <p:spTgt spid="57"/>
                                        </p:tgtEl>
                                        <p:attrNameLst>
                                          <p:attrName>ppt_y</p:attrName>
                                        </p:attrNameLst>
                                      </p:cBhvr>
                                      <p:tavLst>
                                        <p:tav tm="0">
                                          <p:val>
                                            <p:strVal val="0-#ppt_h/2"/>
                                          </p:val>
                                        </p:tav>
                                        <p:tav tm="100000">
                                          <p:val>
                                            <p:strVal val="#ppt_y"/>
                                          </p:val>
                                        </p:tav>
                                      </p:tavLst>
                                    </p:anim>
                                  </p:childTnLst>
                                </p:cTn>
                              </p:par>
                              <p:par>
                                <p:cTn decel="100000" fill="hold" grpId="0" id="45" nodeType="withEffect" presetClass="entr" presetID="2" presetSubtype="3">
                                  <p:stCondLst>
                                    <p:cond delay="0"/>
                                  </p:stCondLst>
                                  <p:childTnLst>
                                    <p:set>
                                      <p:cBhvr>
                                        <p:cTn dur="1" fill="hold" id="46">
                                          <p:stCondLst>
                                            <p:cond delay="0"/>
                                          </p:stCondLst>
                                        </p:cTn>
                                        <p:tgtEl>
                                          <p:spTgt spid="58"/>
                                        </p:tgtEl>
                                        <p:attrNameLst>
                                          <p:attrName>style.visibility</p:attrName>
                                        </p:attrNameLst>
                                      </p:cBhvr>
                                      <p:to>
                                        <p:strVal val="visible"/>
                                      </p:to>
                                    </p:set>
                                    <p:anim calcmode="lin" valueType="num">
                                      <p:cBhvr additive="base">
                                        <p:cTn dur="750" fill="hold" id="47"/>
                                        <p:tgtEl>
                                          <p:spTgt spid="58"/>
                                        </p:tgtEl>
                                        <p:attrNameLst>
                                          <p:attrName>ppt_x</p:attrName>
                                        </p:attrNameLst>
                                      </p:cBhvr>
                                      <p:tavLst>
                                        <p:tav tm="0">
                                          <p:val>
                                            <p:strVal val="1+#ppt_w/2"/>
                                          </p:val>
                                        </p:tav>
                                        <p:tav tm="100000">
                                          <p:val>
                                            <p:strVal val="#ppt_x"/>
                                          </p:val>
                                        </p:tav>
                                      </p:tavLst>
                                    </p:anim>
                                    <p:anim calcmode="lin" valueType="num">
                                      <p:cBhvr additive="base">
                                        <p:cTn dur="750" fill="hold" id="48"/>
                                        <p:tgtEl>
                                          <p:spTgt spid="58"/>
                                        </p:tgtEl>
                                        <p:attrNameLst>
                                          <p:attrName>ppt_y</p:attrName>
                                        </p:attrNameLst>
                                      </p:cBhvr>
                                      <p:tavLst>
                                        <p:tav tm="0">
                                          <p:val>
                                            <p:strVal val="0-#ppt_h/2"/>
                                          </p:val>
                                        </p:tav>
                                        <p:tav tm="100000">
                                          <p:val>
                                            <p:strVal val="#ppt_y"/>
                                          </p:val>
                                        </p:tav>
                                      </p:tavLst>
                                    </p:anim>
                                  </p:childTnLst>
                                </p:cTn>
                              </p:par>
                              <p:par>
                                <p:cTn fill="hold" id="49" nodeType="withEffect" presetClass="entr" presetID="2" presetSubtype="1">
                                  <p:stCondLst>
                                    <p:cond delay="500"/>
                                  </p:stCondLst>
                                  <p:childTnLst>
                                    <p:set>
                                      <p:cBhvr>
                                        <p:cTn dur="1" fill="hold" id="50">
                                          <p:stCondLst>
                                            <p:cond delay="0"/>
                                          </p:stCondLst>
                                        </p:cTn>
                                        <p:tgtEl>
                                          <p:spTgt spid="49"/>
                                        </p:tgtEl>
                                        <p:attrNameLst>
                                          <p:attrName>style.visibility</p:attrName>
                                        </p:attrNameLst>
                                      </p:cBhvr>
                                      <p:to>
                                        <p:strVal val="visible"/>
                                      </p:to>
                                    </p:set>
                                    <p:anim calcmode="lin" valueType="num">
                                      <p:cBhvr additive="base">
                                        <p:cTn dur="750" fill="hold" id="51"/>
                                        <p:tgtEl>
                                          <p:spTgt spid="49"/>
                                        </p:tgtEl>
                                        <p:attrNameLst>
                                          <p:attrName>ppt_x</p:attrName>
                                        </p:attrNameLst>
                                      </p:cBhvr>
                                      <p:tavLst>
                                        <p:tav tm="0">
                                          <p:val>
                                            <p:strVal val="#ppt_x"/>
                                          </p:val>
                                        </p:tav>
                                        <p:tav tm="100000">
                                          <p:val>
                                            <p:strVal val="#ppt_x"/>
                                          </p:val>
                                        </p:tav>
                                      </p:tavLst>
                                    </p:anim>
                                    <p:anim calcmode="lin" valueType="num">
                                      <p:cBhvr additive="base">
                                        <p:cTn dur="750" fill="hold" id="52"/>
                                        <p:tgtEl>
                                          <p:spTgt spid="49"/>
                                        </p:tgtEl>
                                        <p:attrNameLst>
                                          <p:attrName>ppt_y</p:attrName>
                                        </p:attrNameLst>
                                      </p:cBhvr>
                                      <p:tavLst>
                                        <p:tav tm="0">
                                          <p:val>
                                            <p:strVal val="0-#ppt_h/2"/>
                                          </p:val>
                                        </p:tav>
                                        <p:tav tm="100000">
                                          <p:val>
                                            <p:strVal val="#ppt_y"/>
                                          </p:val>
                                        </p:tav>
                                      </p:tavLst>
                                    </p:anim>
                                  </p:childTnLst>
                                </p:cTn>
                              </p:par>
                              <p:par>
                                <p:cTn fill="hold" id="53" nodeType="withEffect" presetClass="entr" presetID="12" presetSubtype="8">
                                  <p:stCondLst>
                                    <p:cond delay="1000"/>
                                  </p:stCondLst>
                                  <p:childTnLst>
                                    <p:set>
                                      <p:cBhvr>
                                        <p:cTn dur="1" fill="hold" id="54">
                                          <p:stCondLst>
                                            <p:cond delay="0"/>
                                          </p:stCondLst>
                                        </p:cTn>
                                        <p:tgtEl>
                                          <p:spTgt spid="45"/>
                                        </p:tgtEl>
                                        <p:attrNameLst>
                                          <p:attrName>style.visibility</p:attrName>
                                        </p:attrNameLst>
                                      </p:cBhvr>
                                      <p:to>
                                        <p:strVal val="visible"/>
                                      </p:to>
                                    </p:set>
                                    <p:anim calcmode="lin" valueType="num">
                                      <p:cBhvr additive="base">
                                        <p:cTn dur="500" id="55"/>
                                        <p:tgtEl>
                                          <p:spTgt spid="45"/>
                                        </p:tgtEl>
                                        <p:attrNameLst>
                                          <p:attrName>ppt_x</p:attrName>
                                        </p:attrNameLst>
                                      </p:cBhvr>
                                      <p:tavLst>
                                        <p:tav tm="0">
                                          <p:val>
                                            <p:strVal val="#ppt_x-#ppt_w*1.125000"/>
                                          </p:val>
                                        </p:tav>
                                        <p:tav tm="100000">
                                          <p:val>
                                            <p:strVal val="#ppt_x"/>
                                          </p:val>
                                        </p:tav>
                                      </p:tavLst>
                                    </p:anim>
                                    <p:animEffect filter="wipe(right)" transition="in">
                                      <p:cBhvr>
                                        <p:cTn dur="500" id="56"/>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52"/>
      <p:bldP grpId="0" spid="53"/>
      <p:bldP grpId="0" spid="54"/>
      <p:bldP grpId="0" spid="55"/>
      <p:bldP grpId="0" spid="56"/>
      <p:bldP grpId="0" spid="57"/>
      <p:bldP grpId="0" spid="5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CEF4287D-BCFA-4472-AE5D-794BC9BD3131}"/>
              </a:ext>
            </a:extLst>
          </p:cNvPr>
          <p:cNvGrpSpPr/>
          <p:nvPr/>
        </p:nvGrpSpPr>
        <p:grpSpPr>
          <a:xfrm>
            <a:off x="1605743" y="3299132"/>
            <a:ext cx="2177814" cy="2177812"/>
            <a:chOff x="984250" y="3180770"/>
            <a:chExt cx="3454400" cy="3454400"/>
          </a:xfrm>
        </p:grpSpPr>
        <p:sp>
          <p:nvSpPr>
            <p:cNvPr id="23" name="圆: 空心 22">
              <a:extLst>
                <a:ext uri="{FF2B5EF4-FFF2-40B4-BE49-F238E27FC236}">
                  <a16:creationId xmlns:a16="http://schemas.microsoft.com/office/drawing/2014/main" id="{26294AE6-215C-49FC-B009-FD82D267CA0D}"/>
                </a:ext>
              </a:extLst>
            </p:cNvPr>
            <p:cNvSpPr/>
            <p:nvPr/>
          </p:nvSpPr>
          <p:spPr>
            <a:xfrm>
              <a:off x="984250" y="3180770"/>
              <a:ext cx="3454400" cy="3454400"/>
            </a:xfrm>
            <a:prstGeom prst="donut">
              <a:avLst>
                <a:gd fmla="val 8549" name="adj"/>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cs typeface="+mn-ea"/>
                <a:sym typeface="+mn-lt"/>
              </a:endParaRPr>
            </a:p>
          </p:txBody>
        </p:sp>
        <p:sp>
          <p:nvSpPr>
            <p:cNvPr id="24" name="椭圆 23">
              <a:extLst>
                <a:ext uri="{FF2B5EF4-FFF2-40B4-BE49-F238E27FC236}">
                  <a16:creationId xmlns:a16="http://schemas.microsoft.com/office/drawing/2014/main" id="{6B7D5D22-18C4-4C57-97E2-C432F7C7DB50}"/>
                </a:ext>
              </a:extLst>
            </p:cNvPr>
            <p:cNvSpPr/>
            <p:nvPr/>
          </p:nvSpPr>
          <p:spPr>
            <a:xfrm>
              <a:off x="1448737" y="3645257"/>
              <a:ext cx="2525426" cy="2525426"/>
            </a:xfrm>
            <a:prstGeom prst="ellipse">
              <a:avLst/>
            </a:prstGeom>
            <a:blipFill dpi="0" rotWithShape="1">
              <a:blip r:embed="rId3">
                <a:extLst>
                  <a:ext uri="{28A0092B-C50C-407E-A947-70E740481C1C}">
                    <a14:useLocalDpi val="0"/>
                  </a:ext>
                </a:extLst>
              </a:blip>
              <a:stretch>
                <a:fillRect l="-25000" r="-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25" name="组合 24">
            <a:extLst>
              <a:ext uri="{FF2B5EF4-FFF2-40B4-BE49-F238E27FC236}">
                <a16:creationId xmlns:a16="http://schemas.microsoft.com/office/drawing/2014/main" id="{8A7D46BE-0758-403F-9EEE-A3F61A3970DD}"/>
              </a:ext>
            </a:extLst>
          </p:cNvPr>
          <p:cNvGrpSpPr/>
          <p:nvPr/>
        </p:nvGrpSpPr>
        <p:grpSpPr>
          <a:xfrm>
            <a:off x="4681685" y="1948663"/>
            <a:ext cx="2834174" cy="2834172"/>
            <a:chOff x="984250" y="3180770"/>
            <a:chExt cx="3454400" cy="3454400"/>
          </a:xfrm>
        </p:grpSpPr>
        <p:sp>
          <p:nvSpPr>
            <p:cNvPr id="26" name="圆: 空心 25">
              <a:extLst>
                <a:ext uri="{FF2B5EF4-FFF2-40B4-BE49-F238E27FC236}">
                  <a16:creationId xmlns:a16="http://schemas.microsoft.com/office/drawing/2014/main" id="{25696E31-A32B-4705-8C91-8738E4C182D7}"/>
                </a:ext>
              </a:extLst>
            </p:cNvPr>
            <p:cNvSpPr/>
            <p:nvPr/>
          </p:nvSpPr>
          <p:spPr>
            <a:xfrm>
              <a:off x="984250" y="3180770"/>
              <a:ext cx="3454400" cy="3454400"/>
            </a:xfrm>
            <a:prstGeom prst="donut">
              <a:avLst>
                <a:gd fmla="val 8549" name="adj"/>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cs typeface="+mn-ea"/>
                <a:sym typeface="+mn-lt"/>
              </a:endParaRPr>
            </a:p>
          </p:txBody>
        </p:sp>
        <p:sp>
          <p:nvSpPr>
            <p:cNvPr id="27" name="椭圆 26">
              <a:extLst>
                <a:ext uri="{FF2B5EF4-FFF2-40B4-BE49-F238E27FC236}">
                  <a16:creationId xmlns:a16="http://schemas.microsoft.com/office/drawing/2014/main" id="{C58F7721-C5C7-4B07-9E1E-34B6278A3CC4}"/>
                </a:ext>
              </a:extLst>
            </p:cNvPr>
            <p:cNvSpPr/>
            <p:nvPr/>
          </p:nvSpPr>
          <p:spPr>
            <a:xfrm>
              <a:off x="1448737" y="3645257"/>
              <a:ext cx="2525426" cy="2525426"/>
            </a:xfrm>
            <a:prstGeom prst="ellipse">
              <a:avLst/>
            </a:prstGeom>
            <a:blipFill dpi="0" rotWithShape="1">
              <a:blip r:embed="rId4">
                <a:extLst>
                  <a:ext uri="{28A0092B-C50C-407E-A947-70E740481C1C}">
                    <a14:useLocalDpi val="0"/>
                  </a:ext>
                </a:extLst>
              </a:blip>
              <a:stretch>
                <a:fillRect l="-61189" r="-62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28" name="组合 27">
            <a:extLst>
              <a:ext uri="{FF2B5EF4-FFF2-40B4-BE49-F238E27FC236}">
                <a16:creationId xmlns:a16="http://schemas.microsoft.com/office/drawing/2014/main" id="{B6317D23-4D5D-42FB-B5C0-F230E455A540}"/>
              </a:ext>
            </a:extLst>
          </p:cNvPr>
          <p:cNvGrpSpPr/>
          <p:nvPr/>
        </p:nvGrpSpPr>
        <p:grpSpPr>
          <a:xfrm>
            <a:off x="8413987" y="3299132"/>
            <a:ext cx="2177814" cy="2177812"/>
            <a:chOff x="984250" y="3180770"/>
            <a:chExt cx="3454400" cy="3454400"/>
          </a:xfrm>
        </p:grpSpPr>
        <p:sp>
          <p:nvSpPr>
            <p:cNvPr id="29" name="圆: 空心 28">
              <a:extLst>
                <a:ext uri="{FF2B5EF4-FFF2-40B4-BE49-F238E27FC236}">
                  <a16:creationId xmlns:a16="http://schemas.microsoft.com/office/drawing/2014/main" id="{6C5D8705-F2E2-49DA-BA19-55C3E7D4A754}"/>
                </a:ext>
              </a:extLst>
            </p:cNvPr>
            <p:cNvSpPr/>
            <p:nvPr/>
          </p:nvSpPr>
          <p:spPr>
            <a:xfrm>
              <a:off x="984250" y="3180770"/>
              <a:ext cx="3454400" cy="3454400"/>
            </a:xfrm>
            <a:prstGeom prst="donut">
              <a:avLst>
                <a:gd fmla="val 8549" name="adj"/>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cs typeface="+mn-ea"/>
                <a:sym typeface="+mn-lt"/>
              </a:endParaRPr>
            </a:p>
          </p:txBody>
        </p:sp>
        <p:sp>
          <p:nvSpPr>
            <p:cNvPr id="30" name="椭圆 29">
              <a:extLst>
                <a:ext uri="{FF2B5EF4-FFF2-40B4-BE49-F238E27FC236}">
                  <a16:creationId xmlns:a16="http://schemas.microsoft.com/office/drawing/2014/main" id="{A5A6EB97-0CBE-46A6-A333-1DD3D1FC00F9}"/>
                </a:ext>
              </a:extLst>
            </p:cNvPr>
            <p:cNvSpPr/>
            <p:nvPr/>
          </p:nvSpPr>
          <p:spPr>
            <a:xfrm>
              <a:off x="1448737" y="3645257"/>
              <a:ext cx="2525426" cy="2525426"/>
            </a:xfrm>
            <a:prstGeom prst="ellipse">
              <a:avLst/>
            </a:prstGeom>
            <a:blipFill dpi="0" rotWithShape="1">
              <a:blip r:embed="rId5">
                <a:extLst>
                  <a:ext uri="{28A0092B-C50C-407E-A947-70E740481C1C}">
                    <a14:useLocalDpi val="0"/>
                  </a:ext>
                </a:extLst>
              </a:blip>
              <a:stretch>
                <a:fillRect l="-25000" r="-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31" name="组合 11">
            <a:extLst>
              <a:ext uri="{FF2B5EF4-FFF2-40B4-BE49-F238E27FC236}">
                <a16:creationId xmlns:a16="http://schemas.microsoft.com/office/drawing/2014/main" id="{80C03A83-4FFE-4F31-B84F-AA4A574B3A8B}"/>
              </a:ext>
            </a:extLst>
          </p:cNvPr>
          <p:cNvGrpSpPr/>
          <p:nvPr/>
        </p:nvGrpSpPr>
        <p:grpSpPr>
          <a:xfrm>
            <a:off x="4482269" y="5146009"/>
            <a:ext cx="3227461" cy="1031157"/>
            <a:chOff x="460101" y="5121882"/>
            <a:chExt cx="3228022" cy="1031931"/>
          </a:xfrm>
        </p:grpSpPr>
        <p:sp>
          <p:nvSpPr>
            <p:cNvPr id="32" name="矩形 31">
              <a:extLst>
                <a:ext uri="{FF2B5EF4-FFF2-40B4-BE49-F238E27FC236}">
                  <a16:creationId xmlns:a16="http://schemas.microsoft.com/office/drawing/2014/main" id="{6079AD1D-79FC-4CD7-A7BA-9FA137628D94}"/>
                </a:ext>
              </a:extLst>
            </p:cNvPr>
            <p:cNvSpPr/>
            <p:nvPr/>
          </p:nvSpPr>
          <p:spPr bwMode="auto">
            <a:xfrm>
              <a:off x="460101" y="5460796"/>
              <a:ext cx="3228022" cy="686315"/>
            </a:xfrm>
            <a:prstGeom prst="rect">
              <a:avLst/>
            </a:prstGeom>
          </p:spPr>
          <p:txBody>
            <a:bodyPr wrap="square">
              <a:spAutoFit/>
              <a:scene3d>
                <a:camera prst="orthographicFront"/>
                <a:lightRig dir="t" rig="threePt"/>
              </a:scene3d>
              <a:sp3d contourW="12700"/>
            </a:bodyPr>
            <a:lstStyle/>
            <a:p>
              <a:pPr algn="ctr">
                <a:lnSpc>
                  <a:spcPct val="130000"/>
                </a:lnSpc>
              </a:pPr>
              <a:r>
                <a:rPr altLang="en-US" lang="zh-CN" sz="1000">
                  <a:solidFill>
                    <a:schemeClr val="tx1">
                      <a:lumMod val="65000"/>
                      <a:lumOff val="35000"/>
                    </a:schemeClr>
                  </a:solidFill>
                  <a:cs typeface="+mn-ea"/>
                  <a:sym typeface="+mn-lt"/>
                </a:rPr>
                <a:t> 2018年劳动监察年检、申报社会保险缴费基数；</a:t>
              </a:r>
            </a:p>
            <a:p>
              <a:pPr algn="ctr">
                <a:lnSpc>
                  <a:spcPct val="130000"/>
                </a:lnSpc>
              </a:pPr>
              <a:r>
                <a:rPr altLang="en-US" lang="zh-CN" sz="1000">
                  <a:solidFill>
                    <a:schemeClr val="tx1">
                      <a:lumMod val="65000"/>
                      <a:lumOff val="35000"/>
                    </a:schemeClr>
                  </a:solidFill>
                  <a:cs typeface="+mn-ea"/>
                  <a:sym typeface="+mn-lt"/>
                </a:rPr>
                <a:t>每月参保下保业务办理、各类保险金额的统计请款、补扣2018养老、失业等应补交金额</a:t>
              </a:r>
            </a:p>
          </p:txBody>
        </p:sp>
        <p:sp>
          <p:nvSpPr>
            <p:cNvPr id="33" name="文本框 32">
              <a:extLst>
                <a:ext uri="{FF2B5EF4-FFF2-40B4-BE49-F238E27FC236}">
                  <a16:creationId xmlns:a16="http://schemas.microsoft.com/office/drawing/2014/main" id="{19FABD06-BA80-4212-BC11-532C55C3C4CC}"/>
                </a:ext>
              </a:extLst>
            </p:cNvPr>
            <p:cNvSpPr txBox="1"/>
            <p:nvPr/>
          </p:nvSpPr>
          <p:spPr>
            <a:xfrm>
              <a:off x="1151683" y="5121882"/>
              <a:ext cx="1844860" cy="366035"/>
            </a:xfrm>
            <a:prstGeom prst="rect">
              <a:avLst/>
            </a:prstGeom>
            <a:noFill/>
          </p:spPr>
          <p:txBody>
            <a:bodyPr>
              <a:spAutoFit/>
              <a:scene3d>
                <a:camera prst="orthographicFront"/>
                <a:lightRig dir="t" rig="threePt"/>
              </a:scene3d>
              <a:sp3d contourW="12700"/>
            </a:bodyPr>
            <a:lstStyle>
              <a:defPPr>
                <a:defRPr lang="zh-CN"/>
              </a:defPPr>
              <a:lvl1pPr algn="ctr">
                <a:defRPr b="1" spc="300">
                  <a:solidFill>
                    <a:schemeClr val="tx1">
                      <a:lumMod val="75000"/>
                      <a:lumOff val="25000"/>
                    </a:schemeClr>
                  </a:solidFill>
                  <a:latin charset="-122" panose="020b0600000000000000" pitchFamily="34" typeface="思源黑体 CN Medium"/>
                  <a:ea charset="-122" panose="020b0600000000000000" pitchFamily="34" typeface="思源黑体 CN Medium"/>
                  <a:cs charset="0" panose="020b0502040204020203" pitchFamily="34" typeface="Segoe UI Light"/>
                </a:defRPr>
              </a:lvl1pPr>
            </a:lstStyle>
            <a:p>
              <a:pPr>
                <a:defRPr/>
              </a:pPr>
              <a:r>
                <a:rPr altLang="en-US" lang="zh-CN" smtClean="0" spc="0">
                  <a:latin typeface="+mn-lt"/>
                  <a:ea typeface="+mn-ea"/>
                  <a:cs typeface="+mn-ea"/>
                  <a:sym typeface="+mn-lt"/>
                </a:rPr>
                <a:t>专业不足</a:t>
              </a:r>
            </a:p>
          </p:txBody>
        </p:sp>
      </p:grpSp>
      <p:grpSp>
        <p:nvGrpSpPr>
          <p:cNvPr id="34" name="组合 11">
            <a:extLst>
              <a:ext uri="{FF2B5EF4-FFF2-40B4-BE49-F238E27FC236}">
                <a16:creationId xmlns:a16="http://schemas.microsoft.com/office/drawing/2014/main" id="{1133A9B8-A610-42A8-85B0-3962E6F6802E}"/>
              </a:ext>
            </a:extLst>
          </p:cNvPr>
          <p:cNvGrpSpPr/>
          <p:nvPr/>
        </p:nvGrpSpPr>
        <p:grpSpPr>
          <a:xfrm>
            <a:off x="1059791" y="2151536"/>
            <a:ext cx="3343934" cy="1031157"/>
            <a:chOff x="401855" y="5121882"/>
            <a:chExt cx="3344515" cy="1031931"/>
          </a:xfrm>
        </p:grpSpPr>
        <p:sp>
          <p:nvSpPr>
            <p:cNvPr id="35" name="矩形 34">
              <a:extLst>
                <a:ext uri="{FF2B5EF4-FFF2-40B4-BE49-F238E27FC236}">
                  <a16:creationId xmlns:a16="http://schemas.microsoft.com/office/drawing/2014/main" id="{DCD4979B-E493-4B75-A6A2-95AF14BD7E09}"/>
                </a:ext>
              </a:extLst>
            </p:cNvPr>
            <p:cNvSpPr/>
            <p:nvPr/>
          </p:nvSpPr>
          <p:spPr bwMode="auto">
            <a:xfrm>
              <a:off x="401855" y="5460796"/>
              <a:ext cx="3344515" cy="686315"/>
            </a:xfrm>
            <a:prstGeom prst="rect">
              <a:avLst/>
            </a:prstGeom>
          </p:spPr>
          <p:txBody>
            <a:bodyPr wrap="square">
              <a:spAutoFit/>
              <a:scene3d>
                <a:camera prst="orthographicFront"/>
                <a:lightRig dir="t" rig="threePt"/>
              </a:scene3d>
              <a:sp3d contourW="12700"/>
            </a:bodyPr>
            <a:lstStyle/>
            <a:p>
              <a:pPr algn="ctr">
                <a:lnSpc>
                  <a:spcPct val="130000"/>
                </a:lnSpc>
              </a:pPr>
              <a:r>
                <a:rPr altLang="en-US" lang="zh-CN" sz="1000">
                  <a:solidFill>
                    <a:schemeClr val="tx1">
                      <a:lumMod val="65000"/>
                      <a:lumOff val="35000"/>
                    </a:schemeClr>
                  </a:solidFill>
                  <a:cs typeface="+mn-ea"/>
                  <a:sym typeface="+mn-lt"/>
                </a:rPr>
                <a:t> 绩效调薪、工龄工资调整；</a:t>
              </a:r>
            </a:p>
            <a:p>
              <a:pPr algn="ctr">
                <a:lnSpc>
                  <a:spcPct val="130000"/>
                </a:lnSpc>
              </a:pPr>
              <a:r>
                <a:rPr altLang="en-US" lang="zh-CN" sz="1000">
                  <a:solidFill>
                    <a:schemeClr val="tx1">
                      <a:lumMod val="65000"/>
                      <a:lumOff val="35000"/>
                    </a:schemeClr>
                  </a:solidFill>
                  <a:cs typeface="+mn-ea"/>
                  <a:sym typeface="+mn-lt"/>
                </a:rPr>
                <a:t>年度工资调整；</a:t>
              </a:r>
            </a:p>
            <a:p>
              <a:pPr algn="ctr">
                <a:lnSpc>
                  <a:spcPct val="130000"/>
                </a:lnSpc>
              </a:pPr>
              <a:r>
                <a:rPr altLang="en-US" lang="zh-CN" sz="1000">
                  <a:solidFill>
                    <a:schemeClr val="tx1">
                      <a:lumMod val="65000"/>
                      <a:lumOff val="35000"/>
                    </a:schemeClr>
                  </a:solidFill>
                  <a:cs typeface="+mn-ea"/>
                  <a:sym typeface="+mn-lt"/>
                </a:rPr>
                <a:t>拟定、核发特殊岗位津贴</a:t>
              </a:r>
            </a:p>
          </p:txBody>
        </p:sp>
        <p:sp>
          <p:nvSpPr>
            <p:cNvPr id="36" name="文本框 35">
              <a:extLst>
                <a:ext uri="{FF2B5EF4-FFF2-40B4-BE49-F238E27FC236}">
                  <a16:creationId xmlns:a16="http://schemas.microsoft.com/office/drawing/2014/main" id="{FE36438E-16F3-426C-AA68-621B20E3F644}"/>
                </a:ext>
              </a:extLst>
            </p:cNvPr>
            <p:cNvSpPr txBox="1"/>
            <p:nvPr/>
          </p:nvSpPr>
          <p:spPr>
            <a:xfrm>
              <a:off x="1151683" y="5121882"/>
              <a:ext cx="1844860" cy="366035"/>
            </a:xfrm>
            <a:prstGeom prst="rect">
              <a:avLst/>
            </a:prstGeom>
            <a:noFill/>
          </p:spPr>
          <p:txBody>
            <a:bodyPr>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algn="ctr">
                <a:defRPr/>
              </a:pPr>
              <a:r>
                <a:rPr altLang="en-US" lang="zh-CN" smtClean="0" spc="0" sz="1800">
                  <a:solidFill>
                    <a:schemeClr val="tx1">
                      <a:lumMod val="75000"/>
                      <a:lumOff val="25000"/>
                    </a:schemeClr>
                  </a:solidFill>
                  <a:latin typeface="+mn-lt"/>
                  <a:ea typeface="+mn-ea"/>
                  <a:cs typeface="+mn-ea"/>
                  <a:sym typeface="+mn-lt"/>
                </a:rPr>
                <a:t>认知不足</a:t>
              </a:r>
            </a:p>
          </p:txBody>
        </p:sp>
      </p:grpSp>
      <p:grpSp>
        <p:nvGrpSpPr>
          <p:cNvPr id="37" name="组合 11">
            <a:extLst>
              <a:ext uri="{FF2B5EF4-FFF2-40B4-BE49-F238E27FC236}">
                <a16:creationId xmlns:a16="http://schemas.microsoft.com/office/drawing/2014/main" id="{7AC464D8-04FD-450B-86F6-5D81A3DD27BF}"/>
              </a:ext>
            </a:extLst>
          </p:cNvPr>
          <p:cNvGrpSpPr/>
          <p:nvPr/>
        </p:nvGrpSpPr>
        <p:grpSpPr>
          <a:xfrm>
            <a:off x="7832963" y="2120864"/>
            <a:ext cx="3339862" cy="642227"/>
            <a:chOff x="403891" y="5091187"/>
            <a:chExt cx="3340442" cy="642709"/>
          </a:xfrm>
        </p:grpSpPr>
        <p:sp>
          <p:nvSpPr>
            <p:cNvPr id="38" name="矩形 37">
              <a:extLst>
                <a:ext uri="{FF2B5EF4-FFF2-40B4-BE49-F238E27FC236}">
                  <a16:creationId xmlns:a16="http://schemas.microsoft.com/office/drawing/2014/main" id="{4296B7C0-3B4B-462D-8ED1-6AFC0880A46F}"/>
                </a:ext>
              </a:extLst>
            </p:cNvPr>
            <p:cNvSpPr/>
            <p:nvPr/>
          </p:nvSpPr>
          <p:spPr bwMode="auto">
            <a:xfrm>
              <a:off x="403891" y="5460796"/>
              <a:ext cx="3340442" cy="289777"/>
            </a:xfrm>
            <a:prstGeom prst="rect">
              <a:avLst/>
            </a:prstGeom>
          </p:spPr>
          <p:txBody>
            <a:bodyPr wrap="square">
              <a:spAutoFit/>
              <a:scene3d>
                <a:camera prst="orthographicFront"/>
                <a:lightRig dir="t" rig="threePt"/>
              </a:scene3d>
              <a:sp3d contourW="12700"/>
            </a:bodyPr>
            <a:lstStyle/>
            <a:p>
              <a:pPr algn="r">
                <a:lnSpc>
                  <a:spcPct val="130000"/>
                </a:lnSpc>
              </a:pPr>
              <a:r>
                <a:rPr altLang="en-US" lang="zh-CN" sz="1000">
                  <a:solidFill>
                    <a:schemeClr val="tx1">
                      <a:lumMod val="65000"/>
                      <a:lumOff val="35000"/>
                    </a:schemeClr>
                  </a:solidFill>
                  <a:cs typeface="+mn-ea"/>
                  <a:sym typeface="+mn-lt"/>
                </a:rPr>
                <a:t>建立薪资、社保统计数据库等人力资源专项统计数据库</a:t>
              </a:r>
            </a:p>
          </p:txBody>
        </p:sp>
        <p:sp>
          <p:nvSpPr>
            <p:cNvPr id="39" name="文本框 38">
              <a:extLst>
                <a:ext uri="{FF2B5EF4-FFF2-40B4-BE49-F238E27FC236}">
                  <a16:creationId xmlns:a16="http://schemas.microsoft.com/office/drawing/2014/main" id="{75117AD3-C4BE-47C9-98A4-D2880F5A3D4E}"/>
                </a:ext>
              </a:extLst>
            </p:cNvPr>
            <p:cNvSpPr txBox="1"/>
            <p:nvPr/>
          </p:nvSpPr>
          <p:spPr>
            <a:xfrm>
              <a:off x="656780" y="5091187"/>
              <a:ext cx="2834666" cy="366035"/>
            </a:xfrm>
            <a:prstGeom prst="rect">
              <a:avLst/>
            </a:prstGeom>
            <a:noFill/>
          </p:spPr>
          <p:txBody>
            <a:bodyPr wrap="square">
              <a:spAutoFit/>
              <a:scene3d>
                <a:camera prst="orthographicFront"/>
                <a:lightRig dir="t" rig="threePt"/>
              </a:scene3d>
              <a:sp3d contourW="12700"/>
            </a:bodyPr>
            <a:lstStyle>
              <a:defPPr>
                <a:defRPr lang="zh-CN"/>
              </a:defPPr>
              <a:lvl1pPr algn="ctr">
                <a:defRPr b="1" spc="300">
                  <a:solidFill>
                    <a:schemeClr val="tx1">
                      <a:lumMod val="75000"/>
                      <a:lumOff val="25000"/>
                    </a:schemeClr>
                  </a:solidFill>
                  <a:latin charset="-122" panose="020b0600000000000000" pitchFamily="34" typeface="思源黑体 CN Medium"/>
                  <a:ea charset="-122" panose="020b0600000000000000" pitchFamily="34" typeface="思源黑体 CN Medium"/>
                  <a:cs charset="0" panose="020b0502040204020203" pitchFamily="34" typeface="Segoe UI Light"/>
                </a:defRPr>
              </a:lvl1pPr>
            </a:lstStyle>
            <a:p>
              <a:pPr>
                <a:defRPr/>
              </a:pPr>
              <a:r>
                <a:rPr altLang="en-US" lang="zh-CN" smtClean="0" spc="0">
                  <a:latin typeface="+mn-lt"/>
                  <a:ea typeface="+mn-ea"/>
                  <a:cs typeface="+mn-ea"/>
                  <a:sym typeface="+mn-lt"/>
                </a:rPr>
                <a:t>管理不足</a:t>
              </a:r>
            </a:p>
          </p:txBody>
        </p:sp>
      </p:grpSp>
      <p:grpSp>
        <p:nvGrpSpPr>
          <p:cNvPr id="40" name="组合 39"/>
          <p:cNvGrpSpPr/>
          <p:nvPr/>
        </p:nvGrpSpPr>
        <p:grpSpPr>
          <a:xfrm>
            <a:off x="3320458" y="458741"/>
            <a:ext cx="5572519" cy="785143"/>
            <a:chOff x="1679798" y="438128"/>
            <a:chExt cx="5572519" cy="785143"/>
          </a:xfrm>
        </p:grpSpPr>
        <p:sp>
          <p:nvSpPr>
            <p:cNvPr id="41" name="文本框 40"/>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mtClean="0" sz="3200">
                  <a:solidFill>
                    <a:schemeClr val="tx1">
                      <a:lumMod val="85000"/>
                      <a:lumOff val="15000"/>
                    </a:schemeClr>
                  </a:solidFill>
                  <a:cs typeface="+mn-ea"/>
                  <a:sym typeface="+mn-lt"/>
                </a:rPr>
                <a:t>工作不足之处</a:t>
              </a:r>
            </a:p>
          </p:txBody>
        </p:sp>
        <p:sp>
          <p:nvSpPr>
            <p:cNvPr id="42" name="文本框 41"/>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4119303688"/>
      </p:ext>
    </p:extLst>
  </p:cSld>
  <p:clrMapOvr>
    <a:masterClrMapping/>
  </p:clrMapOvr>
  <p:transition advClick="0"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par>
                                <p:cTn fill="hold" id="10" nodeType="withEffect" presetClass="entr" presetID="53" presetSubtype="0">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p:cTn dur="500" fill="hold" id="12"/>
                                        <p:tgtEl>
                                          <p:spTgt spid="25"/>
                                        </p:tgtEl>
                                        <p:attrNameLst>
                                          <p:attrName>ppt_w</p:attrName>
                                        </p:attrNameLst>
                                      </p:cBhvr>
                                      <p:tavLst>
                                        <p:tav tm="0">
                                          <p:val>
                                            <p:fltVal val="0"/>
                                          </p:val>
                                        </p:tav>
                                        <p:tav tm="100000">
                                          <p:val>
                                            <p:strVal val="#ppt_w"/>
                                          </p:val>
                                        </p:tav>
                                      </p:tavLst>
                                    </p:anim>
                                    <p:anim calcmode="lin" valueType="num">
                                      <p:cBhvr>
                                        <p:cTn dur="500" fill="hold" id="13"/>
                                        <p:tgtEl>
                                          <p:spTgt spid="25"/>
                                        </p:tgtEl>
                                        <p:attrNameLst>
                                          <p:attrName>ppt_h</p:attrName>
                                        </p:attrNameLst>
                                      </p:cBhvr>
                                      <p:tavLst>
                                        <p:tav tm="0">
                                          <p:val>
                                            <p:fltVal val="0"/>
                                          </p:val>
                                        </p:tav>
                                        <p:tav tm="100000">
                                          <p:val>
                                            <p:strVal val="#ppt_h"/>
                                          </p:val>
                                        </p:tav>
                                      </p:tavLst>
                                    </p:anim>
                                    <p:animEffect filter="fade" transition="in">
                                      <p:cBhvr>
                                        <p:cTn dur="500" id="14"/>
                                        <p:tgtEl>
                                          <p:spTgt spid="25"/>
                                        </p:tgtEl>
                                      </p:cBhvr>
                                    </p:animEffect>
                                  </p:childTnLst>
                                </p:cTn>
                              </p:par>
                              <p:par>
                                <p:cTn fill="hold" id="15" nodeType="withEffect" presetClass="entr" presetID="53" presetSubtype="0">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p:cTn dur="500" fill="hold" id="17"/>
                                        <p:tgtEl>
                                          <p:spTgt spid="28"/>
                                        </p:tgtEl>
                                        <p:attrNameLst>
                                          <p:attrName>ppt_w</p:attrName>
                                        </p:attrNameLst>
                                      </p:cBhvr>
                                      <p:tavLst>
                                        <p:tav tm="0">
                                          <p:val>
                                            <p:fltVal val="0"/>
                                          </p:val>
                                        </p:tav>
                                        <p:tav tm="100000">
                                          <p:val>
                                            <p:strVal val="#ppt_w"/>
                                          </p:val>
                                        </p:tav>
                                      </p:tavLst>
                                    </p:anim>
                                    <p:anim calcmode="lin" valueType="num">
                                      <p:cBhvr>
                                        <p:cTn dur="500" fill="hold" id="18"/>
                                        <p:tgtEl>
                                          <p:spTgt spid="28"/>
                                        </p:tgtEl>
                                        <p:attrNameLst>
                                          <p:attrName>ppt_h</p:attrName>
                                        </p:attrNameLst>
                                      </p:cBhvr>
                                      <p:tavLst>
                                        <p:tav tm="0">
                                          <p:val>
                                            <p:fltVal val="0"/>
                                          </p:val>
                                        </p:tav>
                                        <p:tav tm="100000">
                                          <p:val>
                                            <p:strVal val="#ppt_h"/>
                                          </p:val>
                                        </p:tav>
                                      </p:tavLst>
                                    </p:anim>
                                    <p:animEffect filter="fade" transition="in">
                                      <p:cBhvr>
                                        <p:cTn dur="500" id="19"/>
                                        <p:tgtEl>
                                          <p:spTgt spid="28"/>
                                        </p:tgtEl>
                                      </p:cBhvr>
                                    </p:animEffect>
                                  </p:childTnLst>
                                </p:cTn>
                              </p:par>
                            </p:childTnLst>
                          </p:cTn>
                        </p:par>
                        <p:par>
                          <p:cTn fill="hold" id="20" nodeType="afterGroup">
                            <p:stCondLst>
                              <p:cond delay="500"/>
                            </p:stCondLst>
                            <p:childTnLst>
                              <p:par>
                                <p:cTn fill="hold" id="21" nodeType="afterEffect" presetClass="entr" presetID="10" presetSubtype="0">
                                  <p:stCondLst>
                                    <p:cond delay="0"/>
                                  </p:stCondLst>
                                  <p:childTnLst>
                                    <p:set>
                                      <p:cBhvr>
                                        <p:cTn dur="1" fill="hold" id="22">
                                          <p:stCondLst>
                                            <p:cond delay="0"/>
                                          </p:stCondLst>
                                        </p:cTn>
                                        <p:tgtEl>
                                          <p:spTgt spid="34"/>
                                        </p:tgtEl>
                                        <p:attrNameLst>
                                          <p:attrName>style.visibility</p:attrName>
                                        </p:attrNameLst>
                                      </p:cBhvr>
                                      <p:to>
                                        <p:strVal val="visible"/>
                                      </p:to>
                                    </p:set>
                                    <p:animEffect filter="fade" transition="in">
                                      <p:cBhvr>
                                        <p:cTn dur="500" id="23"/>
                                        <p:tgtEl>
                                          <p:spTgt spid="34"/>
                                        </p:tgtEl>
                                      </p:cBhvr>
                                    </p:animEffect>
                                  </p:childTnLst>
                                </p:cTn>
                              </p:par>
                              <p:par>
                                <p:cTn fill="hold" id="24" nodeType="withEffect" presetClass="entr" presetID="10" presetSubtype="0">
                                  <p:stCondLst>
                                    <p:cond delay="0"/>
                                  </p:stCondLst>
                                  <p:childTnLst>
                                    <p:set>
                                      <p:cBhvr>
                                        <p:cTn dur="1" fill="hold" id="25">
                                          <p:stCondLst>
                                            <p:cond delay="0"/>
                                          </p:stCondLst>
                                        </p:cTn>
                                        <p:tgtEl>
                                          <p:spTgt spid="31"/>
                                        </p:tgtEl>
                                        <p:attrNameLst>
                                          <p:attrName>style.visibility</p:attrName>
                                        </p:attrNameLst>
                                      </p:cBhvr>
                                      <p:to>
                                        <p:strVal val="visible"/>
                                      </p:to>
                                    </p:set>
                                    <p:animEffect filter="fade" transition="in">
                                      <p:cBhvr>
                                        <p:cTn dur="500" id="26"/>
                                        <p:tgtEl>
                                          <p:spTgt spid="31"/>
                                        </p:tgtEl>
                                      </p:cBhvr>
                                    </p:animEffect>
                                  </p:childTnLst>
                                </p:cTn>
                              </p:par>
                              <p:par>
                                <p:cTn fill="hold" id="27" nodeType="withEffect" presetClass="entr" presetID="10" presetSubtype="0">
                                  <p:stCondLst>
                                    <p:cond delay="0"/>
                                  </p:stCondLst>
                                  <p:childTnLst>
                                    <p:set>
                                      <p:cBhvr>
                                        <p:cTn dur="1" fill="hold" id="28">
                                          <p:stCondLst>
                                            <p:cond delay="0"/>
                                          </p:stCondLst>
                                        </p:cTn>
                                        <p:tgtEl>
                                          <p:spTgt spid="37"/>
                                        </p:tgtEl>
                                        <p:attrNameLst>
                                          <p:attrName>style.visibility</p:attrName>
                                        </p:attrNameLst>
                                      </p:cBhvr>
                                      <p:to>
                                        <p:strVal val="visible"/>
                                      </p:to>
                                    </p:set>
                                    <p:animEffect filter="fade" transition="in">
                                      <p:cBhvr>
                                        <p:cTn dur="500" id="2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1699073" y="3841804"/>
            <a:ext cx="264577" cy="284743"/>
            <a:chOff x="8360619" y="2606702"/>
            <a:chExt cx="426717" cy="459241"/>
          </a:xfrm>
          <a:gradFill>
            <a:gsLst>
              <a:gs pos="0">
                <a:srgbClr val="92BFB5"/>
              </a:gs>
              <a:gs pos="100000">
                <a:srgbClr val="52A4AE"/>
              </a:gs>
            </a:gsLst>
            <a:lin ang="5400000" scaled="1"/>
          </a:gradFill>
        </p:grpSpPr>
        <p:sp>
          <p:nvSpPr>
            <p:cNvPr id="7" name="Freeform 74"/>
            <p:cNvSpPr>
              <a:spLocks noEditPoints="1"/>
            </p:cNvSpPr>
            <p:nvPr/>
          </p:nvSpPr>
          <p:spPr bwMode="auto">
            <a:xfrm>
              <a:off x="8360619" y="2606702"/>
              <a:ext cx="426717" cy="459241"/>
            </a:xfrm>
            <a:custGeom>
              <a:gdLst>
                <a:gd fmla="*/ 93 w 179" name="T0"/>
                <a:gd fmla="*/ 16 h 192" name="T1"/>
                <a:gd fmla="*/ 93 w 179" name="T2"/>
                <a:gd fmla="*/ 4 h 192" name="T3"/>
                <a:gd fmla="*/ 90 w 179" name="T4"/>
                <a:gd fmla="*/ 0 h 192" name="T5"/>
                <a:gd fmla="*/ 86 w 179" name="T6"/>
                <a:gd fmla="*/ 4 h 192" name="T7"/>
                <a:gd fmla="*/ 86 w 179" name="T8"/>
                <a:gd fmla="*/ 16 h 192" name="T9"/>
                <a:gd fmla="*/ 0 w 179" name="T10"/>
                <a:gd fmla="*/ 75 h 192" name="T11"/>
                <a:gd fmla="*/ 1 w 179" name="T12"/>
                <a:gd fmla="*/ 76 h 192" name="T13"/>
                <a:gd fmla="*/ 86 w 179" name="T14"/>
                <a:gd fmla="*/ 76 h 192" name="T15"/>
                <a:gd fmla="*/ 86 w 179" name="T16"/>
                <a:gd fmla="*/ 77 h 192" name="T17"/>
                <a:gd fmla="*/ 86 w 179" name="T18"/>
                <a:gd fmla="*/ 89 h 192" name="T19"/>
                <a:gd fmla="*/ 4 w 179" name="T20"/>
                <a:gd fmla="*/ 89 h 192" name="T21"/>
                <a:gd fmla="*/ 3 w 179" name="T22"/>
                <a:gd fmla="*/ 90 h 192" name="T23"/>
                <a:gd fmla="*/ 3 w 179" name="T24"/>
                <a:gd fmla="*/ 159 h 192" name="T25"/>
                <a:gd fmla="*/ 4 w 179" name="T26"/>
                <a:gd fmla="*/ 160 h 192" name="T27"/>
                <a:gd fmla="*/ 86 w 179" name="T28"/>
                <a:gd fmla="*/ 160 h 192" name="T29"/>
                <a:gd fmla="*/ 86 w 179" name="T30"/>
                <a:gd fmla="*/ 173 h 192" name="T31"/>
                <a:gd fmla="*/ 74 w 179" name="T32"/>
                <a:gd fmla="*/ 185 h 192" name="T33"/>
                <a:gd fmla="*/ 72 w 179" name="T34"/>
                <a:gd fmla="*/ 185 h 192" name="T35"/>
                <a:gd fmla="*/ 60 w 179" name="T36"/>
                <a:gd fmla="*/ 173 h 192" name="T37"/>
                <a:gd fmla="*/ 56 w 179" name="T38"/>
                <a:gd fmla="*/ 169 h 192" name="T39"/>
                <a:gd fmla="*/ 52 w 179" name="T40"/>
                <a:gd fmla="*/ 173 h 192" name="T41"/>
                <a:gd fmla="*/ 72 w 179" name="T42"/>
                <a:gd fmla="*/ 192 h 192" name="T43"/>
                <a:gd fmla="*/ 74 w 179" name="T44"/>
                <a:gd fmla="*/ 192 h 192" name="T45"/>
                <a:gd fmla="*/ 93 w 179" name="T46"/>
                <a:gd fmla="*/ 173 h 192" name="T47"/>
                <a:gd fmla="*/ 93 w 179" name="T48"/>
                <a:gd fmla="*/ 160 h 192" name="T49"/>
                <a:gd fmla="*/ 175 w 179" name="T50"/>
                <a:gd fmla="*/ 160 h 192" name="T51"/>
                <a:gd fmla="*/ 176 w 179" name="T52"/>
                <a:gd fmla="*/ 159 h 192" name="T53"/>
                <a:gd fmla="*/ 176 w 179" name="T54"/>
                <a:gd fmla="*/ 90 h 192" name="T55"/>
                <a:gd fmla="*/ 175 w 179" name="T56"/>
                <a:gd fmla="*/ 89 h 192" name="T57"/>
                <a:gd fmla="*/ 93 w 179" name="T58"/>
                <a:gd fmla="*/ 89 h 192" name="T59"/>
                <a:gd fmla="*/ 93 w 179" name="T60"/>
                <a:gd fmla="*/ 77 h 192" name="T61"/>
                <a:gd fmla="*/ 93 w 179" name="T62"/>
                <a:gd fmla="*/ 76 h 192" name="T63"/>
                <a:gd fmla="*/ 178 w 179" name="T64"/>
                <a:gd fmla="*/ 76 h 192" name="T65"/>
                <a:gd fmla="*/ 179 w 179" name="T66"/>
                <a:gd fmla="*/ 75 h 192" name="T67"/>
                <a:gd fmla="*/ 93 w 179" name="T68"/>
                <a:gd fmla="*/ 16 h 192" name="T69"/>
                <a:gd fmla="*/ 30 w 179" name="T70"/>
                <a:gd fmla="*/ 129 h 192" name="T71"/>
                <a:gd fmla="*/ 25 w 179" name="T72"/>
                <a:gd fmla="*/ 125 h 192" name="T73"/>
                <a:gd fmla="*/ 30 w 179" name="T74"/>
                <a:gd fmla="*/ 120 h 192" name="T75"/>
                <a:gd fmla="*/ 35 w 179" name="T76"/>
                <a:gd fmla="*/ 125 h 192" name="T77"/>
                <a:gd fmla="*/ 30 w 179" name="T78"/>
                <a:gd fmla="*/ 129 h 192" name="T79"/>
                <a:gd fmla="*/ 149 w 179" name="T80"/>
                <a:gd fmla="*/ 120 h 192" name="T81"/>
                <a:gd fmla="*/ 154 w 179" name="T82"/>
                <a:gd fmla="*/ 125 h 192" name="T83"/>
                <a:gd fmla="*/ 149 w 179" name="T84"/>
                <a:gd fmla="*/ 129 h 192" name="T85"/>
                <a:gd fmla="*/ 144 w 179" name="T86"/>
                <a:gd fmla="*/ 125 h 192" name="T87"/>
                <a:gd fmla="*/ 149 w 179" name="T88"/>
                <a:gd fmla="*/ 120 h 192" name="T89"/>
                <a:gd fmla="*/ 113 w 179" name="T90"/>
                <a:gd fmla="*/ 125 h 192" name="T91"/>
                <a:gd fmla="*/ 90 w 179" name="T92"/>
                <a:gd fmla="*/ 146 h 192" name="T93"/>
                <a:gd fmla="*/ 66 w 179" name="T94"/>
                <a:gd fmla="*/ 125 h 192" name="T95"/>
                <a:gd fmla="*/ 90 w 179" name="T96"/>
                <a:gd fmla="*/ 103 h 192" name="T97"/>
                <a:gd fmla="*/ 113 w 179" name="T98"/>
                <a:gd fmla="*/ 125 h 19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92" w="179">
                  <a:moveTo>
                    <a:pt x="93" y="16"/>
                  </a:moveTo>
                  <a:cubicBezTo>
                    <a:pt x="93" y="4"/>
                    <a:pt x="93" y="4"/>
                    <a:pt x="93" y="4"/>
                  </a:cubicBezTo>
                  <a:cubicBezTo>
                    <a:pt x="93" y="2"/>
                    <a:pt x="92" y="0"/>
                    <a:pt x="90" y="0"/>
                  </a:cubicBezTo>
                  <a:cubicBezTo>
                    <a:pt x="87" y="0"/>
                    <a:pt x="86" y="2"/>
                    <a:pt x="86" y="4"/>
                  </a:cubicBezTo>
                  <a:cubicBezTo>
                    <a:pt x="86" y="16"/>
                    <a:pt x="86" y="16"/>
                    <a:pt x="86" y="16"/>
                  </a:cubicBezTo>
                  <a:cubicBezTo>
                    <a:pt x="38" y="18"/>
                    <a:pt x="0" y="43"/>
                    <a:pt x="0" y="75"/>
                  </a:cubicBezTo>
                  <a:cubicBezTo>
                    <a:pt x="0" y="75"/>
                    <a:pt x="0" y="76"/>
                    <a:pt x="1" y="76"/>
                  </a:cubicBezTo>
                  <a:cubicBezTo>
                    <a:pt x="86" y="76"/>
                    <a:pt x="86" y="76"/>
                    <a:pt x="86" y="76"/>
                  </a:cubicBezTo>
                  <a:cubicBezTo>
                    <a:pt x="86" y="76"/>
                    <a:pt x="86" y="76"/>
                    <a:pt x="86" y="77"/>
                  </a:cubicBezTo>
                  <a:cubicBezTo>
                    <a:pt x="86" y="89"/>
                    <a:pt x="86" y="89"/>
                    <a:pt x="86" y="89"/>
                  </a:cubicBezTo>
                  <a:cubicBezTo>
                    <a:pt x="4" y="89"/>
                    <a:pt x="4" y="89"/>
                    <a:pt x="4" y="89"/>
                  </a:cubicBezTo>
                  <a:cubicBezTo>
                    <a:pt x="3" y="89"/>
                    <a:pt x="3" y="89"/>
                    <a:pt x="3" y="90"/>
                  </a:cubicBezTo>
                  <a:cubicBezTo>
                    <a:pt x="3" y="159"/>
                    <a:pt x="3" y="159"/>
                    <a:pt x="3" y="159"/>
                  </a:cubicBezTo>
                  <a:cubicBezTo>
                    <a:pt x="3" y="160"/>
                    <a:pt x="3" y="160"/>
                    <a:pt x="4" y="160"/>
                  </a:cubicBezTo>
                  <a:cubicBezTo>
                    <a:pt x="86" y="160"/>
                    <a:pt x="86" y="160"/>
                    <a:pt x="86" y="160"/>
                  </a:cubicBezTo>
                  <a:cubicBezTo>
                    <a:pt x="86" y="173"/>
                    <a:pt x="86" y="173"/>
                    <a:pt x="86" y="173"/>
                  </a:cubicBezTo>
                  <a:cubicBezTo>
                    <a:pt x="86" y="179"/>
                    <a:pt x="80" y="185"/>
                    <a:pt x="74" y="185"/>
                  </a:cubicBezTo>
                  <a:cubicBezTo>
                    <a:pt x="72" y="185"/>
                    <a:pt x="72" y="185"/>
                    <a:pt x="72" y="185"/>
                  </a:cubicBezTo>
                  <a:cubicBezTo>
                    <a:pt x="65" y="185"/>
                    <a:pt x="60" y="179"/>
                    <a:pt x="60" y="173"/>
                  </a:cubicBezTo>
                  <a:cubicBezTo>
                    <a:pt x="60" y="171"/>
                    <a:pt x="58" y="169"/>
                    <a:pt x="56" y="169"/>
                  </a:cubicBezTo>
                  <a:cubicBezTo>
                    <a:pt x="54" y="169"/>
                    <a:pt x="52" y="171"/>
                    <a:pt x="52" y="173"/>
                  </a:cubicBezTo>
                  <a:cubicBezTo>
                    <a:pt x="52" y="184"/>
                    <a:pt x="61" y="192"/>
                    <a:pt x="72" y="192"/>
                  </a:cubicBezTo>
                  <a:cubicBezTo>
                    <a:pt x="74" y="192"/>
                    <a:pt x="74" y="192"/>
                    <a:pt x="74" y="192"/>
                  </a:cubicBezTo>
                  <a:cubicBezTo>
                    <a:pt x="85" y="192"/>
                    <a:pt x="93" y="184"/>
                    <a:pt x="93" y="173"/>
                  </a:cubicBezTo>
                  <a:cubicBezTo>
                    <a:pt x="93" y="160"/>
                    <a:pt x="93" y="160"/>
                    <a:pt x="93" y="160"/>
                  </a:cubicBezTo>
                  <a:cubicBezTo>
                    <a:pt x="175" y="160"/>
                    <a:pt x="175" y="160"/>
                    <a:pt x="175" y="160"/>
                  </a:cubicBezTo>
                  <a:cubicBezTo>
                    <a:pt x="176" y="160"/>
                    <a:pt x="176" y="160"/>
                    <a:pt x="176" y="159"/>
                  </a:cubicBezTo>
                  <a:cubicBezTo>
                    <a:pt x="176" y="90"/>
                    <a:pt x="176" y="90"/>
                    <a:pt x="176" y="90"/>
                  </a:cubicBezTo>
                  <a:cubicBezTo>
                    <a:pt x="176" y="89"/>
                    <a:pt x="176" y="89"/>
                    <a:pt x="175" y="89"/>
                  </a:cubicBezTo>
                  <a:cubicBezTo>
                    <a:pt x="93" y="89"/>
                    <a:pt x="93" y="89"/>
                    <a:pt x="93" y="89"/>
                  </a:cubicBezTo>
                  <a:cubicBezTo>
                    <a:pt x="93" y="77"/>
                    <a:pt x="93" y="77"/>
                    <a:pt x="93" y="77"/>
                  </a:cubicBezTo>
                  <a:cubicBezTo>
                    <a:pt x="93" y="76"/>
                    <a:pt x="93" y="76"/>
                    <a:pt x="93" y="76"/>
                  </a:cubicBezTo>
                  <a:cubicBezTo>
                    <a:pt x="178" y="76"/>
                    <a:pt x="178" y="76"/>
                    <a:pt x="178" y="76"/>
                  </a:cubicBezTo>
                  <a:cubicBezTo>
                    <a:pt x="179" y="76"/>
                    <a:pt x="179" y="75"/>
                    <a:pt x="179" y="75"/>
                  </a:cubicBezTo>
                  <a:cubicBezTo>
                    <a:pt x="179" y="43"/>
                    <a:pt x="141" y="18"/>
                    <a:pt x="93" y="16"/>
                  </a:cubicBezTo>
                  <a:close/>
                  <a:moveTo>
                    <a:pt x="30" y="129"/>
                  </a:moveTo>
                  <a:cubicBezTo>
                    <a:pt x="27" y="129"/>
                    <a:pt x="25" y="127"/>
                    <a:pt x="25" y="125"/>
                  </a:cubicBezTo>
                  <a:cubicBezTo>
                    <a:pt x="25" y="122"/>
                    <a:pt x="27" y="120"/>
                    <a:pt x="30" y="120"/>
                  </a:cubicBezTo>
                  <a:cubicBezTo>
                    <a:pt x="32" y="120"/>
                    <a:pt x="35" y="122"/>
                    <a:pt x="35" y="125"/>
                  </a:cubicBezTo>
                  <a:cubicBezTo>
                    <a:pt x="35" y="127"/>
                    <a:pt x="32" y="129"/>
                    <a:pt x="30" y="129"/>
                  </a:cubicBezTo>
                  <a:close/>
                  <a:moveTo>
                    <a:pt x="149" y="120"/>
                  </a:moveTo>
                  <a:cubicBezTo>
                    <a:pt x="152" y="120"/>
                    <a:pt x="154" y="122"/>
                    <a:pt x="154" y="125"/>
                  </a:cubicBezTo>
                  <a:cubicBezTo>
                    <a:pt x="154" y="127"/>
                    <a:pt x="152" y="129"/>
                    <a:pt x="149" y="129"/>
                  </a:cubicBezTo>
                  <a:cubicBezTo>
                    <a:pt x="147" y="129"/>
                    <a:pt x="144" y="127"/>
                    <a:pt x="144" y="125"/>
                  </a:cubicBezTo>
                  <a:cubicBezTo>
                    <a:pt x="144" y="122"/>
                    <a:pt x="147" y="120"/>
                    <a:pt x="149" y="120"/>
                  </a:cubicBezTo>
                  <a:close/>
                  <a:moveTo>
                    <a:pt x="113" y="125"/>
                  </a:moveTo>
                  <a:cubicBezTo>
                    <a:pt x="113" y="137"/>
                    <a:pt x="102" y="146"/>
                    <a:pt x="90" y="146"/>
                  </a:cubicBezTo>
                  <a:cubicBezTo>
                    <a:pt x="77" y="146"/>
                    <a:pt x="66" y="137"/>
                    <a:pt x="66" y="125"/>
                  </a:cubicBezTo>
                  <a:cubicBezTo>
                    <a:pt x="66" y="113"/>
                    <a:pt x="77" y="103"/>
                    <a:pt x="90" y="103"/>
                  </a:cubicBezTo>
                  <a:cubicBezTo>
                    <a:pt x="102" y="103"/>
                    <a:pt x="113" y="113"/>
                    <a:pt x="113"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altLang="en-US" lang="zh-CN">
                <a:cs typeface="+mn-ea"/>
                <a:sym typeface="+mn-lt"/>
              </a:endParaRPr>
            </a:p>
          </p:txBody>
        </p:sp>
        <p:sp>
          <p:nvSpPr>
            <p:cNvPr id="8" name="Freeform 75"/>
            <p:cNvSpPr/>
            <p:nvPr/>
          </p:nvSpPr>
          <p:spPr bwMode="auto">
            <a:xfrm>
              <a:off x="8558366" y="2866896"/>
              <a:ext cx="31223" cy="74155"/>
            </a:xfrm>
            <a:custGeom>
              <a:gdLst>
                <a:gd fmla="*/ 6 w 13" name="T0"/>
                <a:gd fmla="*/ 0 h 31" name="T1"/>
                <a:gd fmla="*/ 6 w 13" name="T2"/>
                <a:gd fmla="*/ 4 h 31" name="T3"/>
                <a:gd fmla="*/ 0 w 13" name="T4"/>
                <a:gd fmla="*/ 10 h 31" name="T5"/>
                <a:gd fmla="*/ 6 w 13" name="T6"/>
                <a:gd fmla="*/ 16 h 31" name="T7"/>
                <a:gd fmla="*/ 10 w 13" name="T8"/>
                <a:gd fmla="*/ 21 h 31" name="T9"/>
                <a:gd fmla="*/ 6 w 13" name="T10"/>
                <a:gd fmla="*/ 24 h 31" name="T11"/>
                <a:gd fmla="*/ 1 w 13" name="T12"/>
                <a:gd fmla="*/ 23 h 31" name="T13"/>
                <a:gd fmla="*/ 0 w 13" name="T14"/>
                <a:gd fmla="*/ 25 h 31" name="T15"/>
                <a:gd fmla="*/ 5 w 13" name="T16"/>
                <a:gd fmla="*/ 27 h 31" name="T17"/>
                <a:gd fmla="*/ 5 w 13" name="T18"/>
                <a:gd fmla="*/ 31 h 31" name="T19"/>
                <a:gd fmla="*/ 8 w 13" name="T20"/>
                <a:gd fmla="*/ 31 h 31" name="T21"/>
                <a:gd fmla="*/ 8 w 13" name="T22"/>
                <a:gd fmla="*/ 27 h 31" name="T23"/>
                <a:gd fmla="*/ 13 w 13" name="T24"/>
                <a:gd fmla="*/ 21 h 31" name="T25"/>
                <a:gd fmla="*/ 8 w 13" name="T26"/>
                <a:gd fmla="*/ 14 h 31" name="T27"/>
                <a:gd fmla="*/ 3 w 13" name="T28"/>
                <a:gd fmla="*/ 10 h 31" name="T29"/>
                <a:gd fmla="*/ 7 w 13" name="T30"/>
                <a:gd fmla="*/ 6 h 31" name="T31"/>
                <a:gd fmla="*/ 12 w 13" name="T32"/>
                <a:gd fmla="*/ 8 h 31" name="T33"/>
                <a:gd fmla="*/ 13 w 13" name="T34"/>
                <a:gd fmla="*/ 5 h 31" name="T35"/>
                <a:gd fmla="*/ 8 w 13" name="T36"/>
                <a:gd fmla="*/ 4 h 31" name="T37"/>
                <a:gd fmla="*/ 8 w 13" name="T38"/>
                <a:gd fmla="*/ 0 h 31" name="T39"/>
                <a:gd fmla="*/ 6 w 13" name="T40"/>
                <a:gd fmla="*/ 0 h 3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1" w="13">
                  <a:moveTo>
                    <a:pt x="6" y="0"/>
                  </a:moveTo>
                  <a:cubicBezTo>
                    <a:pt x="6" y="4"/>
                    <a:pt x="6" y="4"/>
                    <a:pt x="6" y="4"/>
                  </a:cubicBezTo>
                  <a:cubicBezTo>
                    <a:pt x="2" y="5"/>
                    <a:pt x="0" y="7"/>
                    <a:pt x="0" y="10"/>
                  </a:cubicBezTo>
                  <a:cubicBezTo>
                    <a:pt x="0" y="13"/>
                    <a:pt x="2" y="15"/>
                    <a:pt x="6" y="16"/>
                  </a:cubicBezTo>
                  <a:cubicBezTo>
                    <a:pt x="9" y="18"/>
                    <a:pt x="10" y="19"/>
                    <a:pt x="10" y="21"/>
                  </a:cubicBezTo>
                  <a:cubicBezTo>
                    <a:pt x="10" y="23"/>
                    <a:pt x="8" y="24"/>
                    <a:pt x="6" y="24"/>
                  </a:cubicBezTo>
                  <a:cubicBezTo>
                    <a:pt x="4" y="24"/>
                    <a:pt x="2" y="24"/>
                    <a:pt x="1" y="23"/>
                  </a:cubicBezTo>
                  <a:cubicBezTo>
                    <a:pt x="0" y="25"/>
                    <a:pt x="0" y="25"/>
                    <a:pt x="0" y="25"/>
                  </a:cubicBezTo>
                  <a:cubicBezTo>
                    <a:pt x="1" y="26"/>
                    <a:pt x="3" y="27"/>
                    <a:pt x="5" y="27"/>
                  </a:cubicBezTo>
                  <a:cubicBezTo>
                    <a:pt x="5" y="31"/>
                    <a:pt x="5" y="31"/>
                    <a:pt x="5" y="31"/>
                  </a:cubicBezTo>
                  <a:cubicBezTo>
                    <a:pt x="8" y="31"/>
                    <a:pt x="8" y="31"/>
                    <a:pt x="8" y="31"/>
                  </a:cubicBezTo>
                  <a:cubicBezTo>
                    <a:pt x="8" y="27"/>
                    <a:pt x="8" y="27"/>
                    <a:pt x="8" y="27"/>
                  </a:cubicBezTo>
                  <a:cubicBezTo>
                    <a:pt x="11" y="26"/>
                    <a:pt x="13" y="23"/>
                    <a:pt x="13" y="21"/>
                  </a:cubicBezTo>
                  <a:cubicBezTo>
                    <a:pt x="13" y="17"/>
                    <a:pt x="12" y="15"/>
                    <a:pt x="8" y="14"/>
                  </a:cubicBezTo>
                  <a:cubicBezTo>
                    <a:pt x="5" y="13"/>
                    <a:pt x="3" y="12"/>
                    <a:pt x="3" y="10"/>
                  </a:cubicBezTo>
                  <a:cubicBezTo>
                    <a:pt x="3" y="8"/>
                    <a:pt x="4" y="6"/>
                    <a:pt x="7" y="6"/>
                  </a:cubicBezTo>
                  <a:cubicBezTo>
                    <a:pt x="9" y="6"/>
                    <a:pt x="11" y="7"/>
                    <a:pt x="12" y="8"/>
                  </a:cubicBezTo>
                  <a:cubicBezTo>
                    <a:pt x="13" y="5"/>
                    <a:pt x="13" y="5"/>
                    <a:pt x="13" y="5"/>
                  </a:cubicBezTo>
                  <a:cubicBezTo>
                    <a:pt x="12" y="5"/>
                    <a:pt x="10" y="4"/>
                    <a:pt x="8" y="4"/>
                  </a:cubicBezTo>
                  <a:cubicBezTo>
                    <a:pt x="8" y="0"/>
                    <a:pt x="8" y="0"/>
                    <a:pt x="8" y="0"/>
                  </a:cubicBez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altLang="en-US" lang="zh-CN">
                <a:cs typeface="+mn-ea"/>
                <a:sym typeface="+mn-lt"/>
              </a:endParaRPr>
            </a:p>
          </p:txBody>
        </p:sp>
      </p:grpSp>
      <p:sp>
        <p:nvSpPr>
          <p:cNvPr id="9" name="Freeform 85"/>
          <p:cNvSpPr/>
          <p:nvPr/>
        </p:nvSpPr>
        <p:spPr bwMode="auto">
          <a:xfrm>
            <a:off x="8084049" y="3842588"/>
            <a:ext cx="284743" cy="283936"/>
          </a:xfrm>
          <a:custGeom>
            <a:gdLst>
              <a:gd fmla="*/ 192 w 192" name="T0"/>
              <a:gd fmla="*/ 87 h 192" name="T1"/>
              <a:gd fmla="*/ 105 w 192" name="T2"/>
              <a:gd fmla="*/ 0 h 192" name="T3"/>
              <a:gd fmla="*/ 103 w 192" name="T4"/>
              <a:gd fmla="*/ 0 h 192" name="T5"/>
              <a:gd fmla="*/ 84 w 192" name="T6"/>
              <a:gd fmla="*/ 19 h 192" name="T7"/>
              <a:gd fmla="*/ 84 w 192" name="T8"/>
              <a:gd fmla="*/ 21 h 192" name="T9"/>
              <a:gd fmla="*/ 97 w 192" name="T10"/>
              <a:gd fmla="*/ 33 h 192" name="T11"/>
              <a:gd fmla="*/ 49 w 192" name="T12"/>
              <a:gd fmla="*/ 81 h 192" name="T13"/>
              <a:gd fmla="*/ 33 w 192" name="T14"/>
              <a:gd fmla="*/ 80 h 192" name="T15"/>
              <a:gd fmla="*/ 1 w 192" name="T16"/>
              <a:gd fmla="*/ 87 h 192" name="T17"/>
              <a:gd fmla="*/ 0 w 192" name="T18"/>
              <a:gd fmla="*/ 87 h 192" name="T19"/>
              <a:gd fmla="*/ 0 w 192" name="T20"/>
              <a:gd fmla="*/ 88 h 192" name="T21"/>
              <a:gd fmla="*/ 48 w 192" name="T22"/>
              <a:gd fmla="*/ 136 h 192" name="T23"/>
              <a:gd fmla="*/ 2 w 192" name="T24"/>
              <a:gd fmla="*/ 181 h 192" name="T25"/>
              <a:gd fmla="*/ 2 w 192" name="T26"/>
              <a:gd fmla="*/ 190 h 192" name="T27"/>
              <a:gd fmla="*/ 6 w 192" name="T28"/>
              <a:gd fmla="*/ 192 h 192" name="T29"/>
              <a:gd fmla="*/ 11 w 192" name="T30"/>
              <a:gd fmla="*/ 190 h 192" name="T31"/>
              <a:gd fmla="*/ 56 w 192" name="T32"/>
              <a:gd fmla="*/ 144 h 192" name="T33"/>
              <a:gd fmla="*/ 104 w 192" name="T34"/>
              <a:gd fmla="*/ 192 h 192" name="T35"/>
              <a:gd fmla="*/ 104 w 192" name="T36"/>
              <a:gd fmla="*/ 192 h 192" name="T37"/>
              <a:gd fmla="*/ 105 w 192" name="T38"/>
              <a:gd fmla="*/ 192 h 192" name="T39"/>
              <a:gd fmla="*/ 105 w 192" name="T40"/>
              <a:gd fmla="*/ 191 h 192" name="T41"/>
              <a:gd fmla="*/ 111 w 192" name="T42"/>
              <a:gd fmla="*/ 143 h 192" name="T43"/>
              <a:gd fmla="*/ 159 w 192" name="T44"/>
              <a:gd fmla="*/ 95 h 192" name="T45"/>
              <a:gd fmla="*/ 171 w 192" name="T46"/>
              <a:gd fmla="*/ 108 h 192" name="T47"/>
              <a:gd fmla="*/ 173 w 192" name="T48"/>
              <a:gd fmla="*/ 108 h 192" name="T49"/>
              <a:gd fmla="*/ 192 w 192" name="T50"/>
              <a:gd fmla="*/ 89 h 192" name="T51"/>
              <a:gd fmla="*/ 192 w 192" name="T52"/>
              <a:gd fmla="*/ 88 h 192" name="T53"/>
              <a:gd fmla="*/ 192 w 192" name="T54"/>
              <a:gd fmla="*/ 87 h 19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92" w="192">
                <a:moveTo>
                  <a:pt x="192" y="87"/>
                </a:moveTo>
                <a:cubicBezTo>
                  <a:pt x="105" y="0"/>
                  <a:pt x="105" y="0"/>
                  <a:pt x="105" y="0"/>
                </a:cubicBezTo>
                <a:cubicBezTo>
                  <a:pt x="104" y="0"/>
                  <a:pt x="104" y="0"/>
                  <a:pt x="103" y="0"/>
                </a:cubicBezTo>
                <a:cubicBezTo>
                  <a:pt x="84" y="19"/>
                  <a:pt x="84" y="19"/>
                  <a:pt x="84" y="19"/>
                </a:cubicBezTo>
                <a:cubicBezTo>
                  <a:pt x="84" y="20"/>
                  <a:pt x="84" y="20"/>
                  <a:pt x="84" y="21"/>
                </a:cubicBezTo>
                <a:cubicBezTo>
                  <a:pt x="97" y="33"/>
                  <a:pt x="97" y="33"/>
                  <a:pt x="97" y="33"/>
                </a:cubicBezTo>
                <a:cubicBezTo>
                  <a:pt x="49" y="81"/>
                  <a:pt x="49" y="81"/>
                  <a:pt x="49" y="81"/>
                </a:cubicBezTo>
                <a:cubicBezTo>
                  <a:pt x="44" y="80"/>
                  <a:pt x="38" y="80"/>
                  <a:pt x="33" y="80"/>
                </a:cubicBezTo>
                <a:cubicBezTo>
                  <a:pt x="22" y="80"/>
                  <a:pt x="11" y="82"/>
                  <a:pt x="1" y="87"/>
                </a:cubicBezTo>
                <a:cubicBezTo>
                  <a:pt x="0" y="87"/>
                  <a:pt x="0" y="87"/>
                  <a:pt x="0" y="87"/>
                </a:cubicBezTo>
                <a:cubicBezTo>
                  <a:pt x="0" y="88"/>
                  <a:pt x="0" y="88"/>
                  <a:pt x="0" y="88"/>
                </a:cubicBezTo>
                <a:cubicBezTo>
                  <a:pt x="48" y="136"/>
                  <a:pt x="48" y="136"/>
                  <a:pt x="48" y="136"/>
                </a:cubicBezTo>
                <a:cubicBezTo>
                  <a:pt x="2" y="181"/>
                  <a:pt x="2" y="181"/>
                  <a:pt x="2" y="181"/>
                </a:cubicBezTo>
                <a:cubicBezTo>
                  <a:pt x="0" y="184"/>
                  <a:pt x="0" y="188"/>
                  <a:pt x="2" y="190"/>
                </a:cubicBezTo>
                <a:cubicBezTo>
                  <a:pt x="3" y="191"/>
                  <a:pt x="5" y="192"/>
                  <a:pt x="6" y="192"/>
                </a:cubicBezTo>
                <a:cubicBezTo>
                  <a:pt x="8" y="192"/>
                  <a:pt x="9" y="191"/>
                  <a:pt x="11" y="190"/>
                </a:cubicBezTo>
                <a:cubicBezTo>
                  <a:pt x="56" y="144"/>
                  <a:pt x="56" y="144"/>
                  <a:pt x="56" y="144"/>
                </a:cubicBezTo>
                <a:cubicBezTo>
                  <a:pt x="104" y="192"/>
                  <a:pt x="104" y="192"/>
                  <a:pt x="104" y="192"/>
                </a:cubicBezTo>
                <a:cubicBezTo>
                  <a:pt x="104" y="192"/>
                  <a:pt x="104" y="192"/>
                  <a:pt x="104" y="192"/>
                </a:cubicBezTo>
                <a:cubicBezTo>
                  <a:pt x="104" y="192"/>
                  <a:pt x="104" y="192"/>
                  <a:pt x="105" y="192"/>
                </a:cubicBezTo>
                <a:cubicBezTo>
                  <a:pt x="105" y="192"/>
                  <a:pt x="105" y="192"/>
                  <a:pt x="105" y="191"/>
                </a:cubicBezTo>
                <a:cubicBezTo>
                  <a:pt x="112" y="176"/>
                  <a:pt x="114" y="160"/>
                  <a:pt x="111" y="143"/>
                </a:cubicBezTo>
                <a:cubicBezTo>
                  <a:pt x="159" y="95"/>
                  <a:pt x="159" y="95"/>
                  <a:pt x="159" y="95"/>
                </a:cubicBezTo>
                <a:cubicBezTo>
                  <a:pt x="171" y="108"/>
                  <a:pt x="171" y="108"/>
                  <a:pt x="171" y="108"/>
                </a:cubicBezTo>
                <a:cubicBezTo>
                  <a:pt x="172" y="108"/>
                  <a:pt x="172" y="108"/>
                  <a:pt x="173" y="108"/>
                </a:cubicBezTo>
                <a:cubicBezTo>
                  <a:pt x="192" y="89"/>
                  <a:pt x="192" y="89"/>
                  <a:pt x="192" y="89"/>
                </a:cubicBezTo>
                <a:cubicBezTo>
                  <a:pt x="192" y="88"/>
                  <a:pt x="192" y="88"/>
                  <a:pt x="192" y="88"/>
                </a:cubicBezTo>
                <a:cubicBezTo>
                  <a:pt x="192" y="88"/>
                  <a:pt x="192" y="87"/>
                  <a:pt x="192" y="87"/>
                </a:cubicBezTo>
                <a:close/>
              </a:path>
            </a:pathLst>
          </a:custGeom>
          <a:gradFill>
            <a:gsLst>
              <a:gs pos="0">
                <a:srgbClr val="92BFB5"/>
              </a:gs>
              <a:gs pos="100000">
                <a:srgbClr val="52A4AE"/>
              </a:gs>
            </a:gsLst>
            <a:lin ang="5400000" scaled="1"/>
          </a:gradFill>
          <a:ln>
            <a:noFill/>
          </a:ln>
          <a:extLst/>
        </p:spPr>
        <p:txBody>
          <a:bodyPr anchor="t" anchorCtr="0" bIns="45714" compatLnSpc="1" lIns="91428" numCol="1" rIns="91428" tIns="45714" vert="horz" wrap="square">
            <a:prstTxWarp prst="textNoShape">
              <a:avLst/>
            </a:prstTxWarp>
          </a:bodyPr>
          <a:lstStyle/>
          <a:p>
            <a:endParaRPr altLang="en-US" lang="zh-CN">
              <a:cs typeface="+mn-ea"/>
              <a:sym typeface="+mn-lt"/>
            </a:endParaRPr>
          </a:p>
        </p:txBody>
      </p:sp>
      <p:sp>
        <p:nvSpPr>
          <p:cNvPr id="10" name="Freeform 86"/>
          <p:cNvSpPr/>
          <p:nvPr/>
        </p:nvSpPr>
        <p:spPr bwMode="auto">
          <a:xfrm>
            <a:off x="5979343" y="3842588"/>
            <a:ext cx="229891" cy="283936"/>
          </a:xfrm>
          <a:custGeom>
            <a:gdLst>
              <a:gd fmla="*/ 154 w 155" name="T0"/>
              <a:gd fmla="*/ 133 h 192" name="T1"/>
              <a:gd fmla="*/ 154 w 155" name="T2"/>
              <a:gd fmla="*/ 133 h 192" name="T3"/>
              <a:gd fmla="*/ 104 w 155" name="T4"/>
              <a:gd fmla="*/ 133 h 192" name="T5"/>
              <a:gd fmla="*/ 90 w 155" name="T6"/>
              <a:gd fmla="*/ 104 h 192" name="T7"/>
              <a:gd fmla="*/ 105 w 155" name="T8"/>
              <a:gd fmla="*/ 66 h 192" name="T9"/>
              <a:gd fmla="*/ 105 w 155" name="T10"/>
              <a:gd fmla="*/ 66 h 192" name="T11"/>
              <a:gd fmla="*/ 117 w 155" name="T12"/>
              <a:gd fmla="*/ 38 h 192" name="T13"/>
              <a:gd fmla="*/ 78 w 155" name="T14"/>
              <a:gd fmla="*/ 0 h 192" name="T15"/>
              <a:gd fmla="*/ 38 w 155" name="T16"/>
              <a:gd fmla="*/ 38 h 192" name="T17"/>
              <a:gd fmla="*/ 50 w 155" name="T18"/>
              <a:gd fmla="*/ 66 h 192" name="T19"/>
              <a:gd fmla="*/ 50 w 155" name="T20"/>
              <a:gd fmla="*/ 66 h 192" name="T21"/>
              <a:gd fmla="*/ 65 w 155" name="T22"/>
              <a:gd fmla="*/ 104 h 192" name="T23"/>
              <a:gd fmla="*/ 51 w 155" name="T24"/>
              <a:gd fmla="*/ 133 h 192" name="T25"/>
              <a:gd fmla="*/ 1 w 155" name="T26"/>
              <a:gd fmla="*/ 133 h 192" name="T27"/>
              <a:gd fmla="*/ 1 w 155" name="T28"/>
              <a:gd fmla="*/ 133 h 192" name="T29"/>
              <a:gd fmla="*/ 0 w 155" name="T30"/>
              <a:gd fmla="*/ 134 h 192" name="T31"/>
              <a:gd fmla="*/ 9 w 155" name="T32"/>
              <a:gd fmla="*/ 192 h 192" name="T33"/>
              <a:gd fmla="*/ 10 w 155" name="T34"/>
              <a:gd fmla="*/ 192 h 192" name="T35"/>
              <a:gd fmla="*/ 145 w 155" name="T36"/>
              <a:gd fmla="*/ 192 h 192" name="T37"/>
              <a:gd fmla="*/ 146 w 155" name="T38"/>
              <a:gd fmla="*/ 192 h 192" name="T39"/>
              <a:gd fmla="*/ 155 w 155" name="T40"/>
              <a:gd fmla="*/ 134 h 192" name="T41"/>
              <a:gd fmla="*/ 154 w 155" name="T42"/>
              <a:gd fmla="*/ 133 h 19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2" w="155">
                <a:moveTo>
                  <a:pt x="154" y="133"/>
                </a:moveTo>
                <a:cubicBezTo>
                  <a:pt x="154" y="133"/>
                  <a:pt x="154" y="133"/>
                  <a:pt x="154" y="133"/>
                </a:cubicBezTo>
                <a:cubicBezTo>
                  <a:pt x="104" y="133"/>
                  <a:pt x="104" y="133"/>
                  <a:pt x="104" y="133"/>
                </a:cubicBezTo>
                <a:cubicBezTo>
                  <a:pt x="95" y="124"/>
                  <a:pt x="90" y="115"/>
                  <a:pt x="90" y="104"/>
                </a:cubicBezTo>
                <a:cubicBezTo>
                  <a:pt x="88" y="84"/>
                  <a:pt x="104" y="66"/>
                  <a:pt x="105" y="66"/>
                </a:cubicBezTo>
                <a:cubicBezTo>
                  <a:pt x="105" y="66"/>
                  <a:pt x="105" y="66"/>
                  <a:pt x="105" y="66"/>
                </a:cubicBezTo>
                <a:cubicBezTo>
                  <a:pt x="112" y="58"/>
                  <a:pt x="117" y="49"/>
                  <a:pt x="117" y="38"/>
                </a:cubicBezTo>
                <a:cubicBezTo>
                  <a:pt x="117" y="17"/>
                  <a:pt x="99" y="0"/>
                  <a:pt x="78" y="0"/>
                </a:cubicBezTo>
                <a:cubicBezTo>
                  <a:pt x="56" y="0"/>
                  <a:pt x="38" y="17"/>
                  <a:pt x="38" y="38"/>
                </a:cubicBezTo>
                <a:cubicBezTo>
                  <a:pt x="38" y="49"/>
                  <a:pt x="43" y="58"/>
                  <a:pt x="50" y="66"/>
                </a:cubicBezTo>
                <a:cubicBezTo>
                  <a:pt x="50" y="66"/>
                  <a:pt x="50" y="66"/>
                  <a:pt x="50" y="66"/>
                </a:cubicBezTo>
                <a:cubicBezTo>
                  <a:pt x="51" y="66"/>
                  <a:pt x="67" y="84"/>
                  <a:pt x="65" y="104"/>
                </a:cubicBezTo>
                <a:cubicBezTo>
                  <a:pt x="65" y="115"/>
                  <a:pt x="60" y="124"/>
                  <a:pt x="51" y="133"/>
                </a:cubicBezTo>
                <a:cubicBezTo>
                  <a:pt x="1" y="133"/>
                  <a:pt x="1" y="133"/>
                  <a:pt x="1" y="133"/>
                </a:cubicBezTo>
                <a:cubicBezTo>
                  <a:pt x="1" y="133"/>
                  <a:pt x="1" y="133"/>
                  <a:pt x="1" y="133"/>
                </a:cubicBezTo>
                <a:cubicBezTo>
                  <a:pt x="0" y="133"/>
                  <a:pt x="0" y="133"/>
                  <a:pt x="0" y="134"/>
                </a:cubicBezTo>
                <a:cubicBezTo>
                  <a:pt x="9" y="192"/>
                  <a:pt x="9" y="192"/>
                  <a:pt x="9" y="192"/>
                </a:cubicBezTo>
                <a:cubicBezTo>
                  <a:pt x="9" y="192"/>
                  <a:pt x="9" y="192"/>
                  <a:pt x="10" y="192"/>
                </a:cubicBezTo>
                <a:cubicBezTo>
                  <a:pt x="145" y="192"/>
                  <a:pt x="145" y="192"/>
                  <a:pt x="145" y="192"/>
                </a:cubicBezTo>
                <a:cubicBezTo>
                  <a:pt x="146" y="192"/>
                  <a:pt x="146" y="192"/>
                  <a:pt x="146" y="192"/>
                </a:cubicBezTo>
                <a:cubicBezTo>
                  <a:pt x="155" y="134"/>
                  <a:pt x="155" y="134"/>
                  <a:pt x="155" y="134"/>
                </a:cubicBezTo>
                <a:cubicBezTo>
                  <a:pt x="155" y="133"/>
                  <a:pt x="155" y="133"/>
                  <a:pt x="154" y="133"/>
                </a:cubicBezTo>
                <a:close/>
              </a:path>
            </a:pathLst>
          </a:custGeom>
          <a:gradFill>
            <a:gsLst>
              <a:gs pos="0">
                <a:srgbClr val="92BFB5"/>
              </a:gs>
              <a:gs pos="100000">
                <a:srgbClr val="52A4AE"/>
              </a:gs>
            </a:gsLst>
            <a:lin ang="5400000" scaled="1"/>
          </a:gradFill>
          <a:ln>
            <a:noFill/>
          </a:ln>
          <a:extLst/>
        </p:spPr>
        <p:txBody>
          <a:bodyPr anchor="t" anchorCtr="0" bIns="45714" compatLnSpc="1" lIns="91428" numCol="1" rIns="91428" tIns="45714" vert="horz" wrap="square">
            <a:prstTxWarp prst="textNoShape">
              <a:avLst/>
            </a:prstTxWarp>
          </a:bodyPr>
          <a:lstStyle/>
          <a:p>
            <a:endParaRPr altLang="en-US" lang="zh-CN">
              <a:cs typeface="+mn-ea"/>
              <a:sym typeface="+mn-lt"/>
            </a:endParaRPr>
          </a:p>
        </p:txBody>
      </p:sp>
      <p:grpSp>
        <p:nvGrpSpPr>
          <p:cNvPr id="12" name="组合 11"/>
          <p:cNvGrpSpPr/>
          <p:nvPr/>
        </p:nvGrpSpPr>
        <p:grpSpPr>
          <a:xfrm>
            <a:off x="10215149" y="3855659"/>
            <a:ext cx="276676" cy="284743"/>
            <a:chOff x="6364937" y="4398133"/>
            <a:chExt cx="446231" cy="459241"/>
          </a:xfrm>
          <a:gradFill>
            <a:gsLst>
              <a:gs pos="0">
                <a:srgbClr val="92BFB5"/>
              </a:gs>
              <a:gs pos="100000">
                <a:srgbClr val="52A4AE"/>
              </a:gs>
            </a:gsLst>
            <a:lin ang="5400000" scaled="1"/>
          </a:gradFill>
        </p:grpSpPr>
        <p:sp>
          <p:nvSpPr>
            <p:cNvPr id="13" name="Freeform 162"/>
            <p:cNvSpPr>
              <a:spLocks noEditPoints="1"/>
            </p:cNvSpPr>
            <p:nvPr/>
          </p:nvSpPr>
          <p:spPr bwMode="auto">
            <a:xfrm>
              <a:off x="6639440" y="4692151"/>
              <a:ext cx="171728" cy="165223"/>
            </a:xfrm>
            <a:custGeom>
              <a:gdLst>
                <a:gd fmla="*/ 36 w 72" name="T0"/>
                <a:gd fmla="*/ 0 h 69" name="T1"/>
                <a:gd fmla="*/ 0 w 72" name="T2"/>
                <a:gd fmla="*/ 34 h 69" name="T3"/>
                <a:gd fmla="*/ 36 w 72" name="T4"/>
                <a:gd fmla="*/ 69 h 69" name="T5"/>
                <a:gd fmla="*/ 72 w 72" name="T6"/>
                <a:gd fmla="*/ 34 h 69" name="T7"/>
                <a:gd fmla="*/ 36 w 72" name="T8"/>
                <a:gd fmla="*/ 0 h 69" name="T9"/>
                <a:gd fmla="*/ 59 w 72" name="T10"/>
                <a:gd fmla="*/ 24 h 69" name="T11"/>
                <a:gd fmla="*/ 33 w 72" name="T12"/>
                <a:gd fmla="*/ 50 h 69" name="T13"/>
                <a:gd fmla="*/ 30 w 72" name="T14"/>
                <a:gd fmla="*/ 51 h 69" name="T15"/>
                <a:gd fmla="*/ 28 w 72" name="T16"/>
                <a:gd fmla="*/ 50 h 69" name="T17"/>
                <a:gd fmla="*/ 13 w 72" name="T18"/>
                <a:gd fmla="*/ 37 h 69" name="T19"/>
                <a:gd fmla="*/ 13 w 72" name="T20"/>
                <a:gd fmla="*/ 32 h 69" name="T21"/>
                <a:gd fmla="*/ 19 w 72" name="T22"/>
                <a:gd fmla="*/ 31 h 69" name="T23"/>
                <a:gd fmla="*/ 30 w 72" name="T24"/>
                <a:gd fmla="*/ 42 h 69" name="T25"/>
                <a:gd fmla="*/ 53 w 72" name="T26"/>
                <a:gd fmla="*/ 19 h 69" name="T27"/>
                <a:gd fmla="*/ 59 w 72" name="T28"/>
                <a:gd fmla="*/ 19 h 69" name="T29"/>
                <a:gd fmla="*/ 59 w 72" name="T30"/>
                <a:gd fmla="*/ 24 h 6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9" w="72">
                  <a:moveTo>
                    <a:pt x="36" y="0"/>
                  </a:moveTo>
                  <a:cubicBezTo>
                    <a:pt x="16" y="0"/>
                    <a:pt x="0" y="15"/>
                    <a:pt x="0" y="34"/>
                  </a:cubicBezTo>
                  <a:cubicBezTo>
                    <a:pt x="0" y="53"/>
                    <a:pt x="16" y="69"/>
                    <a:pt x="36" y="69"/>
                  </a:cubicBezTo>
                  <a:cubicBezTo>
                    <a:pt x="56" y="69"/>
                    <a:pt x="72" y="53"/>
                    <a:pt x="72" y="34"/>
                  </a:cubicBezTo>
                  <a:cubicBezTo>
                    <a:pt x="72" y="15"/>
                    <a:pt x="56" y="0"/>
                    <a:pt x="36" y="0"/>
                  </a:cubicBezTo>
                  <a:close/>
                  <a:moveTo>
                    <a:pt x="59" y="24"/>
                  </a:moveTo>
                  <a:cubicBezTo>
                    <a:pt x="33" y="50"/>
                    <a:pt x="33" y="50"/>
                    <a:pt x="33" y="50"/>
                  </a:cubicBezTo>
                  <a:cubicBezTo>
                    <a:pt x="33" y="51"/>
                    <a:pt x="31" y="51"/>
                    <a:pt x="30" y="51"/>
                  </a:cubicBezTo>
                  <a:cubicBezTo>
                    <a:pt x="29" y="51"/>
                    <a:pt x="28" y="51"/>
                    <a:pt x="28" y="50"/>
                  </a:cubicBezTo>
                  <a:cubicBezTo>
                    <a:pt x="13" y="37"/>
                    <a:pt x="13" y="37"/>
                    <a:pt x="13" y="37"/>
                  </a:cubicBezTo>
                  <a:cubicBezTo>
                    <a:pt x="12" y="36"/>
                    <a:pt x="12" y="33"/>
                    <a:pt x="13" y="32"/>
                  </a:cubicBezTo>
                  <a:cubicBezTo>
                    <a:pt x="15" y="30"/>
                    <a:pt x="17" y="30"/>
                    <a:pt x="19" y="31"/>
                  </a:cubicBezTo>
                  <a:cubicBezTo>
                    <a:pt x="30" y="42"/>
                    <a:pt x="30" y="42"/>
                    <a:pt x="30" y="42"/>
                  </a:cubicBezTo>
                  <a:cubicBezTo>
                    <a:pt x="53" y="19"/>
                    <a:pt x="53" y="19"/>
                    <a:pt x="53" y="19"/>
                  </a:cubicBezTo>
                  <a:cubicBezTo>
                    <a:pt x="55" y="17"/>
                    <a:pt x="57" y="17"/>
                    <a:pt x="59" y="19"/>
                  </a:cubicBezTo>
                  <a:cubicBezTo>
                    <a:pt x="61" y="20"/>
                    <a:pt x="61" y="23"/>
                    <a:pt x="59"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altLang="en-US" lang="zh-CN">
                <a:cs typeface="+mn-ea"/>
                <a:sym typeface="+mn-lt"/>
              </a:endParaRPr>
            </a:p>
          </p:txBody>
        </p:sp>
        <p:sp>
          <p:nvSpPr>
            <p:cNvPr id="14" name="Freeform 163"/>
            <p:cNvSpPr/>
            <p:nvPr/>
          </p:nvSpPr>
          <p:spPr bwMode="auto">
            <a:xfrm>
              <a:off x="6472917" y="4454074"/>
              <a:ext cx="217261" cy="75456"/>
            </a:xfrm>
            <a:custGeom>
              <a:gdLst>
                <a:gd fmla="*/ 87 w 91" name="T0"/>
                <a:gd fmla="*/ 24 h 32" name="T1"/>
                <a:gd fmla="*/ 5 w 91" name="T2"/>
                <a:gd fmla="*/ 1 h 32" name="T3"/>
                <a:gd fmla="*/ 0 w 91" name="T4"/>
                <a:gd fmla="*/ 4 h 32" name="T5"/>
                <a:gd fmla="*/ 3 w 91" name="T6"/>
                <a:gd fmla="*/ 9 h 32" name="T7"/>
                <a:gd fmla="*/ 85 w 91" name="T8"/>
                <a:gd fmla="*/ 31 h 32" name="T9"/>
                <a:gd fmla="*/ 86 w 91" name="T10"/>
                <a:gd fmla="*/ 32 h 32" name="T11"/>
                <a:gd fmla="*/ 90 w 91" name="T12"/>
                <a:gd fmla="*/ 29 h 32" name="T13"/>
                <a:gd fmla="*/ 87 w 91" name="T14"/>
                <a:gd fmla="*/ 24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91">
                  <a:moveTo>
                    <a:pt x="87" y="24"/>
                  </a:moveTo>
                  <a:cubicBezTo>
                    <a:pt x="5" y="1"/>
                    <a:pt x="5" y="1"/>
                    <a:pt x="5" y="1"/>
                  </a:cubicBezTo>
                  <a:cubicBezTo>
                    <a:pt x="3" y="0"/>
                    <a:pt x="1" y="1"/>
                    <a:pt x="0" y="4"/>
                  </a:cubicBezTo>
                  <a:cubicBezTo>
                    <a:pt x="0" y="6"/>
                    <a:pt x="1" y="8"/>
                    <a:pt x="3" y="9"/>
                  </a:cubicBezTo>
                  <a:cubicBezTo>
                    <a:pt x="85" y="31"/>
                    <a:pt x="85" y="31"/>
                    <a:pt x="85" y="31"/>
                  </a:cubicBezTo>
                  <a:cubicBezTo>
                    <a:pt x="86" y="31"/>
                    <a:pt x="86" y="32"/>
                    <a:pt x="86" y="32"/>
                  </a:cubicBezTo>
                  <a:cubicBezTo>
                    <a:pt x="88" y="32"/>
                    <a:pt x="90" y="30"/>
                    <a:pt x="90" y="29"/>
                  </a:cubicBezTo>
                  <a:cubicBezTo>
                    <a:pt x="91" y="26"/>
                    <a:pt x="90" y="24"/>
                    <a:pt x="87"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altLang="en-US" lang="zh-CN">
                <a:cs typeface="+mn-ea"/>
                <a:sym typeface="+mn-lt"/>
              </a:endParaRPr>
            </a:p>
          </p:txBody>
        </p:sp>
        <p:sp>
          <p:nvSpPr>
            <p:cNvPr id="15" name="Freeform 164"/>
            <p:cNvSpPr/>
            <p:nvPr/>
          </p:nvSpPr>
          <p:spPr bwMode="auto">
            <a:xfrm>
              <a:off x="6456004" y="4500909"/>
              <a:ext cx="217261" cy="74155"/>
            </a:xfrm>
            <a:custGeom>
              <a:gdLst>
                <a:gd fmla="*/ 87 w 91" name="T0"/>
                <a:gd fmla="*/ 23 h 31" name="T1"/>
                <a:gd fmla="*/ 5 w 91" name="T2"/>
                <a:gd fmla="*/ 1 h 31" name="T3"/>
                <a:gd fmla="*/ 0 w 91" name="T4"/>
                <a:gd fmla="*/ 4 h 31" name="T5"/>
                <a:gd fmla="*/ 3 w 91" name="T6"/>
                <a:gd fmla="*/ 9 h 31" name="T7"/>
                <a:gd fmla="*/ 85 w 91" name="T8"/>
                <a:gd fmla="*/ 31 h 31" name="T9"/>
                <a:gd fmla="*/ 86 w 91" name="T10"/>
                <a:gd fmla="*/ 31 h 31" name="T11"/>
                <a:gd fmla="*/ 90 w 91" name="T12"/>
                <a:gd fmla="*/ 28 h 31" name="T13"/>
                <a:gd fmla="*/ 87 w 91" name="T14"/>
                <a:gd fmla="*/ 23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91">
                  <a:moveTo>
                    <a:pt x="87" y="23"/>
                  </a:moveTo>
                  <a:cubicBezTo>
                    <a:pt x="5" y="1"/>
                    <a:pt x="5" y="1"/>
                    <a:pt x="5" y="1"/>
                  </a:cubicBezTo>
                  <a:cubicBezTo>
                    <a:pt x="3" y="0"/>
                    <a:pt x="1" y="1"/>
                    <a:pt x="0" y="4"/>
                  </a:cubicBezTo>
                  <a:cubicBezTo>
                    <a:pt x="0" y="6"/>
                    <a:pt x="1" y="8"/>
                    <a:pt x="3" y="9"/>
                  </a:cubicBezTo>
                  <a:cubicBezTo>
                    <a:pt x="85" y="31"/>
                    <a:pt x="85" y="31"/>
                    <a:pt x="85" y="31"/>
                  </a:cubicBezTo>
                  <a:cubicBezTo>
                    <a:pt x="86" y="31"/>
                    <a:pt x="86" y="31"/>
                    <a:pt x="86" y="31"/>
                  </a:cubicBezTo>
                  <a:cubicBezTo>
                    <a:pt x="88" y="31"/>
                    <a:pt x="90" y="30"/>
                    <a:pt x="90" y="28"/>
                  </a:cubicBezTo>
                  <a:cubicBezTo>
                    <a:pt x="91" y="26"/>
                    <a:pt x="90" y="24"/>
                    <a:pt x="87"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altLang="en-US" lang="zh-CN">
                <a:cs typeface="+mn-ea"/>
                <a:sym typeface="+mn-lt"/>
              </a:endParaRPr>
            </a:p>
          </p:txBody>
        </p:sp>
        <p:sp>
          <p:nvSpPr>
            <p:cNvPr id="16" name="Freeform 165"/>
            <p:cNvSpPr>
              <a:spLocks noEditPoints="1"/>
            </p:cNvSpPr>
            <p:nvPr/>
          </p:nvSpPr>
          <p:spPr bwMode="auto">
            <a:xfrm>
              <a:off x="6364937" y="4398133"/>
              <a:ext cx="385086" cy="394193"/>
            </a:xfrm>
            <a:custGeom>
              <a:gdLst>
                <a:gd fmla="*/ 151 w 161" name="T0"/>
                <a:gd fmla="*/ 115 h 165" name="T1"/>
                <a:gd fmla="*/ 161 w 161" name="T2"/>
                <a:gd fmla="*/ 116 h 165" name="T3"/>
                <a:gd fmla="*/ 161 w 161" name="T4"/>
                <a:gd fmla="*/ 82 h 165" name="T5"/>
                <a:gd fmla="*/ 144 w 161" name="T6"/>
                <a:gd fmla="*/ 82 h 165" name="T7"/>
                <a:gd fmla="*/ 158 w 161" name="T8"/>
                <a:gd fmla="*/ 38 h 165" name="T9"/>
                <a:gd fmla="*/ 157 w 161" name="T10"/>
                <a:gd fmla="*/ 34 h 165" name="T11"/>
                <a:gd fmla="*/ 155 w 161" name="T12"/>
                <a:gd fmla="*/ 32 h 165" name="T13"/>
                <a:gd fmla="*/ 38 w 161" name="T14"/>
                <a:gd fmla="*/ 0 h 165" name="T15"/>
                <a:gd fmla="*/ 33 w 161" name="T16"/>
                <a:gd fmla="*/ 3 h 165" name="T17"/>
                <a:gd fmla="*/ 14 w 161" name="T18"/>
                <a:gd fmla="*/ 67 h 165" name="T19"/>
                <a:gd fmla="*/ 14 w 161" name="T20"/>
                <a:gd fmla="*/ 69 h 165" name="T21"/>
                <a:gd fmla="*/ 0 w 161" name="T22"/>
                <a:gd fmla="*/ 69 h 165" name="T23"/>
                <a:gd fmla="*/ 0 w 161" name="T24"/>
                <a:gd fmla="*/ 165 h 165" name="T25"/>
                <a:gd fmla="*/ 108 w 161" name="T26"/>
                <a:gd fmla="*/ 165 h 165" name="T27"/>
                <a:gd fmla="*/ 107 w 161" name="T28"/>
                <a:gd fmla="*/ 157 h 165" name="T29"/>
                <a:gd fmla="*/ 151 w 161" name="T30"/>
                <a:gd fmla="*/ 115 h 165" name="T31"/>
                <a:gd fmla="*/ 80 w 161" name="T32"/>
                <a:gd fmla="*/ 82 h 165" name="T33"/>
                <a:gd fmla="*/ 61 w 161" name="T34"/>
                <a:gd fmla="*/ 69 h 165" name="T35"/>
                <a:gd fmla="*/ 22 w 161" name="T36"/>
                <a:gd fmla="*/ 69 h 165" name="T37"/>
                <a:gd fmla="*/ 39 w 161" name="T38"/>
                <a:gd fmla="*/ 9 h 165" name="T39"/>
                <a:gd fmla="*/ 149 w 161" name="T40"/>
                <a:gd fmla="*/ 39 h 165" name="T41"/>
                <a:gd fmla="*/ 137 w 161" name="T42"/>
                <a:gd fmla="*/ 80 h 165" name="T43"/>
                <a:gd fmla="*/ 137 w 161" name="T44"/>
                <a:gd fmla="*/ 82 h 165" name="T45"/>
                <a:gd fmla="*/ 80 w 161" name="T46"/>
                <a:gd fmla="*/ 82 h 165" name="T47"/>
                <a:gd fmla="*/ 80 w 161" name="T48"/>
                <a:gd fmla="*/ 82 h 16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5" w="161">
                  <a:moveTo>
                    <a:pt x="151" y="115"/>
                  </a:moveTo>
                  <a:cubicBezTo>
                    <a:pt x="154" y="115"/>
                    <a:pt x="158" y="115"/>
                    <a:pt x="161" y="116"/>
                  </a:cubicBezTo>
                  <a:cubicBezTo>
                    <a:pt x="161" y="82"/>
                    <a:pt x="161" y="82"/>
                    <a:pt x="161" y="82"/>
                  </a:cubicBezTo>
                  <a:cubicBezTo>
                    <a:pt x="144" y="82"/>
                    <a:pt x="144" y="82"/>
                    <a:pt x="144" y="82"/>
                  </a:cubicBezTo>
                  <a:cubicBezTo>
                    <a:pt x="158" y="38"/>
                    <a:pt x="158" y="38"/>
                    <a:pt x="158" y="38"/>
                  </a:cubicBezTo>
                  <a:cubicBezTo>
                    <a:pt x="158" y="36"/>
                    <a:pt x="158" y="35"/>
                    <a:pt x="157" y="34"/>
                  </a:cubicBezTo>
                  <a:cubicBezTo>
                    <a:pt x="157" y="33"/>
                    <a:pt x="156" y="33"/>
                    <a:pt x="155" y="32"/>
                  </a:cubicBezTo>
                  <a:cubicBezTo>
                    <a:pt x="38" y="0"/>
                    <a:pt x="38" y="0"/>
                    <a:pt x="38" y="0"/>
                  </a:cubicBezTo>
                  <a:cubicBezTo>
                    <a:pt x="36" y="0"/>
                    <a:pt x="33" y="1"/>
                    <a:pt x="33" y="3"/>
                  </a:cubicBezTo>
                  <a:cubicBezTo>
                    <a:pt x="14" y="67"/>
                    <a:pt x="14" y="67"/>
                    <a:pt x="14" y="67"/>
                  </a:cubicBezTo>
                  <a:cubicBezTo>
                    <a:pt x="14" y="67"/>
                    <a:pt x="14" y="68"/>
                    <a:pt x="14" y="69"/>
                  </a:cubicBezTo>
                  <a:cubicBezTo>
                    <a:pt x="0" y="69"/>
                    <a:pt x="0" y="69"/>
                    <a:pt x="0" y="69"/>
                  </a:cubicBezTo>
                  <a:cubicBezTo>
                    <a:pt x="0" y="165"/>
                    <a:pt x="0" y="165"/>
                    <a:pt x="0" y="165"/>
                  </a:cubicBezTo>
                  <a:cubicBezTo>
                    <a:pt x="108" y="165"/>
                    <a:pt x="108" y="165"/>
                    <a:pt x="108" y="165"/>
                  </a:cubicBezTo>
                  <a:cubicBezTo>
                    <a:pt x="107" y="163"/>
                    <a:pt x="107" y="160"/>
                    <a:pt x="107" y="157"/>
                  </a:cubicBezTo>
                  <a:cubicBezTo>
                    <a:pt x="107" y="134"/>
                    <a:pt x="127" y="115"/>
                    <a:pt x="151" y="115"/>
                  </a:cubicBezTo>
                  <a:close/>
                  <a:moveTo>
                    <a:pt x="80" y="82"/>
                  </a:moveTo>
                  <a:cubicBezTo>
                    <a:pt x="61" y="69"/>
                    <a:pt x="61" y="69"/>
                    <a:pt x="61" y="69"/>
                  </a:cubicBezTo>
                  <a:cubicBezTo>
                    <a:pt x="22" y="69"/>
                    <a:pt x="22" y="69"/>
                    <a:pt x="22" y="69"/>
                  </a:cubicBezTo>
                  <a:cubicBezTo>
                    <a:pt x="39" y="9"/>
                    <a:pt x="39" y="9"/>
                    <a:pt x="39" y="9"/>
                  </a:cubicBezTo>
                  <a:cubicBezTo>
                    <a:pt x="149" y="39"/>
                    <a:pt x="149" y="39"/>
                    <a:pt x="149" y="39"/>
                  </a:cubicBezTo>
                  <a:cubicBezTo>
                    <a:pt x="137" y="80"/>
                    <a:pt x="137" y="80"/>
                    <a:pt x="137" y="80"/>
                  </a:cubicBezTo>
                  <a:cubicBezTo>
                    <a:pt x="136" y="80"/>
                    <a:pt x="136" y="81"/>
                    <a:pt x="137" y="82"/>
                  </a:cubicBezTo>
                  <a:cubicBezTo>
                    <a:pt x="80" y="82"/>
                    <a:pt x="80" y="82"/>
                    <a:pt x="80" y="82"/>
                  </a:cubicBezTo>
                  <a:cubicBezTo>
                    <a:pt x="80" y="82"/>
                    <a:pt x="80" y="82"/>
                    <a:pt x="80" y="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altLang="en-US" lang="zh-CN">
                <a:cs typeface="+mn-ea"/>
                <a:sym typeface="+mn-lt"/>
              </a:endParaRPr>
            </a:p>
          </p:txBody>
        </p:sp>
      </p:grpSp>
      <p:grpSp>
        <p:nvGrpSpPr>
          <p:cNvPr id="19" name="组合 18"/>
          <p:cNvGrpSpPr/>
          <p:nvPr/>
        </p:nvGrpSpPr>
        <p:grpSpPr>
          <a:xfrm>
            <a:off x="3025742" y="3225223"/>
            <a:ext cx="1865376" cy="2633472"/>
            <a:chOff x="3401568" y="2670048"/>
            <a:chExt cx="1865376" cy="2633472"/>
          </a:xfrm>
          <a:effectLst>
            <a:outerShdw algn="tl" blurRad="101600" dir="2700000" dist="38100" rotWithShape="0">
              <a:prstClr val="black">
                <a:alpha val="25000"/>
              </a:prstClr>
            </a:outerShdw>
          </a:effectLst>
        </p:grpSpPr>
        <p:sp>
          <p:nvSpPr>
            <p:cNvPr id="4" name="圆角矩形 3"/>
            <p:cNvSpPr/>
            <p:nvPr/>
          </p:nvSpPr>
          <p:spPr>
            <a:xfrm>
              <a:off x="3401568" y="2670048"/>
              <a:ext cx="1865376" cy="2633472"/>
            </a:xfrm>
            <a:prstGeom prst="roundRect">
              <a:avLst>
                <a:gd fmla="val 10667" name="adj"/>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椭圆 4"/>
            <p:cNvSpPr/>
            <p:nvPr/>
          </p:nvSpPr>
          <p:spPr>
            <a:xfrm>
              <a:off x="4014216" y="3108960"/>
              <a:ext cx="640080" cy="64008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cs"/>
                <a:sym typeface="+mn-lt"/>
              </a:endParaRPr>
            </a:p>
          </p:txBody>
        </p:sp>
        <p:sp>
          <p:nvSpPr>
            <p:cNvPr id="11" name="Freeform 126"/>
            <p:cNvSpPr>
              <a:spLocks noEditPoints="1"/>
            </p:cNvSpPr>
            <p:nvPr/>
          </p:nvSpPr>
          <p:spPr bwMode="auto">
            <a:xfrm>
              <a:off x="4191885" y="3286629"/>
              <a:ext cx="284743" cy="284743"/>
            </a:xfrm>
            <a:custGeom>
              <a:gdLst>
                <a:gd fmla="*/ 9 w 192" name="T0"/>
                <a:gd fmla="*/ 0 h 192" name="T1"/>
                <a:gd fmla="*/ 0 w 192" name="T2"/>
                <a:gd fmla="*/ 183 h 192" name="T3"/>
                <a:gd fmla="*/ 182 w 192" name="T4"/>
                <a:gd fmla="*/ 192 h 192" name="T5"/>
                <a:gd fmla="*/ 192 w 192" name="T6"/>
                <a:gd fmla="*/ 10 h 192" name="T7"/>
                <a:gd fmla="*/ 73 w 192" name="T8"/>
                <a:gd fmla="*/ 156 h 192" name="T9"/>
                <a:gd fmla="*/ 25 w 192" name="T10"/>
                <a:gd fmla="*/ 150 h 192" name="T11"/>
                <a:gd fmla="*/ 73 w 192" name="T12"/>
                <a:gd fmla="*/ 144 h 192" name="T13"/>
                <a:gd fmla="*/ 73 w 192" name="T14"/>
                <a:gd fmla="*/ 156 h 192" name="T15"/>
                <a:gd fmla="*/ 31 w 192" name="T16"/>
                <a:gd fmla="*/ 136 h 192" name="T17"/>
                <a:gd fmla="*/ 31 w 192" name="T18"/>
                <a:gd fmla="*/ 124 h 192" name="T19"/>
                <a:gd fmla="*/ 79 w 192" name="T20"/>
                <a:gd fmla="*/ 130 h 192" name="T21"/>
                <a:gd fmla="*/ 73 w 192" name="T22"/>
                <a:gd fmla="*/ 65 h 192" name="T23"/>
                <a:gd fmla="*/ 25 w 192" name="T24"/>
                <a:gd fmla="*/ 59 h 192" name="T25"/>
                <a:gd fmla="*/ 73 w 192" name="T26"/>
                <a:gd fmla="*/ 53 h 192" name="T27"/>
                <a:gd fmla="*/ 73 w 192" name="T28"/>
                <a:gd fmla="*/ 65 h 192" name="T29"/>
                <a:gd fmla="*/ 158 w 192" name="T30"/>
                <a:gd fmla="*/ 159 h 192" name="T31"/>
                <a:gd fmla="*/ 149 w 192" name="T32"/>
                <a:gd fmla="*/ 159 h 192" name="T33"/>
                <a:gd fmla="*/ 129 w 192" name="T34"/>
                <a:gd fmla="*/ 159 h 192" name="T35"/>
                <a:gd fmla="*/ 120 w 192" name="T36"/>
                <a:gd fmla="*/ 159 h 192" name="T37"/>
                <a:gd fmla="*/ 130 w 192" name="T38"/>
                <a:gd fmla="*/ 140 h 192" name="T39"/>
                <a:gd fmla="*/ 120 w 192" name="T40"/>
                <a:gd fmla="*/ 121 h 192" name="T41"/>
                <a:gd fmla="*/ 139 w 192" name="T42"/>
                <a:gd fmla="*/ 131 h 192" name="T43"/>
                <a:gd fmla="*/ 158 w 192" name="T44"/>
                <a:gd fmla="*/ 121 h 192" name="T45"/>
                <a:gd fmla="*/ 148 w 192" name="T46"/>
                <a:gd fmla="*/ 140 h 192" name="T47"/>
                <a:gd fmla="*/ 160 w 192" name="T48"/>
                <a:gd fmla="*/ 65 h 192" name="T49"/>
                <a:gd fmla="*/ 145 w 192" name="T50"/>
                <a:gd fmla="*/ 80 h 192" name="T51"/>
                <a:gd fmla="*/ 133 w 192" name="T52"/>
                <a:gd fmla="*/ 80 h 192" name="T53"/>
                <a:gd fmla="*/ 118 w 192" name="T54"/>
                <a:gd fmla="*/ 65 h 192" name="T55"/>
                <a:gd fmla="*/ 118 w 192" name="T56"/>
                <a:gd fmla="*/ 53 h 192" name="T57"/>
                <a:gd fmla="*/ 133 w 192" name="T58"/>
                <a:gd fmla="*/ 38 h 192" name="T59"/>
                <a:gd fmla="*/ 145 w 192" name="T60"/>
                <a:gd fmla="*/ 38 h 192" name="T61"/>
                <a:gd fmla="*/ 160 w 192" name="T62"/>
                <a:gd fmla="*/ 53 h 192" name="T63"/>
                <a:gd fmla="*/ 160 w 192" name="T64"/>
                <a:gd fmla="*/ 65 h 1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92" w="192">
                  <a:moveTo>
                    <a:pt x="182" y="0"/>
                  </a:moveTo>
                  <a:cubicBezTo>
                    <a:pt x="9" y="0"/>
                    <a:pt x="9" y="0"/>
                    <a:pt x="9" y="0"/>
                  </a:cubicBezTo>
                  <a:cubicBezTo>
                    <a:pt x="4" y="0"/>
                    <a:pt x="0" y="5"/>
                    <a:pt x="0" y="10"/>
                  </a:cubicBezTo>
                  <a:cubicBezTo>
                    <a:pt x="0" y="183"/>
                    <a:pt x="0" y="183"/>
                    <a:pt x="0" y="183"/>
                  </a:cubicBezTo>
                  <a:cubicBezTo>
                    <a:pt x="0" y="188"/>
                    <a:pt x="4" y="192"/>
                    <a:pt x="9" y="192"/>
                  </a:cubicBezTo>
                  <a:cubicBezTo>
                    <a:pt x="182" y="192"/>
                    <a:pt x="182" y="192"/>
                    <a:pt x="182" y="192"/>
                  </a:cubicBezTo>
                  <a:cubicBezTo>
                    <a:pt x="187" y="192"/>
                    <a:pt x="192" y="188"/>
                    <a:pt x="192" y="183"/>
                  </a:cubicBezTo>
                  <a:cubicBezTo>
                    <a:pt x="192" y="10"/>
                    <a:pt x="192" y="10"/>
                    <a:pt x="192" y="10"/>
                  </a:cubicBezTo>
                  <a:cubicBezTo>
                    <a:pt x="192" y="5"/>
                    <a:pt x="187" y="0"/>
                    <a:pt x="182" y="0"/>
                  </a:cubicBezTo>
                  <a:close/>
                  <a:moveTo>
                    <a:pt x="73" y="156"/>
                  </a:moveTo>
                  <a:cubicBezTo>
                    <a:pt x="31" y="156"/>
                    <a:pt x="31" y="156"/>
                    <a:pt x="31" y="156"/>
                  </a:cubicBezTo>
                  <a:cubicBezTo>
                    <a:pt x="28" y="156"/>
                    <a:pt x="25" y="153"/>
                    <a:pt x="25" y="150"/>
                  </a:cubicBezTo>
                  <a:cubicBezTo>
                    <a:pt x="25" y="146"/>
                    <a:pt x="28" y="144"/>
                    <a:pt x="31" y="144"/>
                  </a:cubicBezTo>
                  <a:cubicBezTo>
                    <a:pt x="73" y="144"/>
                    <a:pt x="73" y="144"/>
                    <a:pt x="73" y="144"/>
                  </a:cubicBezTo>
                  <a:cubicBezTo>
                    <a:pt x="76" y="144"/>
                    <a:pt x="79" y="146"/>
                    <a:pt x="79" y="150"/>
                  </a:cubicBezTo>
                  <a:cubicBezTo>
                    <a:pt x="79" y="153"/>
                    <a:pt x="76" y="156"/>
                    <a:pt x="73" y="156"/>
                  </a:cubicBezTo>
                  <a:close/>
                  <a:moveTo>
                    <a:pt x="73" y="136"/>
                  </a:moveTo>
                  <a:cubicBezTo>
                    <a:pt x="31" y="136"/>
                    <a:pt x="31" y="136"/>
                    <a:pt x="31" y="136"/>
                  </a:cubicBezTo>
                  <a:cubicBezTo>
                    <a:pt x="28" y="136"/>
                    <a:pt x="25" y="133"/>
                    <a:pt x="25" y="130"/>
                  </a:cubicBezTo>
                  <a:cubicBezTo>
                    <a:pt x="25" y="127"/>
                    <a:pt x="28" y="124"/>
                    <a:pt x="31" y="124"/>
                  </a:cubicBezTo>
                  <a:cubicBezTo>
                    <a:pt x="73" y="124"/>
                    <a:pt x="73" y="124"/>
                    <a:pt x="73" y="124"/>
                  </a:cubicBezTo>
                  <a:cubicBezTo>
                    <a:pt x="76" y="124"/>
                    <a:pt x="79" y="127"/>
                    <a:pt x="79" y="130"/>
                  </a:cubicBezTo>
                  <a:cubicBezTo>
                    <a:pt x="79" y="133"/>
                    <a:pt x="76" y="136"/>
                    <a:pt x="73" y="136"/>
                  </a:cubicBezTo>
                  <a:close/>
                  <a:moveTo>
                    <a:pt x="73" y="65"/>
                  </a:moveTo>
                  <a:cubicBezTo>
                    <a:pt x="31" y="65"/>
                    <a:pt x="31" y="65"/>
                    <a:pt x="31" y="65"/>
                  </a:cubicBezTo>
                  <a:cubicBezTo>
                    <a:pt x="28" y="65"/>
                    <a:pt x="25" y="62"/>
                    <a:pt x="25" y="59"/>
                  </a:cubicBezTo>
                  <a:cubicBezTo>
                    <a:pt x="25" y="56"/>
                    <a:pt x="28" y="53"/>
                    <a:pt x="31" y="53"/>
                  </a:cubicBezTo>
                  <a:cubicBezTo>
                    <a:pt x="73" y="53"/>
                    <a:pt x="73" y="53"/>
                    <a:pt x="73" y="53"/>
                  </a:cubicBezTo>
                  <a:cubicBezTo>
                    <a:pt x="76" y="53"/>
                    <a:pt x="79" y="56"/>
                    <a:pt x="79" y="59"/>
                  </a:cubicBezTo>
                  <a:cubicBezTo>
                    <a:pt x="79" y="62"/>
                    <a:pt x="76" y="65"/>
                    <a:pt x="73" y="65"/>
                  </a:cubicBezTo>
                  <a:close/>
                  <a:moveTo>
                    <a:pt x="158" y="150"/>
                  </a:moveTo>
                  <a:cubicBezTo>
                    <a:pt x="161" y="153"/>
                    <a:pt x="161" y="157"/>
                    <a:pt x="158" y="159"/>
                  </a:cubicBezTo>
                  <a:cubicBezTo>
                    <a:pt x="157" y="160"/>
                    <a:pt x="155" y="161"/>
                    <a:pt x="154" y="161"/>
                  </a:cubicBezTo>
                  <a:cubicBezTo>
                    <a:pt x="152" y="161"/>
                    <a:pt x="151" y="160"/>
                    <a:pt x="149" y="159"/>
                  </a:cubicBezTo>
                  <a:cubicBezTo>
                    <a:pt x="139" y="149"/>
                    <a:pt x="139" y="149"/>
                    <a:pt x="139" y="149"/>
                  </a:cubicBezTo>
                  <a:cubicBezTo>
                    <a:pt x="129" y="159"/>
                    <a:pt x="129" y="159"/>
                    <a:pt x="129" y="159"/>
                  </a:cubicBezTo>
                  <a:cubicBezTo>
                    <a:pt x="127" y="160"/>
                    <a:pt x="126" y="161"/>
                    <a:pt x="124" y="161"/>
                  </a:cubicBezTo>
                  <a:cubicBezTo>
                    <a:pt x="123" y="161"/>
                    <a:pt x="121" y="160"/>
                    <a:pt x="120" y="159"/>
                  </a:cubicBezTo>
                  <a:cubicBezTo>
                    <a:pt x="117" y="157"/>
                    <a:pt x="117" y="153"/>
                    <a:pt x="120" y="150"/>
                  </a:cubicBezTo>
                  <a:cubicBezTo>
                    <a:pt x="130" y="140"/>
                    <a:pt x="130" y="140"/>
                    <a:pt x="130" y="140"/>
                  </a:cubicBezTo>
                  <a:cubicBezTo>
                    <a:pt x="120" y="129"/>
                    <a:pt x="120" y="129"/>
                    <a:pt x="120" y="129"/>
                  </a:cubicBezTo>
                  <a:cubicBezTo>
                    <a:pt x="117" y="127"/>
                    <a:pt x="117" y="123"/>
                    <a:pt x="120" y="121"/>
                  </a:cubicBezTo>
                  <a:cubicBezTo>
                    <a:pt x="122" y="118"/>
                    <a:pt x="126" y="118"/>
                    <a:pt x="129" y="121"/>
                  </a:cubicBezTo>
                  <a:cubicBezTo>
                    <a:pt x="139" y="131"/>
                    <a:pt x="139" y="131"/>
                    <a:pt x="139" y="131"/>
                  </a:cubicBezTo>
                  <a:cubicBezTo>
                    <a:pt x="149" y="121"/>
                    <a:pt x="149" y="121"/>
                    <a:pt x="149" y="121"/>
                  </a:cubicBezTo>
                  <a:cubicBezTo>
                    <a:pt x="152" y="118"/>
                    <a:pt x="156" y="118"/>
                    <a:pt x="158" y="121"/>
                  </a:cubicBezTo>
                  <a:cubicBezTo>
                    <a:pt x="161" y="123"/>
                    <a:pt x="161" y="127"/>
                    <a:pt x="158" y="129"/>
                  </a:cubicBezTo>
                  <a:cubicBezTo>
                    <a:pt x="148" y="140"/>
                    <a:pt x="148" y="140"/>
                    <a:pt x="148" y="140"/>
                  </a:cubicBezTo>
                  <a:lnTo>
                    <a:pt x="158" y="150"/>
                  </a:lnTo>
                  <a:close/>
                  <a:moveTo>
                    <a:pt x="160" y="65"/>
                  </a:moveTo>
                  <a:cubicBezTo>
                    <a:pt x="145" y="65"/>
                    <a:pt x="145" y="65"/>
                    <a:pt x="145" y="65"/>
                  </a:cubicBezTo>
                  <a:cubicBezTo>
                    <a:pt x="145" y="80"/>
                    <a:pt x="145" y="80"/>
                    <a:pt x="145" y="80"/>
                  </a:cubicBezTo>
                  <a:cubicBezTo>
                    <a:pt x="145" y="83"/>
                    <a:pt x="142" y="86"/>
                    <a:pt x="139" y="86"/>
                  </a:cubicBezTo>
                  <a:cubicBezTo>
                    <a:pt x="136" y="86"/>
                    <a:pt x="133" y="83"/>
                    <a:pt x="133" y="80"/>
                  </a:cubicBezTo>
                  <a:cubicBezTo>
                    <a:pt x="133" y="65"/>
                    <a:pt x="133" y="65"/>
                    <a:pt x="133" y="65"/>
                  </a:cubicBezTo>
                  <a:cubicBezTo>
                    <a:pt x="118" y="65"/>
                    <a:pt x="118" y="65"/>
                    <a:pt x="118" y="65"/>
                  </a:cubicBezTo>
                  <a:cubicBezTo>
                    <a:pt x="115" y="65"/>
                    <a:pt x="112" y="62"/>
                    <a:pt x="112" y="59"/>
                  </a:cubicBezTo>
                  <a:cubicBezTo>
                    <a:pt x="112" y="56"/>
                    <a:pt x="115" y="53"/>
                    <a:pt x="118" y="53"/>
                  </a:cubicBezTo>
                  <a:cubicBezTo>
                    <a:pt x="133" y="53"/>
                    <a:pt x="133" y="53"/>
                    <a:pt x="133" y="53"/>
                  </a:cubicBezTo>
                  <a:cubicBezTo>
                    <a:pt x="133" y="38"/>
                    <a:pt x="133" y="38"/>
                    <a:pt x="133" y="38"/>
                  </a:cubicBezTo>
                  <a:cubicBezTo>
                    <a:pt x="133" y="35"/>
                    <a:pt x="136" y="32"/>
                    <a:pt x="139" y="32"/>
                  </a:cubicBezTo>
                  <a:cubicBezTo>
                    <a:pt x="142" y="32"/>
                    <a:pt x="145" y="35"/>
                    <a:pt x="145" y="38"/>
                  </a:cubicBezTo>
                  <a:cubicBezTo>
                    <a:pt x="145" y="53"/>
                    <a:pt x="145" y="53"/>
                    <a:pt x="145" y="53"/>
                  </a:cubicBezTo>
                  <a:cubicBezTo>
                    <a:pt x="160" y="53"/>
                    <a:pt x="160" y="53"/>
                    <a:pt x="160" y="53"/>
                  </a:cubicBezTo>
                  <a:cubicBezTo>
                    <a:pt x="163" y="53"/>
                    <a:pt x="166" y="56"/>
                    <a:pt x="166" y="59"/>
                  </a:cubicBezTo>
                  <a:cubicBezTo>
                    <a:pt x="166" y="62"/>
                    <a:pt x="163" y="65"/>
                    <a:pt x="160" y="65"/>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altLang="en-US" lang="zh-CN">
                <a:cs typeface="+mn-ea"/>
                <a:sym typeface="+mn-lt"/>
              </a:endParaRPr>
            </a:p>
          </p:txBody>
        </p:sp>
        <p:sp>
          <p:nvSpPr>
            <p:cNvPr id="17" name="文本框 16"/>
            <p:cNvSpPr txBox="1"/>
            <p:nvPr/>
          </p:nvSpPr>
          <p:spPr>
            <a:xfrm>
              <a:off x="3480372" y="4266331"/>
              <a:ext cx="1707768" cy="335280"/>
            </a:xfrm>
            <a:prstGeom prst="rect">
              <a:avLst/>
            </a:prstGeom>
            <a:noFill/>
          </p:spPr>
          <p:txBody>
            <a:bodyPr rtlCol="0" wrap="square">
              <a:spAutoFit/>
            </a:bodyPr>
            <a:lstStyle/>
            <a:p>
              <a:pPr algn="ctr"/>
              <a:r>
                <a:rPr altLang="en-US" b="1" lang="zh-CN" smtClean="0" sz="1600">
                  <a:solidFill>
                    <a:schemeClr val="bg1"/>
                  </a:solidFill>
                  <a:cs typeface="+mn-ea"/>
                  <a:sym typeface="+mn-lt"/>
                </a:rPr>
                <a:t>管理不够</a:t>
              </a:r>
            </a:p>
          </p:txBody>
        </p:sp>
        <p:sp>
          <p:nvSpPr>
            <p:cNvPr id="18" name="TextBox 40"/>
            <p:cNvSpPr txBox="1"/>
            <p:nvPr/>
          </p:nvSpPr>
          <p:spPr>
            <a:xfrm>
              <a:off x="3515437" y="4617759"/>
              <a:ext cx="1637638" cy="365760"/>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altLang="en-US" lang="zh-CN" sz="800">
                  <a:solidFill>
                    <a:schemeClr val="bg1">
                      <a:alpha val="80000"/>
                    </a:schemeClr>
                  </a:solidFill>
                  <a:latin typeface="+mn-lt"/>
                  <a:cs typeface="+mn-ea"/>
                  <a:sym typeface="+mn-lt"/>
                </a:rPr>
                <a:t>您的内容打在这或者通过复制您的文本后在此框中选择粘贴</a:t>
              </a:r>
            </a:p>
          </p:txBody>
        </p:sp>
      </p:grpSp>
      <p:grpSp>
        <p:nvGrpSpPr>
          <p:cNvPr id="20" name="组合 19"/>
          <p:cNvGrpSpPr/>
          <p:nvPr/>
        </p:nvGrpSpPr>
        <p:grpSpPr>
          <a:xfrm>
            <a:off x="977478" y="3664135"/>
            <a:ext cx="1707768" cy="1856395"/>
            <a:chOff x="3480372" y="3108960"/>
            <a:chExt cx="1707768" cy="1856395"/>
          </a:xfrm>
        </p:grpSpPr>
        <p:sp>
          <p:nvSpPr>
            <p:cNvPr id="22" name="椭圆 21"/>
            <p:cNvSpPr/>
            <p:nvPr/>
          </p:nvSpPr>
          <p:spPr>
            <a:xfrm>
              <a:off x="4014216" y="3108960"/>
              <a:ext cx="640080" cy="640080"/>
            </a:xfrm>
            <a:prstGeom prst="ellipse">
              <a:avLst/>
            </a:prstGeom>
            <a:noFill/>
            <a:ln w="25400">
              <a:gradFill>
                <a:gsLst>
                  <a:gs pos="0">
                    <a:srgbClr val="92BFB5"/>
                  </a:gs>
                  <a:gs pos="100000">
                    <a:srgbClr val="52A4A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sp>
          <p:nvSpPr>
            <p:cNvPr id="24" name="文本框 23"/>
            <p:cNvSpPr txBox="1"/>
            <p:nvPr/>
          </p:nvSpPr>
          <p:spPr>
            <a:xfrm>
              <a:off x="3480372" y="4266330"/>
              <a:ext cx="1707768" cy="335280"/>
            </a:xfrm>
            <a:prstGeom prst="rect">
              <a:avLst/>
            </a:prstGeom>
            <a:noFill/>
          </p:spPr>
          <p:txBody>
            <a:bodyPr rtlCol="0" wrap="square">
              <a:spAutoFit/>
            </a:bodyPr>
            <a:lstStyle/>
            <a:p>
              <a:pPr algn="ctr"/>
              <a:r>
                <a:rPr altLang="en-US" b="1" lang="zh-CN" smtClean="0" sz="1600">
                  <a:solidFill>
                    <a:schemeClr val="tx1">
                      <a:lumMod val="85000"/>
                      <a:lumOff val="15000"/>
                    </a:schemeClr>
                  </a:solidFill>
                  <a:cs typeface="+mn-ea"/>
                  <a:sym typeface="+mn-lt"/>
                </a:rPr>
                <a:t>认知不足</a:t>
              </a:r>
            </a:p>
          </p:txBody>
        </p:sp>
        <p:sp>
          <p:nvSpPr>
            <p:cNvPr id="25" name="TextBox 40"/>
            <p:cNvSpPr txBox="1"/>
            <p:nvPr/>
          </p:nvSpPr>
          <p:spPr>
            <a:xfrm>
              <a:off x="3515437" y="4617759"/>
              <a:ext cx="1637638" cy="365760"/>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altLang="en-US" lang="zh-CN" sz="800">
                  <a:solidFill>
                    <a:schemeClr val="tx1">
                      <a:lumMod val="50000"/>
                      <a:lumOff val="50000"/>
                    </a:schemeClr>
                  </a:solidFill>
                  <a:latin typeface="+mn-lt"/>
                  <a:cs typeface="+mn-ea"/>
                  <a:sym typeface="+mn-lt"/>
                </a:rPr>
                <a:t>您的内容打在这或者通过复制您的文本后在此框中选择粘贴</a:t>
              </a:r>
            </a:p>
          </p:txBody>
        </p:sp>
      </p:grpSp>
      <p:grpSp>
        <p:nvGrpSpPr>
          <p:cNvPr id="26" name="组合 25"/>
          <p:cNvGrpSpPr/>
          <p:nvPr/>
        </p:nvGrpSpPr>
        <p:grpSpPr>
          <a:xfrm>
            <a:off x="5231614" y="3664135"/>
            <a:ext cx="1707768" cy="1856395"/>
            <a:chOff x="3480372" y="3108960"/>
            <a:chExt cx="1707768" cy="1856395"/>
          </a:xfrm>
        </p:grpSpPr>
        <p:sp>
          <p:nvSpPr>
            <p:cNvPr id="28" name="椭圆 27"/>
            <p:cNvSpPr/>
            <p:nvPr/>
          </p:nvSpPr>
          <p:spPr>
            <a:xfrm>
              <a:off x="4014216" y="3108960"/>
              <a:ext cx="640080" cy="640080"/>
            </a:xfrm>
            <a:prstGeom prst="ellipse">
              <a:avLst/>
            </a:prstGeom>
            <a:noFill/>
            <a:ln w="254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sp>
          <p:nvSpPr>
            <p:cNvPr id="30" name="文本框 29"/>
            <p:cNvSpPr txBox="1"/>
            <p:nvPr/>
          </p:nvSpPr>
          <p:spPr>
            <a:xfrm>
              <a:off x="3480372" y="4266330"/>
              <a:ext cx="1707768" cy="335280"/>
            </a:xfrm>
            <a:prstGeom prst="rect">
              <a:avLst/>
            </a:prstGeom>
            <a:noFill/>
          </p:spPr>
          <p:txBody>
            <a:bodyPr rtlCol="0" wrap="square">
              <a:spAutoFit/>
            </a:bodyPr>
            <a:lstStyle/>
            <a:p>
              <a:pPr algn="ctr"/>
              <a:r>
                <a:rPr altLang="en-US" b="1" lang="zh-CN" smtClean="0" sz="1600">
                  <a:solidFill>
                    <a:schemeClr val="tx1">
                      <a:lumMod val="85000"/>
                      <a:lumOff val="15000"/>
                    </a:schemeClr>
                  </a:solidFill>
                  <a:cs typeface="+mn-ea"/>
                  <a:sym typeface="+mn-lt"/>
                </a:rPr>
                <a:t>四大服务</a:t>
              </a:r>
            </a:p>
          </p:txBody>
        </p:sp>
        <p:sp>
          <p:nvSpPr>
            <p:cNvPr id="31" name="TextBox 40"/>
            <p:cNvSpPr txBox="1"/>
            <p:nvPr/>
          </p:nvSpPr>
          <p:spPr>
            <a:xfrm>
              <a:off x="3515437" y="4617759"/>
              <a:ext cx="1637638" cy="365760"/>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altLang="en-US" lang="zh-CN" sz="800">
                  <a:solidFill>
                    <a:schemeClr val="tx1">
                      <a:lumMod val="50000"/>
                      <a:lumOff val="50000"/>
                    </a:schemeClr>
                  </a:solidFill>
                  <a:latin typeface="+mn-lt"/>
                  <a:cs typeface="+mn-ea"/>
                  <a:sym typeface="+mn-lt"/>
                </a:rPr>
                <a:t>您的内容打在这或者通过复制您的文本后在此框中选择粘贴</a:t>
              </a:r>
            </a:p>
          </p:txBody>
        </p:sp>
      </p:grpSp>
      <p:grpSp>
        <p:nvGrpSpPr>
          <p:cNvPr id="32" name="组合 31"/>
          <p:cNvGrpSpPr/>
          <p:nvPr/>
        </p:nvGrpSpPr>
        <p:grpSpPr>
          <a:xfrm>
            <a:off x="7358682" y="3664135"/>
            <a:ext cx="1707768" cy="1856395"/>
            <a:chOff x="3480372" y="3108960"/>
            <a:chExt cx="1707768" cy="1856395"/>
          </a:xfrm>
        </p:grpSpPr>
        <p:sp>
          <p:nvSpPr>
            <p:cNvPr id="34" name="椭圆 33"/>
            <p:cNvSpPr/>
            <p:nvPr/>
          </p:nvSpPr>
          <p:spPr>
            <a:xfrm>
              <a:off x="4014216" y="3108960"/>
              <a:ext cx="640080" cy="640080"/>
            </a:xfrm>
            <a:prstGeom prst="ellipse">
              <a:avLst/>
            </a:prstGeom>
            <a:noFill/>
            <a:ln w="254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sp>
          <p:nvSpPr>
            <p:cNvPr id="36" name="文本框 35"/>
            <p:cNvSpPr txBox="1"/>
            <p:nvPr/>
          </p:nvSpPr>
          <p:spPr>
            <a:xfrm>
              <a:off x="3480371" y="4266330"/>
              <a:ext cx="1707768" cy="335280"/>
            </a:xfrm>
            <a:prstGeom prst="rect">
              <a:avLst/>
            </a:prstGeom>
            <a:noFill/>
          </p:spPr>
          <p:txBody>
            <a:bodyPr rtlCol="0" wrap="square">
              <a:spAutoFit/>
            </a:bodyPr>
            <a:lstStyle/>
            <a:p>
              <a:pPr algn="ctr"/>
              <a:r>
                <a:rPr altLang="en-US" b="1" lang="zh-CN" smtClean="0" sz="1600">
                  <a:solidFill>
                    <a:schemeClr val="tx1">
                      <a:lumMod val="85000"/>
                      <a:lumOff val="15000"/>
                    </a:schemeClr>
                  </a:solidFill>
                  <a:cs typeface="+mn-ea"/>
                  <a:sym typeface="+mn-lt"/>
                </a:rPr>
                <a:t>培训不足</a:t>
              </a:r>
            </a:p>
          </p:txBody>
        </p:sp>
        <p:sp>
          <p:nvSpPr>
            <p:cNvPr id="37" name="TextBox 40"/>
            <p:cNvSpPr txBox="1"/>
            <p:nvPr/>
          </p:nvSpPr>
          <p:spPr>
            <a:xfrm>
              <a:off x="3515438" y="4617759"/>
              <a:ext cx="1637638" cy="365760"/>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altLang="en-US" lang="zh-CN" sz="800">
                  <a:solidFill>
                    <a:schemeClr val="tx1">
                      <a:lumMod val="50000"/>
                      <a:lumOff val="50000"/>
                    </a:schemeClr>
                  </a:solidFill>
                  <a:latin typeface="+mn-lt"/>
                  <a:cs typeface="+mn-ea"/>
                  <a:sym typeface="+mn-lt"/>
                </a:rPr>
                <a:t>您的内容打在这或者通过复制您的文本后在此框中选择粘贴</a:t>
              </a:r>
            </a:p>
          </p:txBody>
        </p:sp>
      </p:grpSp>
      <p:grpSp>
        <p:nvGrpSpPr>
          <p:cNvPr id="38" name="组合 37"/>
          <p:cNvGrpSpPr/>
          <p:nvPr/>
        </p:nvGrpSpPr>
        <p:grpSpPr>
          <a:xfrm>
            <a:off x="9485748" y="3664135"/>
            <a:ext cx="1707768" cy="1856395"/>
            <a:chOff x="3480372" y="3108960"/>
            <a:chExt cx="1707768" cy="1856395"/>
          </a:xfrm>
        </p:grpSpPr>
        <p:sp>
          <p:nvSpPr>
            <p:cNvPr id="40" name="椭圆 39"/>
            <p:cNvSpPr/>
            <p:nvPr/>
          </p:nvSpPr>
          <p:spPr>
            <a:xfrm>
              <a:off x="4014216" y="3108960"/>
              <a:ext cx="640080" cy="640080"/>
            </a:xfrm>
            <a:prstGeom prst="ellipse">
              <a:avLst/>
            </a:prstGeom>
            <a:noFill/>
            <a:ln w="254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sp>
          <p:nvSpPr>
            <p:cNvPr id="42" name="文本框 41"/>
            <p:cNvSpPr txBox="1"/>
            <p:nvPr/>
          </p:nvSpPr>
          <p:spPr>
            <a:xfrm>
              <a:off x="3480371" y="4266330"/>
              <a:ext cx="1707768" cy="335280"/>
            </a:xfrm>
            <a:prstGeom prst="rect">
              <a:avLst/>
            </a:prstGeom>
            <a:noFill/>
          </p:spPr>
          <p:txBody>
            <a:bodyPr rtlCol="0" wrap="square">
              <a:spAutoFit/>
            </a:bodyPr>
            <a:lstStyle/>
            <a:p>
              <a:pPr algn="ctr"/>
              <a:r>
                <a:rPr altLang="en-US" b="1" lang="zh-CN" smtClean="0" sz="1600">
                  <a:solidFill>
                    <a:schemeClr val="tx1">
                      <a:lumMod val="85000"/>
                      <a:lumOff val="15000"/>
                    </a:schemeClr>
                  </a:solidFill>
                  <a:cs typeface="+mn-ea"/>
                  <a:sym typeface="+mn-lt"/>
                </a:rPr>
                <a:t>管理不足</a:t>
              </a:r>
            </a:p>
          </p:txBody>
        </p:sp>
        <p:sp>
          <p:nvSpPr>
            <p:cNvPr id="43" name="TextBox 40"/>
            <p:cNvSpPr txBox="1"/>
            <p:nvPr/>
          </p:nvSpPr>
          <p:spPr>
            <a:xfrm>
              <a:off x="3515436" y="4617759"/>
              <a:ext cx="1637638" cy="365760"/>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altLang="en-US" lang="zh-CN" sz="800">
                  <a:solidFill>
                    <a:schemeClr val="tx1">
                      <a:lumMod val="50000"/>
                      <a:lumOff val="50000"/>
                    </a:schemeClr>
                  </a:solidFill>
                  <a:latin typeface="+mn-lt"/>
                  <a:cs typeface="+mn-ea"/>
                  <a:sym typeface="+mn-lt"/>
                </a:rPr>
                <a:t>您的内容打在这或者通过复制您的文本后在此框中选择粘贴</a:t>
              </a:r>
            </a:p>
          </p:txBody>
        </p:sp>
      </p:grpSp>
      <p:sp>
        <p:nvSpPr>
          <p:cNvPr id="44" name="文本框 43">
            <a:extLst>
              <a:ext uri="{FF2B5EF4-FFF2-40B4-BE49-F238E27FC236}">
                <a16:creationId xmlns:a16="http://schemas.microsoft.com/office/drawing/2014/main" id="{D7253455-99BE-4A79-9EB1-0B3D08BBB575}"/>
              </a:ext>
            </a:extLst>
          </p:cNvPr>
          <p:cNvSpPr txBox="1"/>
          <p:nvPr/>
        </p:nvSpPr>
        <p:spPr>
          <a:xfrm>
            <a:off x="1331486" y="2149114"/>
            <a:ext cx="9508023" cy="731520"/>
          </a:xfrm>
          <a:prstGeom prst="rect">
            <a:avLst/>
          </a:prstGeom>
          <a:noFill/>
        </p:spPr>
        <p:txBody>
          <a:bodyPr rtlCol="0" wrap="square">
            <a:spAutoFit/>
          </a:bodyPr>
          <a:lstStyle/>
          <a:p>
            <a:pPr algn="ctr">
              <a:lnSpc>
                <a:spcPct val="200000"/>
              </a:lnSpc>
            </a:pPr>
            <a:r>
              <a:rPr altLang="en-US" lang="zh-CN" smtClean="0" sz="1050">
                <a:solidFill>
                  <a:srgbClr val="686769"/>
                </a:solidFill>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解说所提炼的核心概念。点击输入简要文字解说，解说文字尽量概括精炼，不用多余的文字修饰简洁精准</a:t>
            </a:r>
          </a:p>
        </p:txBody>
      </p:sp>
      <p:grpSp>
        <p:nvGrpSpPr>
          <p:cNvPr id="45" name="组合 44"/>
          <p:cNvGrpSpPr/>
          <p:nvPr/>
        </p:nvGrpSpPr>
        <p:grpSpPr>
          <a:xfrm>
            <a:off x="3320458" y="458741"/>
            <a:ext cx="5572519" cy="785143"/>
            <a:chOff x="1679798" y="438128"/>
            <a:chExt cx="5572519" cy="785143"/>
          </a:xfrm>
        </p:grpSpPr>
        <p:sp>
          <p:nvSpPr>
            <p:cNvPr id="46" name="文本框 45"/>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3200">
                  <a:solidFill>
                    <a:schemeClr val="tx1">
                      <a:lumMod val="85000"/>
                      <a:lumOff val="15000"/>
                    </a:schemeClr>
                  </a:solidFill>
                  <a:cs typeface="+mn-ea"/>
                  <a:sym typeface="+mn-lt"/>
                </a:rPr>
                <a:t>工作不足之处</a:t>
              </a:r>
            </a:p>
          </p:txBody>
        </p:sp>
        <p:sp>
          <p:nvSpPr>
            <p:cNvPr id="47" name="文本框 46"/>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
        <p:nvSpPr>
          <p:cNvPr id="41" name="TextBox 40"/>
          <p:cNvSpPr txBox="1"/>
          <p:nvPr/>
        </p:nvSpPr>
        <p:spPr>
          <a:xfrm>
            <a:off x="1339411" y="6628269"/>
            <a:ext cx="1800200" cy="142240"/>
          </a:xfrm>
          <a:prstGeom prst="rect">
            <a:avLst/>
          </a:prstGeom>
          <a:noFill/>
        </p:spPr>
        <p:txBody>
          <a:bodyPr rtlCol="0" wrap="square">
            <a:spAutoFit/>
          </a:bodyPr>
          <a:lstStyle/>
          <a:p>
            <a:pPr defTabSz="914400" eaLnBrk="1" fontAlgn="auto" hangingPunct="1" indent="0" latinLnBrk="0" lvl="0" marL="0" marR="0">
              <a:lnSpc>
                <a:spcPct val="200000"/>
              </a:lnSpc>
              <a:spcBef>
                <a:spcPct val="0"/>
              </a:spcBef>
              <a:spcAft>
                <a:spcPct val="0"/>
              </a:spcAft>
              <a:buClrTx/>
              <a:buSzTx/>
              <a:buFontTx/>
              <a:buNone/>
              <a:defRPr/>
            </a:pPr>
            <a:r>
              <a:rPr altLang="zh-CN" b="0" baseline="0" cap="none" i="0" kern="0" kumimoji="0" lang="en-US" noProof="0" normalizeH="0" smtClean="0" spc="0" strike="noStrike" sz="100" u="none">
                <a:ln>
                  <a:noFill/>
                </a:ln>
                <a:solidFill>
                  <a:schemeClr val="bg1"/>
                </a:solidFill>
                <a:effectLst/>
                <a:uLnTx/>
                <a:uFillTx/>
              </a:rPr>
              <a:t>PPT模板 http://www.1ppt.com/moban/ </a:t>
            </a:r>
          </a:p>
        </p:txBody>
      </p:sp>
    </p:spTree>
    <p:extLst>
      <p:ext uri="{BB962C8B-B14F-4D97-AF65-F5344CB8AC3E}">
        <p14:creationId val="2169698240"/>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4"/>
                                        </p:tgtEl>
                                        <p:attrNameLst>
                                          <p:attrName>style.visibility</p:attrName>
                                        </p:attrNameLst>
                                      </p:cBhvr>
                                      <p:to>
                                        <p:strVal val="visible"/>
                                      </p:to>
                                    </p:set>
                                    <p:animEffect filter="fade" transition="in">
                                      <p:cBhvr>
                                        <p:cTn dur="1000" id="7"/>
                                        <p:tgtEl>
                                          <p:spTgt spid="44"/>
                                        </p:tgtEl>
                                      </p:cBhvr>
                                    </p:animEffect>
                                    <p:anim calcmode="lin" valueType="num">
                                      <p:cBhvr>
                                        <p:cTn dur="1000" fill="hold" id="8"/>
                                        <p:tgtEl>
                                          <p:spTgt spid="44"/>
                                        </p:tgtEl>
                                        <p:attrNameLst>
                                          <p:attrName>ppt_x</p:attrName>
                                        </p:attrNameLst>
                                      </p:cBhvr>
                                      <p:tavLst>
                                        <p:tav tm="0">
                                          <p:val>
                                            <p:strVal val="#ppt_x"/>
                                          </p:val>
                                        </p:tav>
                                        <p:tav tm="100000">
                                          <p:val>
                                            <p:strVal val="#ppt_x"/>
                                          </p:val>
                                        </p:tav>
                                      </p:tavLst>
                                    </p:anim>
                                    <p:anim calcmode="lin" valueType="num">
                                      <p:cBhvr>
                                        <p:cTn dur="1000" fill="hold" id="9"/>
                                        <p:tgtEl>
                                          <p:spTgt spid="44"/>
                                        </p:tgtEl>
                                        <p:attrNameLst>
                                          <p:attrName>ppt_y</p:attrName>
                                        </p:attrNameLst>
                                      </p:cBhvr>
                                      <p:tavLst>
                                        <p:tav tm="0">
                                          <p:val>
                                            <p:strVal val="#ppt_y+.1"/>
                                          </p:val>
                                        </p:tav>
                                        <p:tav tm="100000">
                                          <p:val>
                                            <p:strVal val="#ppt_y"/>
                                          </p:val>
                                        </p:tav>
                                      </p:tavLst>
                                    </p:anim>
                                  </p:childTnLst>
                                </p:cTn>
                              </p:par>
                              <p:par>
                                <p:cTn fill="hold" id="10" nodeType="withEffect" presetClass="entr" presetID="53" presetSubtype="0">
                                  <p:stCondLst>
                                    <p:cond delay="25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grpId="0" id="15" nodeType="withEffect" presetClass="entr" presetID="53" presetSubtype="0">
                                  <p:stCondLst>
                                    <p:cond delay="25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par>
                                <p:cTn fill="hold" grpId="0" id="20" nodeType="withEffect" presetClass="entr" presetID="53" presetSubtype="0">
                                  <p:stCondLst>
                                    <p:cond delay="250"/>
                                  </p:stCondLst>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ppt_w</p:attrName>
                                        </p:attrNameLst>
                                      </p:cBhvr>
                                      <p:tavLst>
                                        <p:tav tm="0">
                                          <p:val>
                                            <p:fltVal val="0"/>
                                          </p:val>
                                        </p:tav>
                                        <p:tav tm="100000">
                                          <p:val>
                                            <p:strVal val="#ppt_w"/>
                                          </p:val>
                                        </p:tav>
                                      </p:tavLst>
                                    </p:anim>
                                    <p:anim calcmode="lin" valueType="num">
                                      <p:cBhvr>
                                        <p:cTn dur="500" fill="hold" id="23"/>
                                        <p:tgtEl>
                                          <p:spTgt spid="10"/>
                                        </p:tgtEl>
                                        <p:attrNameLst>
                                          <p:attrName>ppt_h</p:attrName>
                                        </p:attrNameLst>
                                      </p:cBhvr>
                                      <p:tavLst>
                                        <p:tav tm="0">
                                          <p:val>
                                            <p:fltVal val="0"/>
                                          </p:val>
                                        </p:tav>
                                        <p:tav tm="100000">
                                          <p:val>
                                            <p:strVal val="#ppt_h"/>
                                          </p:val>
                                        </p:tav>
                                      </p:tavLst>
                                    </p:anim>
                                    <p:animEffect filter="fade" transition="in">
                                      <p:cBhvr>
                                        <p:cTn dur="500" id="24"/>
                                        <p:tgtEl>
                                          <p:spTgt spid="10"/>
                                        </p:tgtEl>
                                      </p:cBhvr>
                                    </p:animEffect>
                                  </p:childTnLst>
                                </p:cTn>
                              </p:par>
                              <p:par>
                                <p:cTn fill="hold" id="25" nodeType="withEffect" presetClass="entr" presetID="53" presetSubtype="0">
                                  <p:stCondLst>
                                    <p:cond delay="25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par>
                                <p:cTn fill="hold" id="30" nodeType="withEffect" presetClass="entr" presetID="53" presetSubtype="0">
                                  <p:stCondLst>
                                    <p:cond delay="250"/>
                                  </p:stCondLst>
                                  <p:childTnLst>
                                    <p:set>
                                      <p:cBhvr>
                                        <p:cTn dur="1" fill="hold" id="31">
                                          <p:stCondLst>
                                            <p:cond delay="0"/>
                                          </p:stCondLst>
                                        </p:cTn>
                                        <p:tgtEl>
                                          <p:spTgt spid="19"/>
                                        </p:tgtEl>
                                        <p:attrNameLst>
                                          <p:attrName>style.visibility</p:attrName>
                                        </p:attrNameLst>
                                      </p:cBhvr>
                                      <p:to>
                                        <p:strVal val="visible"/>
                                      </p:to>
                                    </p:set>
                                    <p:anim calcmode="lin" valueType="num">
                                      <p:cBhvr>
                                        <p:cTn dur="500" fill="hold" id="32"/>
                                        <p:tgtEl>
                                          <p:spTgt spid="19"/>
                                        </p:tgtEl>
                                        <p:attrNameLst>
                                          <p:attrName>ppt_w</p:attrName>
                                        </p:attrNameLst>
                                      </p:cBhvr>
                                      <p:tavLst>
                                        <p:tav tm="0">
                                          <p:val>
                                            <p:fltVal val="0"/>
                                          </p:val>
                                        </p:tav>
                                        <p:tav tm="100000">
                                          <p:val>
                                            <p:strVal val="#ppt_w"/>
                                          </p:val>
                                        </p:tav>
                                      </p:tavLst>
                                    </p:anim>
                                    <p:anim calcmode="lin" valueType="num">
                                      <p:cBhvr>
                                        <p:cTn dur="500" fill="hold" id="33"/>
                                        <p:tgtEl>
                                          <p:spTgt spid="19"/>
                                        </p:tgtEl>
                                        <p:attrNameLst>
                                          <p:attrName>ppt_h</p:attrName>
                                        </p:attrNameLst>
                                      </p:cBhvr>
                                      <p:tavLst>
                                        <p:tav tm="0">
                                          <p:val>
                                            <p:fltVal val="0"/>
                                          </p:val>
                                        </p:tav>
                                        <p:tav tm="100000">
                                          <p:val>
                                            <p:strVal val="#ppt_h"/>
                                          </p:val>
                                        </p:tav>
                                      </p:tavLst>
                                    </p:anim>
                                    <p:animEffect filter="fade" transition="in">
                                      <p:cBhvr>
                                        <p:cTn dur="500" id="34"/>
                                        <p:tgtEl>
                                          <p:spTgt spid="19"/>
                                        </p:tgtEl>
                                      </p:cBhvr>
                                    </p:animEffect>
                                  </p:childTnLst>
                                </p:cTn>
                              </p:par>
                              <p:par>
                                <p:cTn fill="hold" id="35" nodeType="withEffect" presetClass="entr" presetID="53" presetSubtype="0">
                                  <p:stCondLst>
                                    <p:cond delay="250"/>
                                  </p:stCondLst>
                                  <p:childTnLst>
                                    <p:set>
                                      <p:cBhvr>
                                        <p:cTn dur="1" fill="hold" id="36">
                                          <p:stCondLst>
                                            <p:cond delay="0"/>
                                          </p:stCondLst>
                                        </p:cTn>
                                        <p:tgtEl>
                                          <p:spTgt spid="20"/>
                                        </p:tgtEl>
                                        <p:attrNameLst>
                                          <p:attrName>style.visibility</p:attrName>
                                        </p:attrNameLst>
                                      </p:cBhvr>
                                      <p:to>
                                        <p:strVal val="visible"/>
                                      </p:to>
                                    </p:set>
                                    <p:anim calcmode="lin" valueType="num">
                                      <p:cBhvr>
                                        <p:cTn dur="500" fill="hold" id="37"/>
                                        <p:tgtEl>
                                          <p:spTgt spid="20"/>
                                        </p:tgtEl>
                                        <p:attrNameLst>
                                          <p:attrName>ppt_w</p:attrName>
                                        </p:attrNameLst>
                                      </p:cBhvr>
                                      <p:tavLst>
                                        <p:tav tm="0">
                                          <p:val>
                                            <p:fltVal val="0"/>
                                          </p:val>
                                        </p:tav>
                                        <p:tav tm="100000">
                                          <p:val>
                                            <p:strVal val="#ppt_w"/>
                                          </p:val>
                                        </p:tav>
                                      </p:tavLst>
                                    </p:anim>
                                    <p:anim calcmode="lin" valueType="num">
                                      <p:cBhvr>
                                        <p:cTn dur="500" fill="hold" id="38"/>
                                        <p:tgtEl>
                                          <p:spTgt spid="20"/>
                                        </p:tgtEl>
                                        <p:attrNameLst>
                                          <p:attrName>ppt_h</p:attrName>
                                        </p:attrNameLst>
                                      </p:cBhvr>
                                      <p:tavLst>
                                        <p:tav tm="0">
                                          <p:val>
                                            <p:fltVal val="0"/>
                                          </p:val>
                                        </p:tav>
                                        <p:tav tm="100000">
                                          <p:val>
                                            <p:strVal val="#ppt_h"/>
                                          </p:val>
                                        </p:tav>
                                      </p:tavLst>
                                    </p:anim>
                                    <p:animEffect filter="fade" transition="in">
                                      <p:cBhvr>
                                        <p:cTn dur="500" id="39"/>
                                        <p:tgtEl>
                                          <p:spTgt spid="20"/>
                                        </p:tgtEl>
                                      </p:cBhvr>
                                    </p:animEffect>
                                  </p:childTnLst>
                                </p:cTn>
                              </p:par>
                              <p:par>
                                <p:cTn fill="hold" id="40" nodeType="withEffect" presetClass="entr" presetID="53" presetSubtype="0">
                                  <p:stCondLst>
                                    <p:cond delay="250"/>
                                  </p:stCondLst>
                                  <p:childTnLst>
                                    <p:set>
                                      <p:cBhvr>
                                        <p:cTn dur="1" fill="hold" id="41">
                                          <p:stCondLst>
                                            <p:cond delay="0"/>
                                          </p:stCondLst>
                                        </p:cTn>
                                        <p:tgtEl>
                                          <p:spTgt spid="26"/>
                                        </p:tgtEl>
                                        <p:attrNameLst>
                                          <p:attrName>style.visibility</p:attrName>
                                        </p:attrNameLst>
                                      </p:cBhvr>
                                      <p:to>
                                        <p:strVal val="visible"/>
                                      </p:to>
                                    </p:set>
                                    <p:anim calcmode="lin" valueType="num">
                                      <p:cBhvr>
                                        <p:cTn dur="500" fill="hold" id="42"/>
                                        <p:tgtEl>
                                          <p:spTgt spid="26"/>
                                        </p:tgtEl>
                                        <p:attrNameLst>
                                          <p:attrName>ppt_w</p:attrName>
                                        </p:attrNameLst>
                                      </p:cBhvr>
                                      <p:tavLst>
                                        <p:tav tm="0">
                                          <p:val>
                                            <p:fltVal val="0"/>
                                          </p:val>
                                        </p:tav>
                                        <p:tav tm="100000">
                                          <p:val>
                                            <p:strVal val="#ppt_w"/>
                                          </p:val>
                                        </p:tav>
                                      </p:tavLst>
                                    </p:anim>
                                    <p:anim calcmode="lin" valueType="num">
                                      <p:cBhvr>
                                        <p:cTn dur="500" fill="hold" id="43"/>
                                        <p:tgtEl>
                                          <p:spTgt spid="26"/>
                                        </p:tgtEl>
                                        <p:attrNameLst>
                                          <p:attrName>ppt_h</p:attrName>
                                        </p:attrNameLst>
                                      </p:cBhvr>
                                      <p:tavLst>
                                        <p:tav tm="0">
                                          <p:val>
                                            <p:fltVal val="0"/>
                                          </p:val>
                                        </p:tav>
                                        <p:tav tm="100000">
                                          <p:val>
                                            <p:strVal val="#ppt_h"/>
                                          </p:val>
                                        </p:tav>
                                      </p:tavLst>
                                    </p:anim>
                                    <p:animEffect filter="fade" transition="in">
                                      <p:cBhvr>
                                        <p:cTn dur="500" id="44"/>
                                        <p:tgtEl>
                                          <p:spTgt spid="26"/>
                                        </p:tgtEl>
                                      </p:cBhvr>
                                    </p:animEffect>
                                  </p:childTnLst>
                                </p:cTn>
                              </p:par>
                              <p:par>
                                <p:cTn fill="hold" id="45" nodeType="withEffect" presetClass="entr" presetID="53" presetSubtype="0">
                                  <p:stCondLst>
                                    <p:cond delay="250"/>
                                  </p:stCondLst>
                                  <p:childTnLst>
                                    <p:set>
                                      <p:cBhvr>
                                        <p:cTn dur="1" fill="hold" id="46">
                                          <p:stCondLst>
                                            <p:cond delay="0"/>
                                          </p:stCondLst>
                                        </p:cTn>
                                        <p:tgtEl>
                                          <p:spTgt spid="32"/>
                                        </p:tgtEl>
                                        <p:attrNameLst>
                                          <p:attrName>style.visibility</p:attrName>
                                        </p:attrNameLst>
                                      </p:cBhvr>
                                      <p:to>
                                        <p:strVal val="visible"/>
                                      </p:to>
                                    </p:set>
                                    <p:anim calcmode="lin" valueType="num">
                                      <p:cBhvr>
                                        <p:cTn dur="500" fill="hold" id="47"/>
                                        <p:tgtEl>
                                          <p:spTgt spid="32"/>
                                        </p:tgtEl>
                                        <p:attrNameLst>
                                          <p:attrName>ppt_w</p:attrName>
                                        </p:attrNameLst>
                                      </p:cBhvr>
                                      <p:tavLst>
                                        <p:tav tm="0">
                                          <p:val>
                                            <p:fltVal val="0"/>
                                          </p:val>
                                        </p:tav>
                                        <p:tav tm="100000">
                                          <p:val>
                                            <p:strVal val="#ppt_w"/>
                                          </p:val>
                                        </p:tav>
                                      </p:tavLst>
                                    </p:anim>
                                    <p:anim calcmode="lin" valueType="num">
                                      <p:cBhvr>
                                        <p:cTn dur="500" fill="hold" id="48"/>
                                        <p:tgtEl>
                                          <p:spTgt spid="32"/>
                                        </p:tgtEl>
                                        <p:attrNameLst>
                                          <p:attrName>ppt_h</p:attrName>
                                        </p:attrNameLst>
                                      </p:cBhvr>
                                      <p:tavLst>
                                        <p:tav tm="0">
                                          <p:val>
                                            <p:fltVal val="0"/>
                                          </p:val>
                                        </p:tav>
                                        <p:tav tm="100000">
                                          <p:val>
                                            <p:strVal val="#ppt_h"/>
                                          </p:val>
                                        </p:tav>
                                      </p:tavLst>
                                    </p:anim>
                                    <p:animEffect filter="fade" transition="in">
                                      <p:cBhvr>
                                        <p:cTn dur="500" id="49"/>
                                        <p:tgtEl>
                                          <p:spTgt spid="32"/>
                                        </p:tgtEl>
                                      </p:cBhvr>
                                    </p:animEffect>
                                  </p:childTnLst>
                                </p:cTn>
                              </p:par>
                              <p:par>
                                <p:cTn fill="hold" id="50" nodeType="withEffect" presetClass="entr" presetID="53" presetSubtype="0">
                                  <p:stCondLst>
                                    <p:cond delay="250"/>
                                  </p:stCondLst>
                                  <p:childTnLst>
                                    <p:set>
                                      <p:cBhvr>
                                        <p:cTn dur="1" fill="hold" id="51">
                                          <p:stCondLst>
                                            <p:cond delay="0"/>
                                          </p:stCondLst>
                                        </p:cTn>
                                        <p:tgtEl>
                                          <p:spTgt spid="38"/>
                                        </p:tgtEl>
                                        <p:attrNameLst>
                                          <p:attrName>style.visibility</p:attrName>
                                        </p:attrNameLst>
                                      </p:cBhvr>
                                      <p:to>
                                        <p:strVal val="visible"/>
                                      </p:to>
                                    </p:set>
                                    <p:anim calcmode="lin" valueType="num">
                                      <p:cBhvr>
                                        <p:cTn dur="500" fill="hold" id="52"/>
                                        <p:tgtEl>
                                          <p:spTgt spid="38"/>
                                        </p:tgtEl>
                                        <p:attrNameLst>
                                          <p:attrName>ppt_w</p:attrName>
                                        </p:attrNameLst>
                                      </p:cBhvr>
                                      <p:tavLst>
                                        <p:tav tm="0">
                                          <p:val>
                                            <p:fltVal val="0"/>
                                          </p:val>
                                        </p:tav>
                                        <p:tav tm="100000">
                                          <p:val>
                                            <p:strVal val="#ppt_w"/>
                                          </p:val>
                                        </p:tav>
                                      </p:tavLst>
                                    </p:anim>
                                    <p:anim calcmode="lin" valueType="num">
                                      <p:cBhvr>
                                        <p:cTn dur="500" fill="hold" id="53"/>
                                        <p:tgtEl>
                                          <p:spTgt spid="38"/>
                                        </p:tgtEl>
                                        <p:attrNameLst>
                                          <p:attrName>ppt_h</p:attrName>
                                        </p:attrNameLst>
                                      </p:cBhvr>
                                      <p:tavLst>
                                        <p:tav tm="0">
                                          <p:val>
                                            <p:fltVal val="0"/>
                                          </p:val>
                                        </p:tav>
                                        <p:tav tm="100000">
                                          <p:val>
                                            <p:strVal val="#ppt_h"/>
                                          </p:val>
                                        </p:tav>
                                      </p:tavLst>
                                    </p:anim>
                                    <p:animEffect filter="fade" transition="in">
                                      <p:cBhvr>
                                        <p:cTn dur="500" id="54"/>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4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TextBox 50">
            <a:extLst>
              <a:ext uri="{FF2B5EF4-FFF2-40B4-BE49-F238E27FC236}">
                <a16:creationId xmlns:a16="http://schemas.microsoft.com/office/drawing/2014/main" id="{45E71E58-D7DD-43BC-BA7F-129AE9E96056}"/>
              </a:ext>
            </a:extLst>
          </p:cNvPr>
          <p:cNvSpPr txBox="1"/>
          <p:nvPr/>
        </p:nvSpPr>
        <p:spPr>
          <a:xfrm>
            <a:off x="899141" y="3860717"/>
            <a:ext cx="3584749" cy="396240"/>
          </a:xfrm>
          <a:prstGeom prst="rect">
            <a:avLst/>
          </a:prstGeom>
          <a:noFill/>
        </p:spPr>
        <p:txBody>
          <a:bodyPr rtlCol="0" wrap="square">
            <a:spAutoFit/>
          </a:bodyPr>
          <a:lstStyle/>
          <a:p>
            <a:r>
              <a:rPr altLang="en-US" b="1" lang="zh-CN" smtClean="0" sz="2000">
                <a:solidFill>
                  <a:schemeClr val="tx1">
                    <a:lumMod val="75000"/>
                    <a:lumOff val="25000"/>
                  </a:schemeClr>
                </a:solidFill>
                <a:cs typeface="+mn-ea"/>
                <a:sym typeface="+mn-lt"/>
              </a:rPr>
              <a:t>通过管理认知提升人员意识：</a:t>
            </a:r>
          </a:p>
        </p:txBody>
      </p:sp>
      <p:cxnSp>
        <p:nvCxnSpPr>
          <p:cNvPr id="3" name="直接连接符 2">
            <a:extLst>
              <a:ext uri="{FF2B5EF4-FFF2-40B4-BE49-F238E27FC236}">
                <a16:creationId xmlns:a16="http://schemas.microsoft.com/office/drawing/2014/main" id="{293E2BC0-AB6B-4D6A-AF89-E2A90230C5AA}"/>
              </a:ext>
            </a:extLst>
          </p:cNvPr>
          <p:cNvCxnSpPr/>
          <p:nvPr/>
        </p:nvCxnSpPr>
        <p:spPr>
          <a:xfrm>
            <a:off x="994987" y="4434337"/>
            <a:ext cx="1048426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C916AC16-67FF-42D9-979D-AB4558FAA086}"/>
              </a:ext>
            </a:extLst>
          </p:cNvPr>
          <p:cNvSpPr/>
          <p:nvPr/>
        </p:nvSpPr>
        <p:spPr>
          <a:xfrm>
            <a:off x="994987"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a:extLst>
              <a:ext uri="{FF2B5EF4-FFF2-40B4-BE49-F238E27FC236}">
                <a16:creationId xmlns:a16="http://schemas.microsoft.com/office/drawing/2014/main" id="{4E2BF583-8FF2-4574-B4C2-A48864016D79}"/>
              </a:ext>
            </a:extLst>
          </p:cNvPr>
          <p:cNvSpPr/>
          <p:nvPr/>
        </p:nvSpPr>
        <p:spPr>
          <a:xfrm>
            <a:off x="3753528"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a:extLst>
              <a:ext uri="{FF2B5EF4-FFF2-40B4-BE49-F238E27FC236}">
                <a16:creationId xmlns:a16="http://schemas.microsoft.com/office/drawing/2014/main" id="{4EA2DCA0-BE3A-4FA3-8CC3-45BEB4B6C2C7}"/>
              </a:ext>
            </a:extLst>
          </p:cNvPr>
          <p:cNvSpPr/>
          <p:nvPr/>
        </p:nvSpPr>
        <p:spPr>
          <a:xfrm>
            <a:off x="6512069"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5" name="矩形 44">
            <a:extLst>
              <a:ext uri="{FF2B5EF4-FFF2-40B4-BE49-F238E27FC236}">
                <a16:creationId xmlns:a16="http://schemas.microsoft.com/office/drawing/2014/main" id="{32634D8B-19EC-4E15-89CB-C6C3871FED12}"/>
              </a:ext>
            </a:extLst>
          </p:cNvPr>
          <p:cNvSpPr/>
          <p:nvPr/>
        </p:nvSpPr>
        <p:spPr>
          <a:xfrm>
            <a:off x="9270610"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8" name="图片 47">
            <a:extLst>
              <a:ext uri="{FF2B5EF4-FFF2-40B4-BE49-F238E27FC236}">
                <a16:creationId xmlns:a16="http://schemas.microsoft.com/office/drawing/2014/main" id="{8E97C0C2-CED3-4A3B-8BB1-C90F080F4753}"/>
              </a:ext>
            </a:extLst>
          </p:cNvPr>
          <p:cNvPicPr>
            <a:picLocks noChangeAspect="1"/>
          </p:cNvPicPr>
          <p:nvPr/>
        </p:nvPicPr>
        <p:blipFill>
          <a:blip r:embed="rId3">
            <a:extLst>
              <a:ext uri="{28A0092B-C50C-407E-A947-70E740481C1C}">
                <a14:useLocalDpi val="0"/>
              </a:ext>
            </a:extLst>
          </a:blip>
          <a:srcRect b="10378" t="10378"/>
          <a:stretch>
            <a:fillRect/>
          </a:stretch>
        </p:blipFill>
        <p:spPr>
          <a:xfrm>
            <a:off x="6910419" y="2116438"/>
            <a:ext cx="4568833" cy="1810292"/>
          </a:xfrm>
          <a:prstGeom prst="rect">
            <a:avLst/>
          </a:prstGeom>
          <a:ln>
            <a:solidFill>
              <a:schemeClr val="bg1">
                <a:lumMod val="75000"/>
              </a:schemeClr>
            </a:solidFill>
          </a:ln>
          <a:effectLst>
            <a:outerShdw algn="tl" blurRad="190500" dir="2700000" dist="63500" rotWithShape="0">
              <a:prstClr val="black">
                <a:alpha val="30000"/>
              </a:prstClr>
            </a:outerShdw>
          </a:effectLst>
        </p:spPr>
      </p:pic>
      <p:grpSp>
        <p:nvGrpSpPr>
          <p:cNvPr id="51" name="组合 50">
            <a:extLst>
              <a:ext uri="{FF2B5EF4-FFF2-40B4-BE49-F238E27FC236}">
                <a16:creationId xmlns:a16="http://schemas.microsoft.com/office/drawing/2014/main" id="{1D513313-55F7-4550-8EF3-F5E46F12957D}"/>
              </a:ext>
            </a:extLst>
          </p:cNvPr>
          <p:cNvGrpSpPr/>
          <p:nvPr/>
        </p:nvGrpSpPr>
        <p:grpSpPr>
          <a:xfrm>
            <a:off x="760376" y="5262644"/>
            <a:ext cx="497357" cy="766101"/>
            <a:chOff x="1700334" y="4487003"/>
            <a:chExt cx="497357" cy="766101"/>
          </a:xfrm>
        </p:grpSpPr>
        <p:sp>
          <p:nvSpPr>
            <p:cNvPr id="49" name="椭圆 48">
              <a:extLst>
                <a:ext uri="{FF2B5EF4-FFF2-40B4-BE49-F238E27FC236}">
                  <a16:creationId xmlns:a16="http://schemas.microsoft.com/office/drawing/2014/main" id="{FE47BA57-F6D9-4C90-B8D9-EE000DDCF740}"/>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文本框 49">
              <a:extLst>
                <a:ext uri="{FF2B5EF4-FFF2-40B4-BE49-F238E27FC236}">
                  <a16:creationId xmlns:a16="http://schemas.microsoft.com/office/drawing/2014/main" id="{6BB80207-633C-4B0C-86F6-42B36576F1C5}"/>
                </a:ext>
              </a:extLst>
            </p:cNvPr>
            <p:cNvSpPr txBox="1"/>
            <p:nvPr/>
          </p:nvSpPr>
          <p:spPr>
            <a:xfrm>
              <a:off x="1718702" y="4545218"/>
              <a:ext cx="471369" cy="701040"/>
            </a:xfrm>
            <a:prstGeom prst="rect">
              <a:avLst/>
            </a:prstGeom>
            <a:noFill/>
          </p:spPr>
          <p:txBody>
            <a:bodyPr rtlCol="0" wrap="square">
              <a:spAutoFit/>
            </a:bodyPr>
            <a:lstStyle/>
            <a:p>
              <a:pPr algn="ctr"/>
              <a:r>
                <a:rPr altLang="zh-CN" lang="en-US" sz="2000">
                  <a:solidFill>
                    <a:schemeClr val="bg1"/>
                  </a:solidFill>
                  <a:cs typeface="+mn-ea"/>
                  <a:sym typeface="+mn-lt"/>
                </a:rPr>
                <a:t>01</a:t>
              </a:r>
            </a:p>
          </p:txBody>
        </p:sp>
      </p:grpSp>
      <p:sp>
        <p:nvSpPr>
          <p:cNvPr id="54" name="TextBox 47">
            <a:extLst>
              <a:ext uri="{FF2B5EF4-FFF2-40B4-BE49-F238E27FC236}">
                <a16:creationId xmlns:a16="http://schemas.microsoft.com/office/drawing/2014/main" id="{766871B4-F1CC-4A70-8960-6A71DA71A728}"/>
              </a:ext>
            </a:extLst>
          </p:cNvPr>
          <p:cNvSpPr txBox="1"/>
          <p:nvPr/>
        </p:nvSpPr>
        <p:spPr>
          <a:xfrm>
            <a:off x="1374915" y="5251515"/>
            <a:ext cx="1601187" cy="64008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r>
              <a:rPr altLang="en-US" b="1" lang="zh-CN" sz="1200">
                <a:solidFill>
                  <a:schemeClr val="tx1">
                    <a:lumMod val="75000"/>
                    <a:lumOff val="25000"/>
                  </a:schemeClr>
                </a:solidFill>
                <a:latin typeface="+mn-lt"/>
                <a:ea typeface="+mn-ea"/>
                <a:cs typeface="+mn-ea"/>
                <a:sym typeface="+mn-lt"/>
              </a:rPr>
              <a:t>客户对公司产品（服务）是否满意？</a:t>
            </a:r>
          </a:p>
        </p:txBody>
      </p:sp>
      <p:grpSp>
        <p:nvGrpSpPr>
          <p:cNvPr id="56" name="组合 55">
            <a:extLst>
              <a:ext uri="{FF2B5EF4-FFF2-40B4-BE49-F238E27FC236}">
                <a16:creationId xmlns:a16="http://schemas.microsoft.com/office/drawing/2014/main" id="{C571C1A4-8414-4514-812E-C13D4FD33D1D}"/>
              </a:ext>
            </a:extLst>
          </p:cNvPr>
          <p:cNvGrpSpPr/>
          <p:nvPr/>
        </p:nvGrpSpPr>
        <p:grpSpPr>
          <a:xfrm>
            <a:off x="3514967" y="5262644"/>
            <a:ext cx="497357" cy="766101"/>
            <a:chOff x="1700334" y="4487003"/>
            <a:chExt cx="497357" cy="766101"/>
          </a:xfrm>
        </p:grpSpPr>
        <p:sp>
          <p:nvSpPr>
            <p:cNvPr id="57" name="椭圆 56">
              <a:extLst>
                <a:ext uri="{FF2B5EF4-FFF2-40B4-BE49-F238E27FC236}">
                  <a16:creationId xmlns:a16="http://schemas.microsoft.com/office/drawing/2014/main" id="{9969014C-7456-4957-9FAF-67B287FBDC2A}"/>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8" name="文本框 57">
              <a:extLst>
                <a:ext uri="{FF2B5EF4-FFF2-40B4-BE49-F238E27FC236}">
                  <a16:creationId xmlns:a16="http://schemas.microsoft.com/office/drawing/2014/main" id="{318D8A1E-9B0C-47CA-9334-497354208504}"/>
                </a:ext>
              </a:extLst>
            </p:cNvPr>
            <p:cNvSpPr txBox="1"/>
            <p:nvPr/>
          </p:nvSpPr>
          <p:spPr>
            <a:xfrm>
              <a:off x="1718702" y="4545218"/>
              <a:ext cx="471369" cy="701040"/>
            </a:xfrm>
            <a:prstGeom prst="rect">
              <a:avLst/>
            </a:prstGeom>
            <a:noFill/>
          </p:spPr>
          <p:txBody>
            <a:bodyPr rtlCol="0" wrap="square">
              <a:spAutoFit/>
            </a:bodyPr>
            <a:lstStyle/>
            <a:p>
              <a:pPr algn="ctr"/>
              <a:r>
                <a:rPr altLang="zh-CN" lang="en-US" sz="2000">
                  <a:solidFill>
                    <a:schemeClr val="bg1"/>
                  </a:solidFill>
                  <a:cs typeface="+mn-ea"/>
                  <a:sym typeface="+mn-lt"/>
                </a:rPr>
                <a:t>02</a:t>
              </a:r>
            </a:p>
          </p:txBody>
        </p:sp>
      </p:grpSp>
      <p:sp>
        <p:nvSpPr>
          <p:cNvPr id="59" name="TextBox 47">
            <a:extLst>
              <a:ext uri="{FF2B5EF4-FFF2-40B4-BE49-F238E27FC236}">
                <a16:creationId xmlns:a16="http://schemas.microsoft.com/office/drawing/2014/main" id="{7A5624AC-7764-456B-A04C-8370CB947B2D}"/>
              </a:ext>
            </a:extLst>
          </p:cNvPr>
          <p:cNvSpPr txBox="1"/>
          <p:nvPr/>
        </p:nvSpPr>
        <p:spPr>
          <a:xfrm>
            <a:off x="4141497" y="5200422"/>
            <a:ext cx="1601187" cy="64008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r>
              <a:rPr altLang="en-US" b="1" lang="zh-CN" sz="1200">
                <a:solidFill>
                  <a:schemeClr val="tx1">
                    <a:lumMod val="75000"/>
                    <a:lumOff val="25000"/>
                  </a:schemeClr>
                </a:solidFill>
                <a:latin typeface="+mn-lt"/>
                <a:ea typeface="+mn-ea"/>
                <a:cs typeface="+mn-ea"/>
                <a:sym typeface="+mn-lt"/>
              </a:rPr>
              <a:t>如果不满意，问题出在什么地方？</a:t>
            </a:r>
          </a:p>
        </p:txBody>
      </p:sp>
      <p:grpSp>
        <p:nvGrpSpPr>
          <p:cNvPr id="61" name="组合 60">
            <a:extLst>
              <a:ext uri="{FF2B5EF4-FFF2-40B4-BE49-F238E27FC236}">
                <a16:creationId xmlns:a16="http://schemas.microsoft.com/office/drawing/2014/main" id="{B0E74B34-B1D8-437A-9097-D52880F0C1C2}"/>
              </a:ext>
            </a:extLst>
          </p:cNvPr>
          <p:cNvGrpSpPr/>
          <p:nvPr/>
        </p:nvGrpSpPr>
        <p:grpSpPr>
          <a:xfrm>
            <a:off x="6269558" y="5262644"/>
            <a:ext cx="497357" cy="766101"/>
            <a:chOff x="1700334" y="4487003"/>
            <a:chExt cx="497357" cy="766101"/>
          </a:xfrm>
        </p:grpSpPr>
        <p:sp>
          <p:nvSpPr>
            <p:cNvPr id="62" name="椭圆 61">
              <a:extLst>
                <a:ext uri="{FF2B5EF4-FFF2-40B4-BE49-F238E27FC236}">
                  <a16:creationId xmlns:a16="http://schemas.microsoft.com/office/drawing/2014/main" id="{B6A4565C-F783-4AD7-8B31-CC1F105CD7AE}"/>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3" name="文本框 62">
              <a:extLst>
                <a:ext uri="{FF2B5EF4-FFF2-40B4-BE49-F238E27FC236}">
                  <a16:creationId xmlns:a16="http://schemas.microsoft.com/office/drawing/2014/main" id="{E75E4602-541C-43C4-9208-6D90DDD7F4BC}"/>
                </a:ext>
              </a:extLst>
            </p:cNvPr>
            <p:cNvSpPr txBox="1"/>
            <p:nvPr/>
          </p:nvSpPr>
          <p:spPr>
            <a:xfrm>
              <a:off x="1718703" y="4545218"/>
              <a:ext cx="471369" cy="701040"/>
            </a:xfrm>
            <a:prstGeom prst="rect">
              <a:avLst/>
            </a:prstGeom>
            <a:noFill/>
          </p:spPr>
          <p:txBody>
            <a:bodyPr rtlCol="0" wrap="square">
              <a:spAutoFit/>
            </a:bodyPr>
            <a:lstStyle/>
            <a:p>
              <a:pPr algn="ctr"/>
              <a:r>
                <a:rPr altLang="zh-CN" lang="en-US" sz="2000">
                  <a:solidFill>
                    <a:schemeClr val="bg1"/>
                  </a:solidFill>
                  <a:cs typeface="+mn-ea"/>
                  <a:sym typeface="+mn-lt"/>
                </a:rPr>
                <a:t>03</a:t>
              </a:r>
            </a:p>
          </p:txBody>
        </p:sp>
      </p:grpSp>
      <p:sp>
        <p:nvSpPr>
          <p:cNvPr id="64" name="TextBox 47">
            <a:extLst>
              <a:ext uri="{FF2B5EF4-FFF2-40B4-BE49-F238E27FC236}">
                <a16:creationId xmlns:a16="http://schemas.microsoft.com/office/drawing/2014/main" id="{C06812AE-E548-4329-8B56-808BA8474CFE}"/>
              </a:ext>
            </a:extLst>
          </p:cNvPr>
          <p:cNvSpPr txBox="1"/>
          <p:nvPr/>
        </p:nvSpPr>
        <p:spPr>
          <a:xfrm>
            <a:off x="6908078" y="5200422"/>
            <a:ext cx="1601187" cy="91440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r>
              <a:rPr altLang="en-US" b="1" lang="zh-CN" sz="1200">
                <a:solidFill>
                  <a:schemeClr val="tx1">
                    <a:lumMod val="75000"/>
                    <a:lumOff val="25000"/>
                  </a:schemeClr>
                </a:solidFill>
                <a:latin typeface="+mn-lt"/>
                <a:ea typeface="+mn-ea"/>
                <a:cs typeface="+mn-ea"/>
                <a:sym typeface="+mn-lt"/>
              </a:rPr>
              <a:t>如果是产品（服务），应该怎样让客户满意？</a:t>
            </a:r>
          </a:p>
        </p:txBody>
      </p:sp>
      <p:grpSp>
        <p:nvGrpSpPr>
          <p:cNvPr id="66" name="组合 65">
            <a:extLst>
              <a:ext uri="{FF2B5EF4-FFF2-40B4-BE49-F238E27FC236}">
                <a16:creationId xmlns:a16="http://schemas.microsoft.com/office/drawing/2014/main" id="{DBBCBD0E-68EB-4639-934F-529860DC9191}"/>
              </a:ext>
            </a:extLst>
          </p:cNvPr>
          <p:cNvGrpSpPr/>
          <p:nvPr/>
        </p:nvGrpSpPr>
        <p:grpSpPr>
          <a:xfrm>
            <a:off x="9024148" y="5262644"/>
            <a:ext cx="497357" cy="766101"/>
            <a:chOff x="1700334" y="4487003"/>
            <a:chExt cx="497357" cy="766101"/>
          </a:xfrm>
        </p:grpSpPr>
        <p:sp>
          <p:nvSpPr>
            <p:cNvPr id="67" name="椭圆 66">
              <a:extLst>
                <a:ext uri="{FF2B5EF4-FFF2-40B4-BE49-F238E27FC236}">
                  <a16:creationId xmlns:a16="http://schemas.microsoft.com/office/drawing/2014/main" id="{C98256BC-7999-406B-8245-41B827534D9A}"/>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8" name="文本框 67">
              <a:extLst>
                <a:ext uri="{FF2B5EF4-FFF2-40B4-BE49-F238E27FC236}">
                  <a16:creationId xmlns:a16="http://schemas.microsoft.com/office/drawing/2014/main" id="{0B14177B-EAA2-4DB1-8C37-92506EFD802D}"/>
                </a:ext>
              </a:extLst>
            </p:cNvPr>
            <p:cNvSpPr txBox="1"/>
            <p:nvPr/>
          </p:nvSpPr>
          <p:spPr>
            <a:xfrm>
              <a:off x="1718703" y="4545218"/>
              <a:ext cx="471369" cy="701040"/>
            </a:xfrm>
            <a:prstGeom prst="rect">
              <a:avLst/>
            </a:prstGeom>
            <a:noFill/>
          </p:spPr>
          <p:txBody>
            <a:bodyPr rtlCol="0" wrap="square">
              <a:spAutoFit/>
            </a:bodyPr>
            <a:lstStyle/>
            <a:p>
              <a:pPr algn="ctr"/>
              <a:r>
                <a:rPr altLang="zh-CN" lang="en-US" sz="2000">
                  <a:solidFill>
                    <a:schemeClr val="bg1"/>
                  </a:solidFill>
                  <a:cs typeface="+mn-ea"/>
                  <a:sym typeface="+mn-lt"/>
                </a:rPr>
                <a:t>04</a:t>
              </a:r>
            </a:p>
          </p:txBody>
        </p:sp>
      </p:grpSp>
      <p:sp>
        <p:nvSpPr>
          <p:cNvPr id="69" name="TextBox 47">
            <a:extLst>
              <a:ext uri="{FF2B5EF4-FFF2-40B4-BE49-F238E27FC236}">
                <a16:creationId xmlns:a16="http://schemas.microsoft.com/office/drawing/2014/main" id="{182712E3-9A25-45E9-BD04-D4C4923122C1}"/>
              </a:ext>
            </a:extLst>
          </p:cNvPr>
          <p:cNvSpPr txBox="1"/>
          <p:nvPr/>
        </p:nvSpPr>
        <p:spPr>
          <a:xfrm>
            <a:off x="9638688" y="5209332"/>
            <a:ext cx="1601187" cy="640080"/>
          </a:xfrm>
          <a:prstGeom prst="rect">
            <a:avLst/>
          </a:prstGeom>
          <a:noFill/>
        </p:spPr>
        <p:txBody>
          <a:bodyPr rtlCol="0" wrap="square">
            <a:spAutoFit/>
          </a:bodyPr>
          <a:lstStyle>
            <a:defPPr>
              <a:defRPr lang="zh-CN"/>
            </a:defPPr>
            <a:lvl1pPr>
              <a:lnSpc>
                <a:spcPct val="150000"/>
              </a:lnSpc>
              <a:defRPr sz="1800">
                <a:solidFill>
                  <a:schemeClr val="tx1">
                    <a:lumMod val="50000"/>
                    <a:lumOff val="50000"/>
                  </a:schemeClr>
                </a:solidFill>
                <a:latin charset="-122" panose="020b0503020204020204" pitchFamily="34" typeface="微软雅黑"/>
                <a:ea charset="-122" pitchFamily="34" typeface="微软雅黑"/>
              </a:defRPr>
            </a:lvl1pPr>
          </a:lstStyle>
          <a:p>
            <a:r>
              <a:rPr altLang="en-US" b="1" lang="zh-CN" sz="1200">
                <a:solidFill>
                  <a:schemeClr val="tx1">
                    <a:lumMod val="75000"/>
                    <a:lumOff val="25000"/>
                  </a:schemeClr>
                </a:solidFill>
                <a:latin typeface="+mn-lt"/>
                <a:ea typeface="+mn-ea"/>
                <a:cs typeface="+mn-ea"/>
                <a:sym typeface="+mn-lt"/>
              </a:rPr>
              <a:t>应该将客户意见递交到哪个部门？</a:t>
            </a:r>
          </a:p>
        </p:txBody>
      </p:sp>
      <p:sp>
        <p:nvSpPr>
          <p:cNvPr id="36" name="TextBox 55">
            <a:extLst>
              <a:ext uri="{FF2B5EF4-FFF2-40B4-BE49-F238E27FC236}">
                <a16:creationId xmlns:a16="http://schemas.microsoft.com/office/drawing/2014/main" id="{BA98FDFE-D6EA-470F-BAFE-B924F599C31D}"/>
              </a:ext>
            </a:extLst>
          </p:cNvPr>
          <p:cNvSpPr txBox="1"/>
          <p:nvPr/>
        </p:nvSpPr>
        <p:spPr>
          <a:xfrm>
            <a:off x="982955" y="2796024"/>
            <a:ext cx="3947210" cy="640080"/>
          </a:xfrm>
          <a:prstGeom prst="rect">
            <a:avLst/>
          </a:prstGeom>
          <a:noFill/>
        </p:spPr>
        <p:txBody>
          <a:bodyPr rtlCol="0" wrap="square">
            <a:spAutoFit/>
          </a:bodyPr>
          <a:lstStyle>
            <a:defPPr>
              <a:defRPr lang="en-US"/>
            </a:defPPr>
            <a:lvl1pPr>
              <a:lnSpc>
                <a:spcPts val="3000"/>
              </a:lnSpc>
              <a:defRPr sz="1600">
                <a:solidFill>
                  <a:schemeClr val="tx1">
                    <a:lumMod val="85000"/>
                    <a:lumOff val="15000"/>
                  </a:schemeClr>
                </a:solidFill>
                <a:cs typeface="+mn-ea"/>
              </a:defRPr>
            </a:lvl1pPr>
          </a:lstStyle>
          <a:p>
            <a:pPr>
              <a:lnSpc>
                <a:spcPct val="150000"/>
              </a:lnSpc>
            </a:pPr>
            <a:r>
              <a:rPr altLang="en-US" lang="zh-CN" sz="1200">
                <a:solidFill>
                  <a:schemeClr val="tx1">
                    <a:lumMod val="50000"/>
                    <a:lumOff val="50000"/>
                  </a:schemeClr>
                </a:solidFill>
                <a:sym typeface="+mn-lt"/>
              </a:rPr>
              <a:t>只有有了“客户满意度”这个数据，才能更好的去完成客户服务工作。</a:t>
            </a:r>
          </a:p>
        </p:txBody>
      </p:sp>
      <p:sp>
        <p:nvSpPr>
          <p:cNvPr id="33" name="文本占位符 6146">
            <a:extLst>
              <a:ext uri="{FF2B5EF4-FFF2-40B4-BE49-F238E27FC236}">
                <a16:creationId xmlns:a16="http://schemas.microsoft.com/office/drawing/2014/main" id="{81998779-ED04-4FC0-8D95-85285A093C01}"/>
              </a:ext>
            </a:extLst>
          </p:cNvPr>
          <p:cNvSpPr txBox="1"/>
          <p:nvPr/>
        </p:nvSpPr>
        <p:spPr>
          <a:xfrm>
            <a:off x="-1673069" y="6836612"/>
            <a:ext cx="6156960" cy="2590165"/>
          </a:xfrm>
          <a:prstGeom prst="rect">
            <a:avLst/>
          </a:prstGeom>
        </p:spPr>
        <p:txBody>
          <a:bodyPr anchor="t" bIns="45720" lIns="91440" rIns="91440" tIns="45720" vert="horz" wrap="square">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50000"/>
              </a:lnSpc>
              <a:buClr>
                <a:schemeClr val="tx1"/>
              </a:buClr>
              <a:buFont charset="0" panose="020b0604020202020204" pitchFamily="34" typeface="Arial"/>
              <a:buNone/>
            </a:pPr>
            <a:endParaRPr altLang="en-US" lang="zh-CN" smtClean="0" sz="1400">
              <a:solidFill>
                <a:schemeClr val="tx1">
                  <a:lumMod val="75000"/>
                  <a:lumOff val="25000"/>
                </a:schemeClr>
              </a:solidFill>
              <a:cs typeface="+mn-ea"/>
              <a:sym typeface="+mn-lt"/>
            </a:endParaRPr>
          </a:p>
        </p:txBody>
      </p:sp>
      <p:sp>
        <p:nvSpPr>
          <p:cNvPr id="2" name="圆角矩形 1"/>
          <p:cNvSpPr/>
          <p:nvPr/>
        </p:nvSpPr>
        <p:spPr>
          <a:xfrm>
            <a:off x="1045317" y="2117160"/>
            <a:ext cx="1892232" cy="418067"/>
          </a:xfrm>
          <a:prstGeom prst="roundRect">
            <a:avLst>
              <a:gd fmla="val 50000" name="adj"/>
            </a:avLst>
          </a:prstGeom>
          <a:gradFill>
            <a:gsLst>
              <a:gs pos="0">
                <a:srgbClr val="92BFB5"/>
              </a:gs>
              <a:gs pos="100000">
                <a:srgbClr val="52A4A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buClr>
                <a:schemeClr val="tx1"/>
              </a:buClr>
            </a:pPr>
            <a:r>
              <a:rPr altLang="en-US" b="1" lang="zh-CN" smtClean="0" sz="2000">
                <a:cs typeface="+mn-ea"/>
                <a:sym typeface="+mn-lt"/>
              </a:rPr>
              <a:t>管理措施</a:t>
            </a:r>
          </a:p>
        </p:txBody>
      </p:sp>
      <p:grpSp>
        <p:nvGrpSpPr>
          <p:cNvPr id="29" name="组合 28"/>
          <p:cNvGrpSpPr/>
          <p:nvPr/>
        </p:nvGrpSpPr>
        <p:grpSpPr>
          <a:xfrm>
            <a:off x="3320458" y="458741"/>
            <a:ext cx="5572519" cy="785143"/>
            <a:chOff x="1679798" y="438128"/>
            <a:chExt cx="5572519" cy="785143"/>
          </a:xfrm>
        </p:grpSpPr>
        <p:sp>
          <p:nvSpPr>
            <p:cNvPr id="30" name="文本框 29"/>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3200">
                  <a:solidFill>
                    <a:schemeClr val="tx1">
                      <a:lumMod val="85000"/>
                      <a:lumOff val="15000"/>
                    </a:schemeClr>
                  </a:solidFill>
                  <a:cs typeface="+mn-ea"/>
                  <a:sym typeface="+mn-lt"/>
                </a:rPr>
                <a:t>工作不足之处</a:t>
              </a:r>
            </a:p>
          </p:txBody>
        </p:sp>
        <p:sp>
          <p:nvSpPr>
            <p:cNvPr id="31" name="文本框 30"/>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998808902"/>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 presetSubtype="10">
                                  <p:stCondLst>
                                    <p:cond delay="0"/>
                                  </p:stCondLst>
                                  <p:childTnLst>
                                    <p:set>
                                      <p:cBhvr>
                                        <p:cTn dur="1" fill="hold" id="12">
                                          <p:stCondLst>
                                            <p:cond delay="0"/>
                                          </p:stCondLst>
                                        </p:cTn>
                                        <p:tgtEl>
                                          <p:spTgt spid="48"/>
                                        </p:tgtEl>
                                        <p:attrNameLst>
                                          <p:attrName>style.visibility</p:attrName>
                                        </p:attrNameLst>
                                      </p:cBhvr>
                                      <p:to>
                                        <p:strVal val="visible"/>
                                      </p:to>
                                    </p:set>
                                    <p:animEffect filter="checkerboard(across)" transition="in">
                                      <p:cBhvr>
                                        <p:cTn dur="500" id="13"/>
                                        <p:tgtEl>
                                          <p:spTgt spid="48"/>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iterate type="wd">
                                    <p:tmPct val="10000"/>
                                  </p:iterate>
                                  <p:childTnLst>
                                    <p:set>
                                      <p:cBhvr>
                                        <p:cTn dur="1" fill="hold" id="16">
                                          <p:stCondLst>
                                            <p:cond delay="0"/>
                                          </p:stCondLst>
                                        </p:cTn>
                                        <p:tgtEl>
                                          <p:spTgt spid="36"/>
                                        </p:tgtEl>
                                        <p:attrNameLst>
                                          <p:attrName>style.visibility</p:attrName>
                                        </p:attrNameLst>
                                      </p:cBhvr>
                                      <p:to>
                                        <p:strVal val="visible"/>
                                      </p:to>
                                    </p:set>
                                    <p:anim calcmode="lin" valueType="num">
                                      <p:cBhvr>
                                        <p:cTn dur="500" fill="hold" id="17"/>
                                        <p:tgtEl>
                                          <p:spTgt spid="36"/>
                                        </p:tgtEl>
                                        <p:attrNameLst>
                                          <p:attrName>ppt_w</p:attrName>
                                        </p:attrNameLst>
                                      </p:cBhvr>
                                      <p:tavLst>
                                        <p:tav tm="0">
                                          <p:val>
                                            <p:fltVal val="0"/>
                                          </p:val>
                                        </p:tav>
                                        <p:tav tm="100000">
                                          <p:val>
                                            <p:strVal val="#ppt_w"/>
                                          </p:val>
                                        </p:tav>
                                      </p:tavLst>
                                    </p:anim>
                                    <p:anim calcmode="lin" valueType="num">
                                      <p:cBhvr>
                                        <p:cTn dur="500" fill="hold" id="18"/>
                                        <p:tgtEl>
                                          <p:spTgt spid="36"/>
                                        </p:tgtEl>
                                        <p:attrNameLst>
                                          <p:attrName>ppt_h</p:attrName>
                                        </p:attrNameLst>
                                      </p:cBhvr>
                                      <p:tavLst>
                                        <p:tav tm="0">
                                          <p:val>
                                            <p:fltVal val="0"/>
                                          </p:val>
                                        </p:tav>
                                        <p:tav tm="100000">
                                          <p:val>
                                            <p:strVal val="#ppt_h"/>
                                          </p:val>
                                        </p:tav>
                                      </p:tavLst>
                                    </p:anim>
                                    <p:animEffect filter="fade" transition="in">
                                      <p:cBhvr>
                                        <p:cTn dur="500" id="19"/>
                                        <p:tgtEl>
                                          <p:spTgt spid="36"/>
                                        </p:tgtEl>
                                      </p:cBhvr>
                                    </p:animEffect>
                                  </p:childTnLst>
                                </p:cTn>
                              </p:par>
                            </p:childTnLst>
                          </p:cTn>
                        </p:par>
                        <p:par>
                          <p:cTn fill="hold" id="20" nodeType="afterGroup">
                            <p:stCondLst>
                              <p:cond delay="2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40"/>
                                        </p:tgtEl>
                                        <p:attrNameLst>
                                          <p:attrName>style.visibility</p:attrName>
                                        </p:attrNameLst>
                                      </p:cBhvr>
                                      <p:to>
                                        <p:strVal val="visible"/>
                                      </p:to>
                                    </p:set>
                                    <p:anim calcmode="lin" valueType="num">
                                      <p:cBhvr>
                                        <p:cTn dur="500" fill="hold" id="23"/>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40"/>
                                        </p:tgtEl>
                                        <p:attrNameLst>
                                          <p:attrName>ppt_y</p:attrName>
                                        </p:attrNameLst>
                                      </p:cBhvr>
                                      <p:tavLst>
                                        <p:tav tm="0">
                                          <p:val>
                                            <p:strVal val="#ppt_y"/>
                                          </p:val>
                                        </p:tav>
                                        <p:tav tm="100000">
                                          <p:val>
                                            <p:strVal val="#ppt_y"/>
                                          </p:val>
                                        </p:tav>
                                      </p:tavLst>
                                    </p:anim>
                                    <p:anim calcmode="lin" valueType="num">
                                      <p:cBhvr>
                                        <p:cTn dur="500" fill="hold" id="25"/>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4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40"/>
                                        </p:tgtEl>
                                      </p:cBhvr>
                                    </p:animEffect>
                                  </p:childTnLst>
                                </p:cTn>
                              </p:par>
                            </p:childTnLst>
                          </p:cTn>
                        </p:par>
                        <p:par>
                          <p:cTn fill="hold" id="28" nodeType="afterGroup">
                            <p:stCondLst>
                              <p:cond delay="2500"/>
                            </p:stCondLst>
                            <p:childTnLst>
                              <p:par>
                                <p:cTn fill="hold" id="29" nodeType="afterEffect" presetClass="entr" presetID="16" presetSubtype="21">
                                  <p:stCondLst>
                                    <p:cond delay="0"/>
                                  </p:stCondLst>
                                  <p:childTnLst>
                                    <p:set>
                                      <p:cBhvr>
                                        <p:cTn dur="1" fill="hold" id="30">
                                          <p:stCondLst>
                                            <p:cond delay="0"/>
                                          </p:stCondLst>
                                        </p:cTn>
                                        <p:tgtEl>
                                          <p:spTgt spid="3"/>
                                        </p:tgtEl>
                                        <p:attrNameLst>
                                          <p:attrName>style.visibility</p:attrName>
                                        </p:attrNameLst>
                                      </p:cBhvr>
                                      <p:to>
                                        <p:strVal val="visible"/>
                                      </p:to>
                                    </p:set>
                                    <p:animEffect filter="barn(inVertical)" transition="in">
                                      <p:cBhvr>
                                        <p:cTn dur="500" id="31"/>
                                        <p:tgtEl>
                                          <p:spTgt spid="3"/>
                                        </p:tgtEl>
                                      </p:cBhvr>
                                    </p:animEffect>
                                  </p:childTnLst>
                                </p:cTn>
                              </p:par>
                            </p:childTnLst>
                          </p:cTn>
                        </p:par>
                        <p:par>
                          <p:cTn fill="hold" id="32" nodeType="afterGroup">
                            <p:stCondLst>
                              <p:cond delay="3000"/>
                            </p:stCondLst>
                            <p:childTnLst>
                              <p:par>
                                <p:cTn fill="hold" id="33" nodeType="afterEffect" presetClass="entr" presetID="2" presetSubtype="2">
                                  <p:stCondLst>
                                    <p:cond delay="0"/>
                                  </p:stCondLst>
                                  <p:childTnLst>
                                    <p:set>
                                      <p:cBhvr>
                                        <p:cTn dur="1" fill="hold" id="34">
                                          <p:stCondLst>
                                            <p:cond delay="0"/>
                                          </p:stCondLst>
                                        </p:cTn>
                                        <p:tgtEl>
                                          <p:spTgt spid="51"/>
                                        </p:tgtEl>
                                        <p:attrNameLst>
                                          <p:attrName>style.visibility</p:attrName>
                                        </p:attrNameLst>
                                      </p:cBhvr>
                                      <p:to>
                                        <p:strVal val="visible"/>
                                      </p:to>
                                    </p:set>
                                    <p:anim calcmode="lin" valueType="num">
                                      <p:cBhvr additive="base">
                                        <p:cTn dur="500" fill="hold" id="35"/>
                                        <p:tgtEl>
                                          <p:spTgt spid="51"/>
                                        </p:tgtEl>
                                        <p:attrNameLst>
                                          <p:attrName>ppt_x</p:attrName>
                                        </p:attrNameLst>
                                      </p:cBhvr>
                                      <p:tavLst>
                                        <p:tav tm="0">
                                          <p:val>
                                            <p:strVal val="1+#ppt_w/2"/>
                                          </p:val>
                                        </p:tav>
                                        <p:tav tm="100000">
                                          <p:val>
                                            <p:strVal val="#ppt_x"/>
                                          </p:val>
                                        </p:tav>
                                      </p:tavLst>
                                    </p:anim>
                                    <p:anim calcmode="lin" valueType="num">
                                      <p:cBhvr additive="base">
                                        <p:cTn dur="500" fill="hold" id="36"/>
                                        <p:tgtEl>
                                          <p:spTgt spid="51"/>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0"/>
                                  </p:stCondLst>
                                  <p:childTnLst>
                                    <p:set>
                                      <p:cBhvr>
                                        <p:cTn dur="1" fill="hold" id="38">
                                          <p:stCondLst>
                                            <p:cond delay="0"/>
                                          </p:stCondLst>
                                        </p:cTn>
                                        <p:tgtEl>
                                          <p:spTgt spid="56"/>
                                        </p:tgtEl>
                                        <p:attrNameLst>
                                          <p:attrName>style.visibility</p:attrName>
                                        </p:attrNameLst>
                                      </p:cBhvr>
                                      <p:to>
                                        <p:strVal val="visible"/>
                                      </p:to>
                                    </p:set>
                                    <p:anim calcmode="lin" valueType="num">
                                      <p:cBhvr additive="base">
                                        <p:cTn dur="500" fill="hold" id="39"/>
                                        <p:tgtEl>
                                          <p:spTgt spid="56"/>
                                        </p:tgtEl>
                                        <p:attrNameLst>
                                          <p:attrName>ppt_x</p:attrName>
                                        </p:attrNameLst>
                                      </p:cBhvr>
                                      <p:tavLst>
                                        <p:tav tm="0">
                                          <p:val>
                                            <p:strVal val="1+#ppt_w/2"/>
                                          </p:val>
                                        </p:tav>
                                        <p:tav tm="100000">
                                          <p:val>
                                            <p:strVal val="#ppt_x"/>
                                          </p:val>
                                        </p:tav>
                                      </p:tavLst>
                                    </p:anim>
                                    <p:anim calcmode="lin" valueType="num">
                                      <p:cBhvr additive="base">
                                        <p:cTn dur="500" fill="hold" id="40"/>
                                        <p:tgtEl>
                                          <p:spTgt spid="56"/>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0"/>
                                  </p:stCondLst>
                                  <p:childTnLst>
                                    <p:set>
                                      <p:cBhvr>
                                        <p:cTn dur="1" fill="hold" id="42">
                                          <p:stCondLst>
                                            <p:cond delay="0"/>
                                          </p:stCondLst>
                                        </p:cTn>
                                        <p:tgtEl>
                                          <p:spTgt spid="61"/>
                                        </p:tgtEl>
                                        <p:attrNameLst>
                                          <p:attrName>style.visibility</p:attrName>
                                        </p:attrNameLst>
                                      </p:cBhvr>
                                      <p:to>
                                        <p:strVal val="visible"/>
                                      </p:to>
                                    </p:set>
                                    <p:anim calcmode="lin" valueType="num">
                                      <p:cBhvr additive="base">
                                        <p:cTn dur="500" fill="hold" id="43"/>
                                        <p:tgtEl>
                                          <p:spTgt spid="61"/>
                                        </p:tgtEl>
                                        <p:attrNameLst>
                                          <p:attrName>ppt_x</p:attrName>
                                        </p:attrNameLst>
                                      </p:cBhvr>
                                      <p:tavLst>
                                        <p:tav tm="0">
                                          <p:val>
                                            <p:strVal val="1+#ppt_w/2"/>
                                          </p:val>
                                        </p:tav>
                                        <p:tav tm="100000">
                                          <p:val>
                                            <p:strVal val="#ppt_x"/>
                                          </p:val>
                                        </p:tav>
                                      </p:tavLst>
                                    </p:anim>
                                    <p:anim calcmode="lin" valueType="num">
                                      <p:cBhvr additive="base">
                                        <p:cTn dur="500" fill="hold" id="44"/>
                                        <p:tgtEl>
                                          <p:spTgt spid="61"/>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0"/>
                                  </p:stCondLst>
                                  <p:childTnLst>
                                    <p:set>
                                      <p:cBhvr>
                                        <p:cTn dur="1" fill="hold" id="46">
                                          <p:stCondLst>
                                            <p:cond delay="0"/>
                                          </p:stCondLst>
                                        </p:cTn>
                                        <p:tgtEl>
                                          <p:spTgt spid="66"/>
                                        </p:tgtEl>
                                        <p:attrNameLst>
                                          <p:attrName>style.visibility</p:attrName>
                                        </p:attrNameLst>
                                      </p:cBhvr>
                                      <p:to>
                                        <p:strVal val="visible"/>
                                      </p:to>
                                    </p:set>
                                    <p:anim calcmode="lin" valueType="num">
                                      <p:cBhvr additive="base">
                                        <p:cTn dur="500" fill="hold" id="47"/>
                                        <p:tgtEl>
                                          <p:spTgt spid="66"/>
                                        </p:tgtEl>
                                        <p:attrNameLst>
                                          <p:attrName>ppt_x</p:attrName>
                                        </p:attrNameLst>
                                      </p:cBhvr>
                                      <p:tavLst>
                                        <p:tav tm="0">
                                          <p:val>
                                            <p:strVal val="1+#ppt_w/2"/>
                                          </p:val>
                                        </p:tav>
                                        <p:tav tm="100000">
                                          <p:val>
                                            <p:strVal val="#ppt_x"/>
                                          </p:val>
                                        </p:tav>
                                      </p:tavLst>
                                    </p:anim>
                                    <p:anim calcmode="lin" valueType="num">
                                      <p:cBhvr additive="base">
                                        <p:cTn dur="500" fill="hold" id="48"/>
                                        <p:tgtEl>
                                          <p:spTgt spid="66"/>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3500"/>
                            </p:stCondLst>
                            <p:childTnLst>
                              <p:par>
                                <p:cTn fill="hold" grpId="0" id="50" nodeType="afterEffect" presetClass="entr" presetID="17" presetSubtype="8">
                                  <p:stCondLst>
                                    <p:cond delay="0"/>
                                  </p:stCondLst>
                                  <p:childTnLst>
                                    <p:set>
                                      <p:cBhvr>
                                        <p:cTn dur="1" fill="hold" id="51">
                                          <p:stCondLst>
                                            <p:cond delay="0"/>
                                          </p:stCondLst>
                                        </p:cTn>
                                        <p:tgtEl>
                                          <p:spTgt spid="42"/>
                                        </p:tgtEl>
                                        <p:attrNameLst>
                                          <p:attrName>style.visibility</p:attrName>
                                        </p:attrNameLst>
                                      </p:cBhvr>
                                      <p:to>
                                        <p:strVal val="visible"/>
                                      </p:to>
                                    </p:set>
                                    <p:anim calcmode="lin" valueType="num">
                                      <p:cBhvr>
                                        <p:cTn dur="500" fill="hold" id="52"/>
                                        <p:tgtEl>
                                          <p:spTgt spid="42"/>
                                        </p:tgtEl>
                                        <p:attrNameLst>
                                          <p:attrName>ppt_x</p:attrName>
                                        </p:attrNameLst>
                                      </p:cBhvr>
                                      <p:tavLst>
                                        <p:tav tm="0">
                                          <p:val>
                                            <p:strVal val="#ppt_x-#ppt_w/2"/>
                                          </p:val>
                                        </p:tav>
                                        <p:tav tm="100000">
                                          <p:val>
                                            <p:strVal val="#ppt_x"/>
                                          </p:val>
                                        </p:tav>
                                      </p:tavLst>
                                    </p:anim>
                                    <p:anim calcmode="lin" valueType="num">
                                      <p:cBhvr>
                                        <p:cTn dur="500" fill="hold" id="53"/>
                                        <p:tgtEl>
                                          <p:spTgt spid="42"/>
                                        </p:tgtEl>
                                        <p:attrNameLst>
                                          <p:attrName>ppt_y</p:attrName>
                                        </p:attrNameLst>
                                      </p:cBhvr>
                                      <p:tavLst>
                                        <p:tav tm="0">
                                          <p:val>
                                            <p:strVal val="#ppt_y"/>
                                          </p:val>
                                        </p:tav>
                                        <p:tav tm="100000">
                                          <p:val>
                                            <p:strVal val="#ppt_y"/>
                                          </p:val>
                                        </p:tav>
                                      </p:tavLst>
                                    </p:anim>
                                    <p:anim calcmode="lin" valueType="num">
                                      <p:cBhvr>
                                        <p:cTn dur="500" fill="hold" id="54"/>
                                        <p:tgtEl>
                                          <p:spTgt spid="42"/>
                                        </p:tgtEl>
                                        <p:attrNameLst>
                                          <p:attrName>ppt_w</p:attrName>
                                        </p:attrNameLst>
                                      </p:cBhvr>
                                      <p:tavLst>
                                        <p:tav tm="0">
                                          <p:val>
                                            <p:fltVal val="0"/>
                                          </p:val>
                                        </p:tav>
                                        <p:tav tm="100000">
                                          <p:val>
                                            <p:strVal val="#ppt_w"/>
                                          </p:val>
                                        </p:tav>
                                      </p:tavLst>
                                    </p:anim>
                                    <p:anim calcmode="lin" valueType="num">
                                      <p:cBhvr>
                                        <p:cTn dur="500" fill="hold" id="55"/>
                                        <p:tgtEl>
                                          <p:spTgt spid="42"/>
                                        </p:tgtEl>
                                        <p:attrNameLst>
                                          <p:attrName>ppt_h</p:attrName>
                                        </p:attrNameLst>
                                      </p:cBhvr>
                                      <p:tavLst>
                                        <p:tav tm="0">
                                          <p:val>
                                            <p:strVal val="#ppt_h"/>
                                          </p:val>
                                        </p:tav>
                                        <p:tav tm="100000">
                                          <p:val>
                                            <p:strVal val="#ppt_h"/>
                                          </p:val>
                                        </p:tav>
                                      </p:tavLst>
                                    </p:anim>
                                  </p:childTnLst>
                                </p:cTn>
                              </p:par>
                              <p:par>
                                <p:cTn fill="hold" grpId="0" id="56" nodeType="withEffect" presetClass="entr" presetID="17" presetSubtype="8">
                                  <p:stCondLst>
                                    <p:cond delay="0"/>
                                  </p:stCondLst>
                                  <p:childTnLst>
                                    <p:set>
                                      <p:cBhvr>
                                        <p:cTn dur="1" fill="hold" id="57">
                                          <p:stCondLst>
                                            <p:cond delay="0"/>
                                          </p:stCondLst>
                                        </p:cTn>
                                        <p:tgtEl>
                                          <p:spTgt spid="43"/>
                                        </p:tgtEl>
                                        <p:attrNameLst>
                                          <p:attrName>style.visibility</p:attrName>
                                        </p:attrNameLst>
                                      </p:cBhvr>
                                      <p:to>
                                        <p:strVal val="visible"/>
                                      </p:to>
                                    </p:set>
                                    <p:anim calcmode="lin" valueType="num">
                                      <p:cBhvr>
                                        <p:cTn dur="500" fill="hold" id="58"/>
                                        <p:tgtEl>
                                          <p:spTgt spid="43"/>
                                        </p:tgtEl>
                                        <p:attrNameLst>
                                          <p:attrName>ppt_x</p:attrName>
                                        </p:attrNameLst>
                                      </p:cBhvr>
                                      <p:tavLst>
                                        <p:tav tm="0">
                                          <p:val>
                                            <p:strVal val="#ppt_x-#ppt_w/2"/>
                                          </p:val>
                                        </p:tav>
                                        <p:tav tm="100000">
                                          <p:val>
                                            <p:strVal val="#ppt_x"/>
                                          </p:val>
                                        </p:tav>
                                      </p:tavLst>
                                    </p:anim>
                                    <p:anim calcmode="lin" valueType="num">
                                      <p:cBhvr>
                                        <p:cTn dur="500" fill="hold" id="59"/>
                                        <p:tgtEl>
                                          <p:spTgt spid="43"/>
                                        </p:tgtEl>
                                        <p:attrNameLst>
                                          <p:attrName>ppt_y</p:attrName>
                                        </p:attrNameLst>
                                      </p:cBhvr>
                                      <p:tavLst>
                                        <p:tav tm="0">
                                          <p:val>
                                            <p:strVal val="#ppt_y"/>
                                          </p:val>
                                        </p:tav>
                                        <p:tav tm="100000">
                                          <p:val>
                                            <p:strVal val="#ppt_y"/>
                                          </p:val>
                                        </p:tav>
                                      </p:tavLst>
                                    </p:anim>
                                    <p:anim calcmode="lin" valueType="num">
                                      <p:cBhvr>
                                        <p:cTn dur="500" fill="hold" id="60"/>
                                        <p:tgtEl>
                                          <p:spTgt spid="43"/>
                                        </p:tgtEl>
                                        <p:attrNameLst>
                                          <p:attrName>ppt_w</p:attrName>
                                        </p:attrNameLst>
                                      </p:cBhvr>
                                      <p:tavLst>
                                        <p:tav tm="0">
                                          <p:val>
                                            <p:fltVal val="0"/>
                                          </p:val>
                                        </p:tav>
                                        <p:tav tm="100000">
                                          <p:val>
                                            <p:strVal val="#ppt_w"/>
                                          </p:val>
                                        </p:tav>
                                      </p:tavLst>
                                    </p:anim>
                                    <p:anim calcmode="lin" valueType="num">
                                      <p:cBhvr>
                                        <p:cTn dur="500" fill="hold" id="61"/>
                                        <p:tgtEl>
                                          <p:spTgt spid="43"/>
                                        </p:tgtEl>
                                        <p:attrNameLst>
                                          <p:attrName>ppt_h</p:attrName>
                                        </p:attrNameLst>
                                      </p:cBhvr>
                                      <p:tavLst>
                                        <p:tav tm="0">
                                          <p:val>
                                            <p:strVal val="#ppt_h"/>
                                          </p:val>
                                        </p:tav>
                                        <p:tav tm="100000">
                                          <p:val>
                                            <p:strVal val="#ppt_h"/>
                                          </p:val>
                                        </p:tav>
                                      </p:tavLst>
                                    </p:anim>
                                  </p:childTnLst>
                                </p:cTn>
                              </p:par>
                              <p:par>
                                <p:cTn fill="hold" grpId="0" id="62" nodeType="withEffect" presetClass="entr" presetID="17" presetSubtype="8">
                                  <p:stCondLst>
                                    <p:cond delay="0"/>
                                  </p:stCondLst>
                                  <p:childTnLst>
                                    <p:set>
                                      <p:cBhvr>
                                        <p:cTn dur="1" fill="hold" id="63">
                                          <p:stCondLst>
                                            <p:cond delay="0"/>
                                          </p:stCondLst>
                                        </p:cTn>
                                        <p:tgtEl>
                                          <p:spTgt spid="44"/>
                                        </p:tgtEl>
                                        <p:attrNameLst>
                                          <p:attrName>style.visibility</p:attrName>
                                        </p:attrNameLst>
                                      </p:cBhvr>
                                      <p:to>
                                        <p:strVal val="visible"/>
                                      </p:to>
                                    </p:set>
                                    <p:anim calcmode="lin" valueType="num">
                                      <p:cBhvr>
                                        <p:cTn dur="500" fill="hold" id="64"/>
                                        <p:tgtEl>
                                          <p:spTgt spid="44"/>
                                        </p:tgtEl>
                                        <p:attrNameLst>
                                          <p:attrName>ppt_x</p:attrName>
                                        </p:attrNameLst>
                                      </p:cBhvr>
                                      <p:tavLst>
                                        <p:tav tm="0">
                                          <p:val>
                                            <p:strVal val="#ppt_x-#ppt_w/2"/>
                                          </p:val>
                                        </p:tav>
                                        <p:tav tm="100000">
                                          <p:val>
                                            <p:strVal val="#ppt_x"/>
                                          </p:val>
                                        </p:tav>
                                      </p:tavLst>
                                    </p:anim>
                                    <p:anim calcmode="lin" valueType="num">
                                      <p:cBhvr>
                                        <p:cTn dur="500" fill="hold" id="65"/>
                                        <p:tgtEl>
                                          <p:spTgt spid="44"/>
                                        </p:tgtEl>
                                        <p:attrNameLst>
                                          <p:attrName>ppt_y</p:attrName>
                                        </p:attrNameLst>
                                      </p:cBhvr>
                                      <p:tavLst>
                                        <p:tav tm="0">
                                          <p:val>
                                            <p:strVal val="#ppt_y"/>
                                          </p:val>
                                        </p:tav>
                                        <p:tav tm="100000">
                                          <p:val>
                                            <p:strVal val="#ppt_y"/>
                                          </p:val>
                                        </p:tav>
                                      </p:tavLst>
                                    </p:anim>
                                    <p:anim calcmode="lin" valueType="num">
                                      <p:cBhvr>
                                        <p:cTn dur="500" fill="hold" id="66"/>
                                        <p:tgtEl>
                                          <p:spTgt spid="44"/>
                                        </p:tgtEl>
                                        <p:attrNameLst>
                                          <p:attrName>ppt_w</p:attrName>
                                        </p:attrNameLst>
                                      </p:cBhvr>
                                      <p:tavLst>
                                        <p:tav tm="0">
                                          <p:val>
                                            <p:fltVal val="0"/>
                                          </p:val>
                                        </p:tav>
                                        <p:tav tm="100000">
                                          <p:val>
                                            <p:strVal val="#ppt_w"/>
                                          </p:val>
                                        </p:tav>
                                      </p:tavLst>
                                    </p:anim>
                                    <p:anim calcmode="lin" valueType="num">
                                      <p:cBhvr>
                                        <p:cTn dur="500" fill="hold" id="67"/>
                                        <p:tgtEl>
                                          <p:spTgt spid="44"/>
                                        </p:tgtEl>
                                        <p:attrNameLst>
                                          <p:attrName>ppt_h</p:attrName>
                                        </p:attrNameLst>
                                      </p:cBhvr>
                                      <p:tavLst>
                                        <p:tav tm="0">
                                          <p:val>
                                            <p:strVal val="#ppt_h"/>
                                          </p:val>
                                        </p:tav>
                                        <p:tav tm="100000">
                                          <p:val>
                                            <p:strVal val="#ppt_h"/>
                                          </p:val>
                                        </p:tav>
                                      </p:tavLst>
                                    </p:anim>
                                  </p:childTnLst>
                                </p:cTn>
                              </p:par>
                              <p:par>
                                <p:cTn fill="hold" grpId="0" id="68" nodeType="withEffect" presetClass="entr" presetID="17" presetSubtype="8">
                                  <p:stCondLst>
                                    <p:cond delay="0"/>
                                  </p:stCondLst>
                                  <p:childTnLst>
                                    <p:set>
                                      <p:cBhvr>
                                        <p:cTn dur="1" fill="hold" id="69">
                                          <p:stCondLst>
                                            <p:cond delay="0"/>
                                          </p:stCondLst>
                                        </p:cTn>
                                        <p:tgtEl>
                                          <p:spTgt spid="45"/>
                                        </p:tgtEl>
                                        <p:attrNameLst>
                                          <p:attrName>style.visibility</p:attrName>
                                        </p:attrNameLst>
                                      </p:cBhvr>
                                      <p:to>
                                        <p:strVal val="visible"/>
                                      </p:to>
                                    </p:set>
                                    <p:anim calcmode="lin" valueType="num">
                                      <p:cBhvr>
                                        <p:cTn dur="500" fill="hold" id="70"/>
                                        <p:tgtEl>
                                          <p:spTgt spid="45"/>
                                        </p:tgtEl>
                                        <p:attrNameLst>
                                          <p:attrName>ppt_x</p:attrName>
                                        </p:attrNameLst>
                                      </p:cBhvr>
                                      <p:tavLst>
                                        <p:tav tm="0">
                                          <p:val>
                                            <p:strVal val="#ppt_x-#ppt_w/2"/>
                                          </p:val>
                                        </p:tav>
                                        <p:tav tm="100000">
                                          <p:val>
                                            <p:strVal val="#ppt_x"/>
                                          </p:val>
                                        </p:tav>
                                      </p:tavLst>
                                    </p:anim>
                                    <p:anim calcmode="lin" valueType="num">
                                      <p:cBhvr>
                                        <p:cTn dur="500" fill="hold" id="71"/>
                                        <p:tgtEl>
                                          <p:spTgt spid="45"/>
                                        </p:tgtEl>
                                        <p:attrNameLst>
                                          <p:attrName>ppt_y</p:attrName>
                                        </p:attrNameLst>
                                      </p:cBhvr>
                                      <p:tavLst>
                                        <p:tav tm="0">
                                          <p:val>
                                            <p:strVal val="#ppt_y"/>
                                          </p:val>
                                        </p:tav>
                                        <p:tav tm="100000">
                                          <p:val>
                                            <p:strVal val="#ppt_y"/>
                                          </p:val>
                                        </p:tav>
                                      </p:tavLst>
                                    </p:anim>
                                    <p:anim calcmode="lin" valueType="num">
                                      <p:cBhvr>
                                        <p:cTn dur="500" fill="hold" id="72"/>
                                        <p:tgtEl>
                                          <p:spTgt spid="45"/>
                                        </p:tgtEl>
                                        <p:attrNameLst>
                                          <p:attrName>ppt_w</p:attrName>
                                        </p:attrNameLst>
                                      </p:cBhvr>
                                      <p:tavLst>
                                        <p:tav tm="0">
                                          <p:val>
                                            <p:fltVal val="0"/>
                                          </p:val>
                                        </p:tav>
                                        <p:tav tm="100000">
                                          <p:val>
                                            <p:strVal val="#ppt_w"/>
                                          </p:val>
                                        </p:tav>
                                      </p:tavLst>
                                    </p:anim>
                                    <p:anim calcmode="lin" valueType="num">
                                      <p:cBhvr>
                                        <p:cTn dur="500" fill="hold" id="73"/>
                                        <p:tgtEl>
                                          <p:spTgt spid="45"/>
                                        </p:tgtEl>
                                        <p:attrNameLst>
                                          <p:attrName>ppt_h</p:attrName>
                                        </p:attrNameLst>
                                      </p:cBhvr>
                                      <p:tavLst>
                                        <p:tav tm="0">
                                          <p:val>
                                            <p:strVal val="#ppt_h"/>
                                          </p:val>
                                        </p:tav>
                                        <p:tav tm="100000">
                                          <p:val>
                                            <p:strVal val="#ppt_h"/>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54"/>
                                        </p:tgtEl>
                                        <p:attrNameLst>
                                          <p:attrName>style.visibility</p:attrName>
                                        </p:attrNameLst>
                                      </p:cBhvr>
                                      <p:to>
                                        <p:strVal val="visible"/>
                                      </p:to>
                                    </p:set>
                                    <p:animEffect filter="fade" transition="in">
                                      <p:cBhvr>
                                        <p:cTn dur="500" id="76"/>
                                        <p:tgtEl>
                                          <p:spTgt spid="54"/>
                                        </p:tgtEl>
                                      </p:cBhvr>
                                    </p:animEffect>
                                    <p:anim calcmode="lin" valueType="num">
                                      <p:cBhvr>
                                        <p:cTn dur="500" fill="hold" id="77"/>
                                        <p:tgtEl>
                                          <p:spTgt spid="54"/>
                                        </p:tgtEl>
                                        <p:attrNameLst>
                                          <p:attrName>ppt_x</p:attrName>
                                        </p:attrNameLst>
                                      </p:cBhvr>
                                      <p:tavLst>
                                        <p:tav tm="0">
                                          <p:val>
                                            <p:strVal val="#ppt_x"/>
                                          </p:val>
                                        </p:tav>
                                        <p:tav tm="100000">
                                          <p:val>
                                            <p:strVal val="#ppt_x"/>
                                          </p:val>
                                        </p:tav>
                                      </p:tavLst>
                                    </p:anim>
                                    <p:anim calcmode="lin" valueType="num">
                                      <p:cBhvr>
                                        <p:cTn dur="500" fill="hold" id="78"/>
                                        <p:tgtEl>
                                          <p:spTgt spid="54"/>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59"/>
                                        </p:tgtEl>
                                        <p:attrNameLst>
                                          <p:attrName>style.visibility</p:attrName>
                                        </p:attrNameLst>
                                      </p:cBhvr>
                                      <p:to>
                                        <p:strVal val="visible"/>
                                      </p:to>
                                    </p:set>
                                    <p:animEffect filter="fade" transition="in">
                                      <p:cBhvr>
                                        <p:cTn dur="500" id="81"/>
                                        <p:tgtEl>
                                          <p:spTgt spid="59"/>
                                        </p:tgtEl>
                                      </p:cBhvr>
                                    </p:animEffect>
                                    <p:anim calcmode="lin" valueType="num">
                                      <p:cBhvr>
                                        <p:cTn dur="500" fill="hold" id="82"/>
                                        <p:tgtEl>
                                          <p:spTgt spid="59"/>
                                        </p:tgtEl>
                                        <p:attrNameLst>
                                          <p:attrName>ppt_x</p:attrName>
                                        </p:attrNameLst>
                                      </p:cBhvr>
                                      <p:tavLst>
                                        <p:tav tm="0">
                                          <p:val>
                                            <p:strVal val="#ppt_x"/>
                                          </p:val>
                                        </p:tav>
                                        <p:tav tm="100000">
                                          <p:val>
                                            <p:strVal val="#ppt_x"/>
                                          </p:val>
                                        </p:tav>
                                      </p:tavLst>
                                    </p:anim>
                                    <p:anim calcmode="lin" valueType="num">
                                      <p:cBhvr>
                                        <p:cTn dur="500" fill="hold" id="83"/>
                                        <p:tgtEl>
                                          <p:spTgt spid="59"/>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64"/>
                                        </p:tgtEl>
                                        <p:attrNameLst>
                                          <p:attrName>style.visibility</p:attrName>
                                        </p:attrNameLst>
                                      </p:cBhvr>
                                      <p:to>
                                        <p:strVal val="visible"/>
                                      </p:to>
                                    </p:set>
                                    <p:animEffect filter="fade" transition="in">
                                      <p:cBhvr>
                                        <p:cTn dur="500" id="86"/>
                                        <p:tgtEl>
                                          <p:spTgt spid="64"/>
                                        </p:tgtEl>
                                      </p:cBhvr>
                                    </p:animEffect>
                                    <p:anim calcmode="lin" valueType="num">
                                      <p:cBhvr>
                                        <p:cTn dur="500" fill="hold" id="87"/>
                                        <p:tgtEl>
                                          <p:spTgt spid="64"/>
                                        </p:tgtEl>
                                        <p:attrNameLst>
                                          <p:attrName>ppt_x</p:attrName>
                                        </p:attrNameLst>
                                      </p:cBhvr>
                                      <p:tavLst>
                                        <p:tav tm="0">
                                          <p:val>
                                            <p:strVal val="#ppt_x"/>
                                          </p:val>
                                        </p:tav>
                                        <p:tav tm="100000">
                                          <p:val>
                                            <p:strVal val="#ppt_x"/>
                                          </p:val>
                                        </p:tav>
                                      </p:tavLst>
                                    </p:anim>
                                    <p:anim calcmode="lin" valueType="num">
                                      <p:cBhvr>
                                        <p:cTn dur="500" fill="hold" id="88"/>
                                        <p:tgtEl>
                                          <p:spTgt spid="64"/>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69"/>
                                        </p:tgtEl>
                                        <p:attrNameLst>
                                          <p:attrName>style.visibility</p:attrName>
                                        </p:attrNameLst>
                                      </p:cBhvr>
                                      <p:to>
                                        <p:strVal val="visible"/>
                                      </p:to>
                                    </p:set>
                                    <p:animEffect filter="fade" transition="in">
                                      <p:cBhvr>
                                        <p:cTn dur="500" id="91"/>
                                        <p:tgtEl>
                                          <p:spTgt spid="69"/>
                                        </p:tgtEl>
                                      </p:cBhvr>
                                    </p:animEffect>
                                    <p:anim calcmode="lin" valueType="num">
                                      <p:cBhvr>
                                        <p:cTn dur="500" fill="hold" id="92"/>
                                        <p:tgtEl>
                                          <p:spTgt spid="69"/>
                                        </p:tgtEl>
                                        <p:attrNameLst>
                                          <p:attrName>ppt_x</p:attrName>
                                        </p:attrNameLst>
                                      </p:cBhvr>
                                      <p:tavLst>
                                        <p:tav tm="0">
                                          <p:val>
                                            <p:strVal val="#ppt_x"/>
                                          </p:val>
                                        </p:tav>
                                        <p:tav tm="100000">
                                          <p:val>
                                            <p:strVal val="#ppt_x"/>
                                          </p:val>
                                        </p:tav>
                                      </p:tavLst>
                                    </p:anim>
                                    <p:anim calcmode="lin" valueType="num">
                                      <p:cBhvr>
                                        <p:cTn dur="500" fill="hold" id="93"/>
                                        <p:tgtEl>
                                          <p:spTgt spid="69"/>
                                        </p:tgtEl>
                                        <p:attrNameLst>
                                          <p:attrName>ppt_y</p:attrName>
                                        </p:attrNameLst>
                                      </p:cBhvr>
                                      <p:tavLst>
                                        <p:tav tm="0">
                                          <p:val>
                                            <p:strVal val="#ppt_y+.1"/>
                                          </p:val>
                                        </p:tav>
                                        <p:tav tm="100000">
                                          <p:val>
                                            <p:strVal val="#ppt_y"/>
                                          </p:val>
                                        </p:tav>
                                      </p:tavLst>
                                    </p:anim>
                                  </p:childTnLst>
                                </p:cTn>
                              </p:par>
                              <p:par>
                                <p:cTn fill="hold" grpId="0" id="94" nodeType="withEffect" presetClass="entr" presetID="53" presetSubtype="0">
                                  <p:stCondLst>
                                    <p:cond delay="0"/>
                                  </p:stCondLst>
                                  <p:childTnLst>
                                    <p:set>
                                      <p:cBhvr>
                                        <p:cTn dur="1" fill="hold" id="95">
                                          <p:stCondLst>
                                            <p:cond delay="0"/>
                                          </p:stCondLst>
                                        </p:cTn>
                                        <p:tgtEl>
                                          <p:spTgt spid="33"/>
                                        </p:tgtEl>
                                        <p:attrNameLst>
                                          <p:attrName>style.visibility</p:attrName>
                                        </p:attrNameLst>
                                      </p:cBhvr>
                                      <p:to>
                                        <p:strVal val="visible"/>
                                      </p:to>
                                    </p:set>
                                    <p:anim calcmode="lin" valueType="num">
                                      <p:cBhvr>
                                        <p:cTn dur="500" fill="hold" id="96"/>
                                        <p:tgtEl>
                                          <p:spTgt spid="33"/>
                                        </p:tgtEl>
                                        <p:attrNameLst>
                                          <p:attrName>ppt_w</p:attrName>
                                        </p:attrNameLst>
                                      </p:cBhvr>
                                      <p:tavLst>
                                        <p:tav tm="0">
                                          <p:val>
                                            <p:fltVal val="0"/>
                                          </p:val>
                                        </p:tav>
                                        <p:tav tm="100000">
                                          <p:val>
                                            <p:strVal val="#ppt_w"/>
                                          </p:val>
                                        </p:tav>
                                      </p:tavLst>
                                    </p:anim>
                                    <p:anim calcmode="lin" valueType="num">
                                      <p:cBhvr>
                                        <p:cTn dur="500" fill="hold" id="97"/>
                                        <p:tgtEl>
                                          <p:spTgt spid="33"/>
                                        </p:tgtEl>
                                        <p:attrNameLst>
                                          <p:attrName>ppt_h</p:attrName>
                                        </p:attrNameLst>
                                      </p:cBhvr>
                                      <p:tavLst>
                                        <p:tav tm="0">
                                          <p:val>
                                            <p:fltVal val="0"/>
                                          </p:val>
                                        </p:tav>
                                        <p:tav tm="100000">
                                          <p:val>
                                            <p:strVal val="#ppt_h"/>
                                          </p:val>
                                        </p:tav>
                                      </p:tavLst>
                                    </p:anim>
                                    <p:animEffect filter="fade" transition="in">
                                      <p:cBhvr>
                                        <p:cTn dur="500" id="98"/>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2"/>
      <p:bldP grpId="0" spid="43"/>
      <p:bldP grpId="0" spid="44"/>
      <p:bldP grpId="0" spid="45"/>
      <p:bldP grpId="0" spid="54"/>
      <p:bldP grpId="0" spid="59"/>
      <p:bldP grpId="0" spid="64"/>
      <p:bldP grpId="0" spid="69"/>
      <p:bldP grpId="0" spid="36"/>
      <p:bldP build="p" grpId="0" spid="33"/>
      <p:bldP grpId="0" spid="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79882" y="4081153"/>
            <a:ext cx="11827239" cy="2802628"/>
          </a:xfrm>
          <a:prstGeom prst="rect">
            <a:avLst/>
          </a:prstGeom>
          <a:gradFill>
            <a:gsLst>
              <a:gs pos="0">
                <a:srgbClr val="B6D3B7">
                  <a:alpha val="9000"/>
                </a:srgbClr>
              </a:gs>
              <a:gs pos="100000">
                <a:srgbClr val="92BFB5">
                  <a:alpha val="11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7" name="椭圆 46"/>
          <p:cNvSpPr/>
          <p:nvPr/>
        </p:nvSpPr>
        <p:spPr>
          <a:xfrm>
            <a:off x="1752600" y="2002101"/>
            <a:ext cx="1143000" cy="1143000"/>
          </a:xfrm>
          <a:prstGeom prst="ellipse">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椭圆 47"/>
          <p:cNvSpPr/>
          <p:nvPr/>
        </p:nvSpPr>
        <p:spPr>
          <a:xfrm>
            <a:off x="4303339" y="2002101"/>
            <a:ext cx="1143000" cy="1143000"/>
          </a:xfrm>
          <a:prstGeom prst="ellipse">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9" name="椭圆 48"/>
          <p:cNvSpPr/>
          <p:nvPr/>
        </p:nvSpPr>
        <p:spPr>
          <a:xfrm>
            <a:off x="6854078" y="2002101"/>
            <a:ext cx="1143000" cy="1143000"/>
          </a:xfrm>
          <a:prstGeom prst="ellipse">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椭圆 49"/>
          <p:cNvSpPr/>
          <p:nvPr/>
        </p:nvSpPr>
        <p:spPr>
          <a:xfrm>
            <a:off x="9404816" y="2002101"/>
            <a:ext cx="1143000" cy="1143000"/>
          </a:xfrm>
          <a:prstGeom prst="ellipse">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2" name="组合 11"/>
          <p:cNvGrpSpPr/>
          <p:nvPr/>
        </p:nvGrpSpPr>
        <p:grpSpPr>
          <a:xfrm>
            <a:off x="2088364" y="2317317"/>
            <a:ext cx="492019" cy="492019"/>
            <a:chOff x="7766793" y="5529269"/>
            <a:chExt cx="492019" cy="492019"/>
          </a:xfrm>
          <a:solidFill>
            <a:schemeClr val="bg1"/>
          </a:solidFill>
        </p:grpSpPr>
        <p:sp>
          <p:nvSpPr>
            <p:cNvPr id="13" name="Oval 23"/>
            <p:cNvSpPr>
              <a:spLocks noChangeArrowheads="1"/>
            </p:cNvSpPr>
            <p:nvPr/>
          </p:nvSpPr>
          <p:spPr bwMode="auto">
            <a:xfrm>
              <a:off x="7960790" y="5530675"/>
              <a:ext cx="104027" cy="10824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4" name="Freeform 24"/>
            <p:cNvSpPr>
              <a:spLocks noEditPoints="1"/>
            </p:cNvSpPr>
            <p:nvPr/>
          </p:nvSpPr>
          <p:spPr bwMode="auto">
            <a:xfrm>
              <a:off x="7957978" y="5529269"/>
              <a:ext cx="109650" cy="111056"/>
            </a:xfrm>
            <a:custGeom>
              <a:gdLst>
                <a:gd fmla="*/ 22 w 43" name="T0"/>
                <a:gd fmla="*/ 44 h 44" name="T1"/>
                <a:gd fmla="*/ 0 w 43" name="T2"/>
                <a:gd fmla="*/ 22 h 44" name="T3"/>
                <a:gd fmla="*/ 22 w 43" name="T4"/>
                <a:gd fmla="*/ 0 h 44" name="T5"/>
                <a:gd fmla="*/ 43 w 43" name="T6"/>
                <a:gd fmla="*/ 22 h 44" name="T7"/>
                <a:gd fmla="*/ 22 w 43" name="T8"/>
                <a:gd fmla="*/ 44 h 44" name="T9"/>
                <a:gd fmla="*/ 22 w 43" name="T10"/>
                <a:gd fmla="*/ 2 h 44" name="T11"/>
                <a:gd fmla="*/ 2 w 43" name="T12"/>
                <a:gd fmla="*/ 22 h 44" name="T13"/>
                <a:gd fmla="*/ 22 w 43" name="T14"/>
                <a:gd fmla="*/ 42 h 44" name="T15"/>
                <a:gd fmla="*/ 41 w 43" name="T16"/>
                <a:gd fmla="*/ 22 h 44" name="T17"/>
                <a:gd fmla="*/ 22 w 43" name="T18"/>
                <a:gd fmla="*/ 2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3">
                  <a:moveTo>
                    <a:pt x="22" y="44"/>
                  </a:moveTo>
                  <a:cubicBezTo>
                    <a:pt x="9" y="44"/>
                    <a:pt x="0" y="34"/>
                    <a:pt x="0" y="22"/>
                  </a:cubicBezTo>
                  <a:cubicBezTo>
                    <a:pt x="0" y="10"/>
                    <a:pt x="9" y="0"/>
                    <a:pt x="22" y="0"/>
                  </a:cubicBezTo>
                  <a:cubicBezTo>
                    <a:pt x="34" y="0"/>
                    <a:pt x="43" y="10"/>
                    <a:pt x="43" y="22"/>
                  </a:cubicBezTo>
                  <a:cubicBezTo>
                    <a:pt x="43" y="34"/>
                    <a:pt x="34" y="44"/>
                    <a:pt x="22" y="44"/>
                  </a:cubicBezTo>
                  <a:close/>
                  <a:moveTo>
                    <a:pt x="22" y="2"/>
                  </a:moveTo>
                  <a:cubicBezTo>
                    <a:pt x="11" y="2"/>
                    <a:pt x="2" y="11"/>
                    <a:pt x="2" y="22"/>
                  </a:cubicBezTo>
                  <a:cubicBezTo>
                    <a:pt x="2" y="33"/>
                    <a:pt x="11" y="42"/>
                    <a:pt x="22" y="42"/>
                  </a:cubicBezTo>
                  <a:cubicBezTo>
                    <a:pt x="33" y="42"/>
                    <a:pt x="41" y="33"/>
                    <a:pt x="41" y="22"/>
                  </a:cubicBezTo>
                  <a:cubicBezTo>
                    <a:pt x="41" y="11"/>
                    <a:pt x="33" y="2"/>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5" name="Freeform 25"/>
            <p:cNvSpPr/>
            <p:nvPr/>
          </p:nvSpPr>
          <p:spPr bwMode="auto">
            <a:xfrm>
              <a:off x="7883472" y="5661411"/>
              <a:ext cx="257256" cy="150418"/>
            </a:xfrm>
            <a:custGeom>
              <a:gdLst>
                <a:gd fmla="*/ 51 w 101" name="T0"/>
                <a:gd fmla="*/ 0 h 59" name="T1"/>
                <a:gd fmla="*/ 0 w 101" name="T2"/>
                <a:gd fmla="*/ 59 h 59" name="T3"/>
                <a:gd fmla="*/ 101 w 101" name="T4"/>
                <a:gd fmla="*/ 59 h 59" name="T5"/>
                <a:gd fmla="*/ 51 w 101" name="T6"/>
                <a:gd fmla="*/ 0 h 59" name="T7"/>
              </a:gdLst>
              <a:cxnLst>
                <a:cxn ang="0">
                  <a:pos x="T0" y="T1"/>
                </a:cxn>
                <a:cxn ang="0">
                  <a:pos x="T2" y="T3"/>
                </a:cxn>
                <a:cxn ang="0">
                  <a:pos x="T4" y="T5"/>
                </a:cxn>
                <a:cxn ang="0">
                  <a:pos x="T6" y="T7"/>
                </a:cxn>
              </a:cxnLst>
              <a:rect b="b" l="0" r="r" t="0"/>
              <a:pathLst>
                <a:path h="59" w="100">
                  <a:moveTo>
                    <a:pt x="51" y="0"/>
                  </a:moveTo>
                  <a:cubicBezTo>
                    <a:pt x="22" y="0"/>
                    <a:pt x="0" y="26"/>
                    <a:pt x="0" y="59"/>
                  </a:cubicBezTo>
                  <a:cubicBezTo>
                    <a:pt x="101" y="59"/>
                    <a:pt x="101" y="59"/>
                    <a:pt x="101" y="59"/>
                  </a:cubicBezTo>
                  <a:cubicBezTo>
                    <a:pt x="101" y="26"/>
                    <a:pt x="79" y="0"/>
                    <a:pt x="5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6" name="Freeform 26"/>
            <p:cNvSpPr>
              <a:spLocks noEditPoints="1"/>
            </p:cNvSpPr>
            <p:nvPr/>
          </p:nvSpPr>
          <p:spPr bwMode="auto">
            <a:xfrm>
              <a:off x="7882067" y="5658599"/>
              <a:ext cx="261473" cy="156041"/>
            </a:xfrm>
            <a:custGeom>
              <a:gdLst>
                <a:gd fmla="*/ 102 w 103" name="T0"/>
                <a:gd fmla="*/ 61 h 61" name="T1"/>
                <a:gd fmla="*/ 1 w 103" name="T2"/>
                <a:gd fmla="*/ 61 h 61" name="T3"/>
                <a:gd fmla="*/ 0 w 103" name="T4"/>
                <a:gd fmla="*/ 60 h 61" name="T5"/>
                <a:gd fmla="*/ 52 w 103" name="T6"/>
                <a:gd fmla="*/ 0 h 61" name="T7"/>
                <a:gd fmla="*/ 103 w 103" name="T8"/>
                <a:gd fmla="*/ 60 h 61" name="T9"/>
                <a:gd fmla="*/ 102 w 103" name="T10"/>
                <a:gd fmla="*/ 61 h 61" name="T11"/>
                <a:gd fmla="*/ 2 w 103" name="T12"/>
                <a:gd fmla="*/ 59 h 61" name="T13"/>
                <a:gd fmla="*/ 101 w 103" name="T14"/>
                <a:gd fmla="*/ 59 h 61" name="T15"/>
                <a:gd fmla="*/ 52 w 103" name="T16"/>
                <a:gd fmla="*/ 2 h 61" name="T17"/>
                <a:gd fmla="*/ 2 w 103" name="T18"/>
                <a:gd fmla="*/ 59 h 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 w="103">
                  <a:moveTo>
                    <a:pt x="102" y="61"/>
                  </a:moveTo>
                  <a:cubicBezTo>
                    <a:pt x="1" y="61"/>
                    <a:pt x="1" y="61"/>
                    <a:pt x="1" y="61"/>
                  </a:cubicBezTo>
                  <a:cubicBezTo>
                    <a:pt x="0" y="61"/>
                    <a:pt x="0" y="61"/>
                    <a:pt x="0" y="60"/>
                  </a:cubicBezTo>
                  <a:cubicBezTo>
                    <a:pt x="0" y="27"/>
                    <a:pt x="23" y="0"/>
                    <a:pt x="52" y="0"/>
                  </a:cubicBezTo>
                  <a:cubicBezTo>
                    <a:pt x="80" y="0"/>
                    <a:pt x="103" y="27"/>
                    <a:pt x="103" y="60"/>
                  </a:cubicBezTo>
                  <a:cubicBezTo>
                    <a:pt x="103" y="61"/>
                    <a:pt x="103" y="61"/>
                    <a:pt x="102" y="61"/>
                  </a:cubicBezTo>
                  <a:close/>
                  <a:moveTo>
                    <a:pt x="2" y="59"/>
                  </a:moveTo>
                  <a:cubicBezTo>
                    <a:pt x="101" y="59"/>
                    <a:pt x="101" y="59"/>
                    <a:pt x="101" y="59"/>
                  </a:cubicBezTo>
                  <a:cubicBezTo>
                    <a:pt x="101" y="27"/>
                    <a:pt x="79" y="2"/>
                    <a:pt x="52" y="2"/>
                  </a:cubicBezTo>
                  <a:cubicBezTo>
                    <a:pt x="24" y="2"/>
                    <a:pt x="2" y="27"/>
                    <a:pt x="2"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 name="Freeform 27"/>
            <p:cNvSpPr/>
            <p:nvPr/>
          </p:nvSpPr>
          <p:spPr bwMode="auto">
            <a:xfrm>
              <a:off x="7769605" y="5827292"/>
              <a:ext cx="486396" cy="188373"/>
            </a:xfrm>
            <a:custGeom>
              <a:gdLst>
                <a:gd fmla="*/ 191 w 191" name="T0"/>
                <a:gd fmla="*/ 21 h 74" name="T1"/>
                <a:gd fmla="*/ 147 w 191" name="T2"/>
                <a:gd fmla="*/ 8 h 74" name="T3"/>
                <a:gd fmla="*/ 92 w 191" name="T4"/>
                <a:gd fmla="*/ 8 h 74" name="T5"/>
                <a:gd fmla="*/ 92 w 191" name="T6"/>
                <a:gd fmla="*/ 8 h 74" name="T7"/>
                <a:gd fmla="*/ 49 w 191" name="T8"/>
                <a:gd fmla="*/ 10 h 74" name="T9"/>
                <a:gd fmla="*/ 39 w 191" name="T10"/>
                <a:gd fmla="*/ 21 h 74" name="T11"/>
                <a:gd fmla="*/ 51 w 191" name="T12"/>
                <a:gd fmla="*/ 30 h 74" name="T13"/>
                <a:gd fmla="*/ 90 w 191" name="T14"/>
                <a:gd fmla="*/ 29 h 74" name="T15"/>
                <a:gd fmla="*/ 112 w 191" name="T16"/>
                <a:gd fmla="*/ 43 h 74" name="T17"/>
                <a:gd fmla="*/ 102 w 191" name="T18"/>
                <a:gd fmla="*/ 49 h 74" name="T19"/>
                <a:gd fmla="*/ 46 w 191" name="T20"/>
                <a:gd fmla="*/ 46 h 74" name="T21"/>
                <a:gd fmla="*/ 22 w 191" name="T22"/>
                <a:gd fmla="*/ 9 h 74" name="T23"/>
                <a:gd fmla="*/ 10 w 191" name="T24"/>
                <a:gd fmla="*/ 0 h 74" name="T25"/>
                <a:gd fmla="*/ 1 w 191" name="T26"/>
                <a:gd fmla="*/ 12 h 74" name="T27"/>
                <a:gd fmla="*/ 35 w 191" name="T28"/>
                <a:gd fmla="*/ 64 h 74" name="T29"/>
                <a:gd fmla="*/ 74 w 191" name="T30"/>
                <a:gd fmla="*/ 74 h 74" name="T31"/>
                <a:gd fmla="*/ 115 w 191" name="T32"/>
                <a:gd fmla="*/ 67 h 74" name="T33"/>
                <a:gd fmla="*/ 188 w 191" name="T34"/>
                <a:gd fmla="*/ 59 h 74" name="T35"/>
                <a:gd fmla="*/ 191 w 191" name="T36"/>
                <a:gd fmla="*/ 59 h 74" name="T37"/>
                <a:gd fmla="*/ 191 w 191" name="T38"/>
                <a:gd fmla="*/ 21 h 7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4" w="191">
                  <a:moveTo>
                    <a:pt x="191" y="21"/>
                  </a:moveTo>
                  <a:cubicBezTo>
                    <a:pt x="180" y="17"/>
                    <a:pt x="155" y="8"/>
                    <a:pt x="147" y="8"/>
                  </a:cubicBezTo>
                  <a:cubicBezTo>
                    <a:pt x="137" y="8"/>
                    <a:pt x="92" y="8"/>
                    <a:pt x="92" y="8"/>
                  </a:cubicBezTo>
                  <a:cubicBezTo>
                    <a:pt x="92" y="8"/>
                    <a:pt x="92" y="8"/>
                    <a:pt x="92" y="8"/>
                  </a:cubicBezTo>
                  <a:cubicBezTo>
                    <a:pt x="79" y="8"/>
                    <a:pt x="63" y="9"/>
                    <a:pt x="49" y="10"/>
                  </a:cubicBezTo>
                  <a:cubicBezTo>
                    <a:pt x="43" y="10"/>
                    <a:pt x="39" y="15"/>
                    <a:pt x="39" y="21"/>
                  </a:cubicBezTo>
                  <a:cubicBezTo>
                    <a:pt x="40" y="27"/>
                    <a:pt x="45" y="31"/>
                    <a:pt x="51" y="30"/>
                  </a:cubicBezTo>
                  <a:cubicBezTo>
                    <a:pt x="64" y="29"/>
                    <a:pt x="79" y="29"/>
                    <a:pt x="90" y="29"/>
                  </a:cubicBezTo>
                  <a:cubicBezTo>
                    <a:pt x="97" y="32"/>
                    <a:pt x="109" y="37"/>
                    <a:pt x="112" y="43"/>
                  </a:cubicBezTo>
                  <a:cubicBezTo>
                    <a:pt x="112" y="43"/>
                    <a:pt x="107" y="46"/>
                    <a:pt x="102" y="49"/>
                  </a:cubicBezTo>
                  <a:cubicBezTo>
                    <a:pt x="79" y="55"/>
                    <a:pt x="60" y="54"/>
                    <a:pt x="46" y="46"/>
                  </a:cubicBezTo>
                  <a:cubicBezTo>
                    <a:pt x="26" y="34"/>
                    <a:pt x="22" y="10"/>
                    <a:pt x="22" y="9"/>
                  </a:cubicBezTo>
                  <a:cubicBezTo>
                    <a:pt x="22" y="4"/>
                    <a:pt x="16" y="0"/>
                    <a:pt x="10" y="0"/>
                  </a:cubicBezTo>
                  <a:cubicBezTo>
                    <a:pt x="4" y="1"/>
                    <a:pt x="0" y="6"/>
                    <a:pt x="1" y="12"/>
                  </a:cubicBezTo>
                  <a:cubicBezTo>
                    <a:pt x="1" y="13"/>
                    <a:pt x="6" y="46"/>
                    <a:pt x="35" y="64"/>
                  </a:cubicBezTo>
                  <a:cubicBezTo>
                    <a:pt x="46" y="70"/>
                    <a:pt x="59" y="74"/>
                    <a:pt x="74" y="74"/>
                  </a:cubicBezTo>
                  <a:cubicBezTo>
                    <a:pt x="87" y="74"/>
                    <a:pt x="101" y="71"/>
                    <a:pt x="115" y="67"/>
                  </a:cubicBezTo>
                  <a:cubicBezTo>
                    <a:pt x="131" y="64"/>
                    <a:pt x="172" y="57"/>
                    <a:pt x="188" y="59"/>
                  </a:cubicBezTo>
                  <a:cubicBezTo>
                    <a:pt x="189" y="59"/>
                    <a:pt x="190" y="59"/>
                    <a:pt x="191" y="59"/>
                  </a:cubicBezTo>
                  <a:lnTo>
                    <a:pt x="191"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 name="Freeform 28"/>
            <p:cNvSpPr>
              <a:spLocks noEditPoints="1"/>
            </p:cNvSpPr>
            <p:nvPr/>
          </p:nvSpPr>
          <p:spPr bwMode="auto">
            <a:xfrm>
              <a:off x="7766793" y="5821669"/>
              <a:ext cx="492019" cy="199619"/>
            </a:xfrm>
            <a:custGeom>
              <a:gdLst>
                <a:gd fmla="*/ 75 w 193" name="T0"/>
                <a:gd fmla="*/ 77 h 78" name="T1"/>
                <a:gd fmla="*/ 35 w 193" name="T2"/>
                <a:gd fmla="*/ 66 h 78" name="T3"/>
                <a:gd fmla="*/ 1 w 193" name="T4"/>
                <a:gd fmla="*/ 14 h 78" name="T5"/>
                <a:gd fmla="*/ 3 w 193" name="T6"/>
                <a:gd fmla="*/ 6 h 78" name="T7"/>
                <a:gd fmla="*/ 11 w 193" name="T8"/>
                <a:gd fmla="*/ 1 h 78" name="T9"/>
                <a:gd fmla="*/ 24 w 193" name="T10"/>
                <a:gd fmla="*/ 11 h 78" name="T11"/>
                <a:gd fmla="*/ 48 w 193" name="T12"/>
                <a:gd fmla="*/ 47 h 78" name="T13"/>
                <a:gd fmla="*/ 102 w 193" name="T14"/>
                <a:gd fmla="*/ 50 h 78" name="T15"/>
                <a:gd fmla="*/ 111 w 193" name="T16"/>
                <a:gd fmla="*/ 44 h 78" name="T17"/>
                <a:gd fmla="*/ 91 w 193" name="T18"/>
                <a:gd fmla="*/ 32 h 78" name="T19"/>
                <a:gd fmla="*/ 52 w 193" name="T20"/>
                <a:gd fmla="*/ 33 h 78" name="T21"/>
                <a:gd fmla="*/ 39 w 193" name="T22"/>
                <a:gd fmla="*/ 23 h 78" name="T23"/>
                <a:gd fmla="*/ 42 w 193" name="T24"/>
                <a:gd fmla="*/ 15 h 78" name="T25"/>
                <a:gd fmla="*/ 50 w 193" name="T26"/>
                <a:gd fmla="*/ 11 h 78" name="T27"/>
                <a:gd fmla="*/ 91 w 193" name="T28"/>
                <a:gd fmla="*/ 9 h 78" name="T29"/>
                <a:gd fmla="*/ 93 w 193" name="T30"/>
                <a:gd fmla="*/ 9 h 78" name="T31"/>
                <a:gd fmla="*/ 93 w 193" name="T32"/>
                <a:gd fmla="*/ 9 h 78" name="T33"/>
                <a:gd fmla="*/ 93 w 193" name="T34"/>
                <a:gd fmla="*/ 9 h 78" name="T35"/>
                <a:gd fmla="*/ 129 w 193" name="T36"/>
                <a:gd fmla="*/ 9 h 78" name="T37"/>
                <a:gd fmla="*/ 148 w 193" name="T38"/>
                <a:gd fmla="*/ 9 h 78" name="T39"/>
                <a:gd fmla="*/ 148 w 193" name="T40"/>
                <a:gd fmla="*/ 9 h 78" name="T41"/>
                <a:gd fmla="*/ 192 w 193" name="T42"/>
                <a:gd fmla="*/ 22 h 78" name="T43"/>
                <a:gd fmla="*/ 193 w 193" name="T44"/>
                <a:gd fmla="*/ 23 h 78" name="T45"/>
                <a:gd fmla="*/ 193 w 193" name="T46"/>
                <a:gd fmla="*/ 61 h 78" name="T47"/>
                <a:gd fmla="*/ 192 w 193" name="T48"/>
                <a:gd fmla="*/ 62 h 78" name="T49"/>
                <a:gd fmla="*/ 189 w 193" name="T50"/>
                <a:gd fmla="*/ 62 h 78" name="T51"/>
                <a:gd fmla="*/ 182 w 193" name="T52"/>
                <a:gd fmla="*/ 61 h 78" name="T53"/>
                <a:gd fmla="*/ 117 w 193" name="T54"/>
                <a:gd fmla="*/ 70 h 78" name="T55"/>
                <a:gd fmla="*/ 75 w 193" name="T56"/>
                <a:gd fmla="*/ 77 h 78" name="T57"/>
                <a:gd fmla="*/ 13 w 193" name="T58"/>
                <a:gd fmla="*/ 3 h 78" name="T59"/>
                <a:gd fmla="*/ 11 w 193" name="T60"/>
                <a:gd fmla="*/ 3 h 78" name="T61"/>
                <a:gd fmla="*/ 4 w 193" name="T62"/>
                <a:gd fmla="*/ 7 h 78" name="T63"/>
                <a:gd fmla="*/ 3 w 193" name="T64"/>
                <a:gd fmla="*/ 14 h 78" name="T65"/>
                <a:gd fmla="*/ 36 w 193" name="T66"/>
                <a:gd fmla="*/ 65 h 78" name="T67"/>
                <a:gd fmla="*/ 116 w 193" name="T68"/>
                <a:gd fmla="*/ 68 h 78" name="T69"/>
                <a:gd fmla="*/ 182 w 193" name="T70"/>
                <a:gd fmla="*/ 59 h 78" name="T71"/>
                <a:gd fmla="*/ 189 w 193" name="T72"/>
                <a:gd fmla="*/ 60 h 78" name="T73"/>
                <a:gd fmla="*/ 191 w 193" name="T74"/>
                <a:gd fmla="*/ 60 h 78" name="T75"/>
                <a:gd fmla="*/ 191 w 193" name="T76"/>
                <a:gd fmla="*/ 24 h 78" name="T77"/>
                <a:gd fmla="*/ 148 w 193" name="T78"/>
                <a:gd fmla="*/ 11 h 78" name="T79"/>
                <a:gd fmla="*/ 129 w 193" name="T80"/>
                <a:gd fmla="*/ 11 h 78" name="T81"/>
                <a:gd fmla="*/ 93 w 193" name="T82"/>
                <a:gd fmla="*/ 11 h 78" name="T83"/>
                <a:gd fmla="*/ 93 w 193" name="T84"/>
                <a:gd fmla="*/ 11 h 78" name="T85"/>
                <a:gd fmla="*/ 93 w 193" name="T86"/>
                <a:gd fmla="*/ 11 h 78" name="T87"/>
                <a:gd fmla="*/ 91 w 193" name="T88"/>
                <a:gd fmla="*/ 11 h 78" name="T89"/>
                <a:gd fmla="*/ 50 w 193" name="T90"/>
                <a:gd fmla="*/ 13 h 78" name="T91"/>
                <a:gd fmla="*/ 43 w 193" name="T92"/>
                <a:gd fmla="*/ 16 h 78" name="T93"/>
                <a:gd fmla="*/ 41 w 193" name="T94"/>
                <a:gd fmla="*/ 23 h 78" name="T95"/>
                <a:gd fmla="*/ 52 w 193" name="T96"/>
                <a:gd fmla="*/ 31 h 78" name="T97"/>
                <a:gd fmla="*/ 91 w 193" name="T98"/>
                <a:gd fmla="*/ 30 h 78" name="T99"/>
                <a:gd fmla="*/ 91 w 193" name="T100"/>
                <a:gd fmla="*/ 30 h 78" name="T101"/>
                <a:gd fmla="*/ 114 w 193" name="T102"/>
                <a:gd fmla="*/ 44 h 78" name="T103"/>
                <a:gd fmla="*/ 113 w 193" name="T104"/>
                <a:gd fmla="*/ 45 h 78" name="T105"/>
                <a:gd fmla="*/ 103 w 193" name="T106"/>
                <a:gd fmla="*/ 52 h 78" name="T107"/>
                <a:gd fmla="*/ 47 w 193" name="T108"/>
                <a:gd fmla="*/ 49 h 78" name="T109"/>
                <a:gd fmla="*/ 22 w 193" name="T110"/>
                <a:gd fmla="*/ 11 h 78" name="T111"/>
                <a:gd fmla="*/ 13 w 193" name="T112"/>
                <a:gd fmla="*/ 3 h 7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8" w="193">
                  <a:moveTo>
                    <a:pt x="75" y="77"/>
                  </a:moveTo>
                  <a:cubicBezTo>
                    <a:pt x="60" y="77"/>
                    <a:pt x="47" y="73"/>
                    <a:pt x="35" y="66"/>
                  </a:cubicBezTo>
                  <a:cubicBezTo>
                    <a:pt x="5" y="49"/>
                    <a:pt x="1" y="15"/>
                    <a:pt x="1" y="14"/>
                  </a:cubicBezTo>
                  <a:cubicBezTo>
                    <a:pt x="0" y="11"/>
                    <a:pt x="1" y="8"/>
                    <a:pt x="3" y="6"/>
                  </a:cubicBezTo>
                  <a:cubicBezTo>
                    <a:pt x="5" y="3"/>
                    <a:pt x="8" y="2"/>
                    <a:pt x="11" y="1"/>
                  </a:cubicBezTo>
                  <a:cubicBezTo>
                    <a:pt x="18" y="0"/>
                    <a:pt x="23" y="5"/>
                    <a:pt x="24" y="11"/>
                  </a:cubicBezTo>
                  <a:cubicBezTo>
                    <a:pt x="24" y="12"/>
                    <a:pt x="28" y="36"/>
                    <a:pt x="48" y="47"/>
                  </a:cubicBezTo>
                  <a:cubicBezTo>
                    <a:pt x="61" y="55"/>
                    <a:pt x="80" y="56"/>
                    <a:pt x="102" y="50"/>
                  </a:cubicBezTo>
                  <a:cubicBezTo>
                    <a:pt x="106" y="48"/>
                    <a:pt x="110" y="45"/>
                    <a:pt x="111" y="44"/>
                  </a:cubicBezTo>
                  <a:cubicBezTo>
                    <a:pt x="109" y="41"/>
                    <a:pt x="102" y="36"/>
                    <a:pt x="91" y="32"/>
                  </a:cubicBezTo>
                  <a:cubicBezTo>
                    <a:pt x="80" y="32"/>
                    <a:pt x="65" y="32"/>
                    <a:pt x="52" y="33"/>
                  </a:cubicBezTo>
                  <a:cubicBezTo>
                    <a:pt x="46" y="34"/>
                    <a:pt x="40" y="29"/>
                    <a:pt x="39" y="23"/>
                  </a:cubicBezTo>
                  <a:cubicBezTo>
                    <a:pt x="39" y="20"/>
                    <a:pt x="40" y="17"/>
                    <a:pt x="42" y="15"/>
                  </a:cubicBezTo>
                  <a:cubicBezTo>
                    <a:pt x="44" y="12"/>
                    <a:pt x="47" y="11"/>
                    <a:pt x="50" y="11"/>
                  </a:cubicBezTo>
                  <a:cubicBezTo>
                    <a:pt x="66" y="9"/>
                    <a:pt x="80" y="9"/>
                    <a:pt x="91" y="9"/>
                  </a:cubicBezTo>
                  <a:cubicBezTo>
                    <a:pt x="93" y="9"/>
                    <a:pt x="93" y="9"/>
                    <a:pt x="93" y="9"/>
                  </a:cubicBezTo>
                  <a:cubicBezTo>
                    <a:pt x="93" y="9"/>
                    <a:pt x="93" y="9"/>
                    <a:pt x="93" y="9"/>
                  </a:cubicBezTo>
                  <a:cubicBezTo>
                    <a:pt x="93" y="9"/>
                    <a:pt x="93" y="9"/>
                    <a:pt x="93" y="9"/>
                  </a:cubicBezTo>
                  <a:cubicBezTo>
                    <a:pt x="93" y="9"/>
                    <a:pt x="112" y="9"/>
                    <a:pt x="129" y="9"/>
                  </a:cubicBezTo>
                  <a:cubicBezTo>
                    <a:pt x="138" y="9"/>
                    <a:pt x="145" y="9"/>
                    <a:pt x="148" y="9"/>
                  </a:cubicBezTo>
                  <a:cubicBezTo>
                    <a:pt x="148" y="9"/>
                    <a:pt x="148" y="9"/>
                    <a:pt x="148" y="9"/>
                  </a:cubicBezTo>
                  <a:cubicBezTo>
                    <a:pt x="156" y="9"/>
                    <a:pt x="181" y="18"/>
                    <a:pt x="192" y="22"/>
                  </a:cubicBezTo>
                  <a:cubicBezTo>
                    <a:pt x="192" y="22"/>
                    <a:pt x="193" y="22"/>
                    <a:pt x="193" y="23"/>
                  </a:cubicBezTo>
                  <a:cubicBezTo>
                    <a:pt x="193" y="61"/>
                    <a:pt x="193" y="61"/>
                    <a:pt x="193" y="61"/>
                  </a:cubicBezTo>
                  <a:cubicBezTo>
                    <a:pt x="193" y="61"/>
                    <a:pt x="192" y="62"/>
                    <a:pt x="192" y="62"/>
                  </a:cubicBezTo>
                  <a:cubicBezTo>
                    <a:pt x="191" y="62"/>
                    <a:pt x="190" y="62"/>
                    <a:pt x="189" y="62"/>
                  </a:cubicBezTo>
                  <a:cubicBezTo>
                    <a:pt x="187" y="62"/>
                    <a:pt x="185" y="61"/>
                    <a:pt x="182" y="61"/>
                  </a:cubicBezTo>
                  <a:cubicBezTo>
                    <a:pt x="163" y="61"/>
                    <a:pt x="131" y="67"/>
                    <a:pt x="117" y="70"/>
                  </a:cubicBezTo>
                  <a:cubicBezTo>
                    <a:pt x="102" y="74"/>
                    <a:pt x="88" y="77"/>
                    <a:pt x="75" y="77"/>
                  </a:cubicBezTo>
                  <a:close/>
                  <a:moveTo>
                    <a:pt x="13" y="3"/>
                  </a:moveTo>
                  <a:cubicBezTo>
                    <a:pt x="12" y="3"/>
                    <a:pt x="12" y="3"/>
                    <a:pt x="11" y="3"/>
                  </a:cubicBezTo>
                  <a:cubicBezTo>
                    <a:pt x="9" y="4"/>
                    <a:pt x="6" y="5"/>
                    <a:pt x="4" y="7"/>
                  </a:cubicBezTo>
                  <a:cubicBezTo>
                    <a:pt x="3" y="9"/>
                    <a:pt x="2" y="11"/>
                    <a:pt x="3" y="14"/>
                  </a:cubicBezTo>
                  <a:cubicBezTo>
                    <a:pt x="3" y="15"/>
                    <a:pt x="7" y="47"/>
                    <a:pt x="36" y="65"/>
                  </a:cubicBezTo>
                  <a:cubicBezTo>
                    <a:pt x="57" y="77"/>
                    <a:pt x="84" y="78"/>
                    <a:pt x="116" y="68"/>
                  </a:cubicBezTo>
                  <a:cubicBezTo>
                    <a:pt x="131" y="65"/>
                    <a:pt x="163" y="59"/>
                    <a:pt x="182" y="59"/>
                  </a:cubicBezTo>
                  <a:cubicBezTo>
                    <a:pt x="185" y="59"/>
                    <a:pt x="187" y="60"/>
                    <a:pt x="189" y="60"/>
                  </a:cubicBezTo>
                  <a:cubicBezTo>
                    <a:pt x="190" y="60"/>
                    <a:pt x="190" y="60"/>
                    <a:pt x="191" y="60"/>
                  </a:cubicBezTo>
                  <a:cubicBezTo>
                    <a:pt x="191" y="24"/>
                    <a:pt x="191" y="24"/>
                    <a:pt x="191" y="24"/>
                  </a:cubicBezTo>
                  <a:cubicBezTo>
                    <a:pt x="180" y="20"/>
                    <a:pt x="156" y="11"/>
                    <a:pt x="148" y="11"/>
                  </a:cubicBezTo>
                  <a:cubicBezTo>
                    <a:pt x="145" y="11"/>
                    <a:pt x="138" y="11"/>
                    <a:pt x="129" y="11"/>
                  </a:cubicBezTo>
                  <a:cubicBezTo>
                    <a:pt x="113" y="11"/>
                    <a:pt x="94" y="11"/>
                    <a:pt x="93" y="11"/>
                  </a:cubicBezTo>
                  <a:cubicBezTo>
                    <a:pt x="93" y="11"/>
                    <a:pt x="93" y="11"/>
                    <a:pt x="93" y="11"/>
                  </a:cubicBezTo>
                  <a:cubicBezTo>
                    <a:pt x="93" y="11"/>
                    <a:pt x="93" y="11"/>
                    <a:pt x="93" y="11"/>
                  </a:cubicBezTo>
                  <a:cubicBezTo>
                    <a:pt x="91" y="11"/>
                    <a:pt x="91" y="11"/>
                    <a:pt x="91" y="11"/>
                  </a:cubicBezTo>
                  <a:cubicBezTo>
                    <a:pt x="80" y="11"/>
                    <a:pt x="67" y="11"/>
                    <a:pt x="50" y="13"/>
                  </a:cubicBezTo>
                  <a:cubicBezTo>
                    <a:pt x="48" y="13"/>
                    <a:pt x="45" y="14"/>
                    <a:pt x="43" y="16"/>
                  </a:cubicBezTo>
                  <a:cubicBezTo>
                    <a:pt x="42" y="18"/>
                    <a:pt x="41" y="20"/>
                    <a:pt x="41" y="23"/>
                  </a:cubicBezTo>
                  <a:cubicBezTo>
                    <a:pt x="42" y="28"/>
                    <a:pt x="46" y="32"/>
                    <a:pt x="52" y="31"/>
                  </a:cubicBezTo>
                  <a:cubicBezTo>
                    <a:pt x="65" y="30"/>
                    <a:pt x="80" y="30"/>
                    <a:pt x="91" y="30"/>
                  </a:cubicBezTo>
                  <a:cubicBezTo>
                    <a:pt x="91" y="30"/>
                    <a:pt x="91" y="30"/>
                    <a:pt x="91" y="30"/>
                  </a:cubicBezTo>
                  <a:cubicBezTo>
                    <a:pt x="100" y="33"/>
                    <a:pt x="111" y="39"/>
                    <a:pt x="114" y="44"/>
                  </a:cubicBezTo>
                  <a:cubicBezTo>
                    <a:pt x="114" y="45"/>
                    <a:pt x="114" y="45"/>
                    <a:pt x="113" y="45"/>
                  </a:cubicBezTo>
                  <a:cubicBezTo>
                    <a:pt x="113" y="45"/>
                    <a:pt x="109" y="49"/>
                    <a:pt x="103" y="52"/>
                  </a:cubicBezTo>
                  <a:cubicBezTo>
                    <a:pt x="79" y="58"/>
                    <a:pt x="61" y="57"/>
                    <a:pt x="47" y="49"/>
                  </a:cubicBezTo>
                  <a:cubicBezTo>
                    <a:pt x="26" y="37"/>
                    <a:pt x="22" y="12"/>
                    <a:pt x="22" y="11"/>
                  </a:cubicBezTo>
                  <a:cubicBezTo>
                    <a:pt x="22" y="7"/>
                    <a:pt x="17" y="3"/>
                    <a:pt x="1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19" name="组合 18"/>
          <p:cNvGrpSpPr/>
          <p:nvPr/>
        </p:nvGrpSpPr>
        <p:grpSpPr>
          <a:xfrm>
            <a:off x="4620219" y="2358943"/>
            <a:ext cx="507483" cy="489209"/>
            <a:chOff x="3535426" y="1685894"/>
            <a:chExt cx="507483" cy="489209"/>
          </a:xfrm>
          <a:solidFill>
            <a:schemeClr val="bg1"/>
          </a:solidFill>
        </p:grpSpPr>
        <p:sp>
          <p:nvSpPr>
            <p:cNvPr id="20" name="Freeform 29"/>
            <p:cNvSpPr>
              <a:spLocks noEditPoints="1"/>
            </p:cNvSpPr>
            <p:nvPr/>
          </p:nvSpPr>
          <p:spPr bwMode="auto">
            <a:xfrm>
              <a:off x="3650699" y="1685894"/>
              <a:ext cx="392210" cy="375341"/>
            </a:xfrm>
            <a:custGeom>
              <a:gdLst>
                <a:gd fmla="*/ 125 w 154" name="T0"/>
                <a:gd fmla="*/ 21 h 147" name="T1"/>
                <a:gd fmla="*/ 73 w 154" name="T2"/>
                <a:gd fmla="*/ 0 h 147" name="T3"/>
                <a:gd fmla="*/ 22 w 154" name="T4"/>
                <a:gd fmla="*/ 21 h 147" name="T5"/>
                <a:gd fmla="*/ 0 w 154" name="T6"/>
                <a:gd fmla="*/ 73 h 147" name="T7"/>
                <a:gd fmla="*/ 22 w 154" name="T8"/>
                <a:gd fmla="*/ 125 h 147" name="T9"/>
                <a:gd fmla="*/ 73 w 154" name="T10"/>
                <a:gd fmla="*/ 147 h 147" name="T11"/>
                <a:gd fmla="*/ 125 w 154" name="T12"/>
                <a:gd fmla="*/ 125 h 147" name="T13"/>
                <a:gd fmla="*/ 125 w 154" name="T14"/>
                <a:gd fmla="*/ 21 h 147" name="T15"/>
                <a:gd fmla="*/ 120 w 154" name="T16"/>
                <a:gd fmla="*/ 119 h 147" name="T17"/>
                <a:gd fmla="*/ 73 w 154" name="T18"/>
                <a:gd fmla="*/ 139 h 147" name="T19"/>
                <a:gd fmla="*/ 27 w 154" name="T20"/>
                <a:gd fmla="*/ 119 h 147" name="T21"/>
                <a:gd fmla="*/ 8 w 154" name="T22"/>
                <a:gd fmla="*/ 73 h 147" name="T23"/>
                <a:gd fmla="*/ 27 w 154" name="T24"/>
                <a:gd fmla="*/ 27 h 147" name="T25"/>
                <a:gd fmla="*/ 73 w 154" name="T26"/>
                <a:gd fmla="*/ 8 h 147" name="T27"/>
                <a:gd fmla="*/ 120 w 154" name="T28"/>
                <a:gd fmla="*/ 27 h 147" name="T29"/>
                <a:gd fmla="*/ 120 w 154" name="T30"/>
                <a:gd fmla="*/ 119 h 14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7" w="154">
                  <a:moveTo>
                    <a:pt x="125" y="21"/>
                  </a:moveTo>
                  <a:cubicBezTo>
                    <a:pt x="111" y="8"/>
                    <a:pt x="93" y="0"/>
                    <a:pt x="73" y="0"/>
                  </a:cubicBezTo>
                  <a:cubicBezTo>
                    <a:pt x="54" y="0"/>
                    <a:pt x="35" y="8"/>
                    <a:pt x="22" y="21"/>
                  </a:cubicBezTo>
                  <a:cubicBezTo>
                    <a:pt x="8" y="35"/>
                    <a:pt x="0" y="54"/>
                    <a:pt x="0" y="73"/>
                  </a:cubicBezTo>
                  <a:cubicBezTo>
                    <a:pt x="0" y="93"/>
                    <a:pt x="8" y="111"/>
                    <a:pt x="22" y="125"/>
                  </a:cubicBezTo>
                  <a:cubicBezTo>
                    <a:pt x="35" y="139"/>
                    <a:pt x="54" y="147"/>
                    <a:pt x="73" y="147"/>
                  </a:cubicBezTo>
                  <a:cubicBezTo>
                    <a:pt x="93" y="147"/>
                    <a:pt x="111" y="139"/>
                    <a:pt x="125" y="125"/>
                  </a:cubicBezTo>
                  <a:cubicBezTo>
                    <a:pt x="154" y="96"/>
                    <a:pt x="154" y="50"/>
                    <a:pt x="125" y="21"/>
                  </a:cubicBezTo>
                  <a:close/>
                  <a:moveTo>
                    <a:pt x="120" y="119"/>
                  </a:moveTo>
                  <a:cubicBezTo>
                    <a:pt x="107" y="132"/>
                    <a:pt x="91" y="139"/>
                    <a:pt x="73" y="139"/>
                  </a:cubicBezTo>
                  <a:cubicBezTo>
                    <a:pt x="56" y="139"/>
                    <a:pt x="40" y="132"/>
                    <a:pt x="27" y="119"/>
                  </a:cubicBezTo>
                  <a:cubicBezTo>
                    <a:pt x="15" y="107"/>
                    <a:pt x="8" y="91"/>
                    <a:pt x="8" y="73"/>
                  </a:cubicBezTo>
                  <a:cubicBezTo>
                    <a:pt x="8" y="56"/>
                    <a:pt x="15" y="39"/>
                    <a:pt x="27" y="27"/>
                  </a:cubicBezTo>
                  <a:cubicBezTo>
                    <a:pt x="40" y="15"/>
                    <a:pt x="56" y="8"/>
                    <a:pt x="73" y="8"/>
                  </a:cubicBezTo>
                  <a:cubicBezTo>
                    <a:pt x="91" y="8"/>
                    <a:pt x="107" y="15"/>
                    <a:pt x="120" y="27"/>
                  </a:cubicBezTo>
                  <a:cubicBezTo>
                    <a:pt x="145" y="52"/>
                    <a:pt x="145" y="94"/>
                    <a:pt x="120" y="1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 name="Freeform 30"/>
            <p:cNvSpPr>
              <a:spLocks noEditPoints="1"/>
            </p:cNvSpPr>
            <p:nvPr/>
          </p:nvSpPr>
          <p:spPr bwMode="auto">
            <a:xfrm>
              <a:off x="3747697" y="1751966"/>
              <a:ext cx="179939" cy="243199"/>
            </a:xfrm>
            <a:custGeom>
              <a:gdLst>
                <a:gd fmla="*/ 40 w 71" name="T0"/>
                <a:gd fmla="*/ 0 h 95" name="T1"/>
                <a:gd fmla="*/ 40 w 71" name="T2"/>
                <a:gd fmla="*/ 0 h 95" name="T3"/>
                <a:gd fmla="*/ 4 w 71" name="T4"/>
                <a:gd fmla="*/ 32 h 95" name="T5"/>
                <a:gd fmla="*/ 0 w 71" name="T6"/>
                <a:gd fmla="*/ 54 h 95" name="T7"/>
                <a:gd fmla="*/ 7 w 71" name="T8"/>
                <a:gd fmla="*/ 57 h 95" name="T9"/>
                <a:gd fmla="*/ 13 w 71" name="T10"/>
                <a:gd fmla="*/ 64 h 95" name="T11"/>
                <a:gd fmla="*/ 12 w 71" name="T12"/>
                <a:gd fmla="*/ 69 h 95" name="T13"/>
                <a:gd fmla="*/ 15 w 71" name="T14"/>
                <a:gd fmla="*/ 81 h 95" name="T15"/>
                <a:gd fmla="*/ 30 w 71" name="T16"/>
                <a:gd fmla="*/ 94 h 95" name="T17"/>
                <a:gd fmla="*/ 54 w 71" name="T18"/>
                <a:gd fmla="*/ 91 h 95" name="T19"/>
                <a:gd fmla="*/ 57 w 71" name="T20"/>
                <a:gd fmla="*/ 74 h 95" name="T21"/>
                <a:gd fmla="*/ 64 w 71" name="T22"/>
                <a:gd fmla="*/ 50 h 95" name="T23"/>
                <a:gd fmla="*/ 40 w 71" name="T24"/>
                <a:gd fmla="*/ 0 h 95" name="T25"/>
                <a:gd fmla="*/ 45 w 71" name="T26"/>
                <a:gd fmla="*/ 38 h 95" name="T27"/>
                <a:gd fmla="*/ 39 w 71" name="T28"/>
                <a:gd fmla="*/ 40 h 95" name="T29"/>
                <a:gd fmla="*/ 39 w 71" name="T30"/>
                <a:gd fmla="*/ 45 h 95" name="T31"/>
                <a:gd fmla="*/ 39 w 71" name="T32"/>
                <a:gd fmla="*/ 45 h 95" name="T33"/>
                <a:gd fmla="*/ 38 w 71" name="T34"/>
                <a:gd fmla="*/ 45 h 95" name="T35"/>
                <a:gd fmla="*/ 37 w 71" name="T36"/>
                <a:gd fmla="*/ 45 h 95" name="T37"/>
                <a:gd fmla="*/ 37 w 71" name="T38"/>
                <a:gd fmla="*/ 41 h 95" name="T39"/>
                <a:gd fmla="*/ 34 w 71" name="T40"/>
                <a:gd fmla="*/ 40 h 95" name="T41"/>
                <a:gd fmla="*/ 32 w 71" name="T42"/>
                <a:gd fmla="*/ 40 h 95" name="T43"/>
                <a:gd fmla="*/ 32 w 71" name="T44"/>
                <a:gd fmla="*/ 38 h 95" name="T45"/>
                <a:gd fmla="*/ 32 w 71" name="T46"/>
                <a:gd fmla="*/ 37 h 95" name="T47"/>
                <a:gd fmla="*/ 32 w 71" name="T48"/>
                <a:gd fmla="*/ 37 h 95" name="T49"/>
                <a:gd fmla="*/ 34 w 71" name="T50"/>
                <a:gd fmla="*/ 38 h 95" name="T51"/>
                <a:gd fmla="*/ 38 w 71" name="T52"/>
                <a:gd fmla="*/ 38 h 95" name="T53"/>
                <a:gd fmla="*/ 43 w 71" name="T54"/>
                <a:gd fmla="*/ 33 h 95" name="T55"/>
                <a:gd fmla="*/ 41 w 71" name="T56"/>
                <a:gd fmla="*/ 31 h 95" name="T57"/>
                <a:gd fmla="*/ 37 w 71" name="T58"/>
                <a:gd fmla="*/ 29 h 95" name="T59"/>
                <a:gd fmla="*/ 33 w 71" name="T60"/>
                <a:gd fmla="*/ 28 h 95" name="T61"/>
                <a:gd fmla="*/ 30 w 71" name="T62"/>
                <a:gd fmla="*/ 24 h 95" name="T63"/>
                <a:gd fmla="*/ 31 w 71" name="T64"/>
                <a:gd fmla="*/ 19 h 95" name="T65"/>
                <a:gd fmla="*/ 36 w 71" name="T66"/>
                <a:gd fmla="*/ 17 h 95" name="T67"/>
                <a:gd fmla="*/ 36 w 71" name="T68"/>
                <a:gd fmla="*/ 13 h 95" name="T69"/>
                <a:gd fmla="*/ 37 w 71" name="T70"/>
                <a:gd fmla="*/ 12 h 95" name="T71"/>
                <a:gd fmla="*/ 38 w 71" name="T72"/>
                <a:gd fmla="*/ 12 h 95" name="T73"/>
                <a:gd fmla="*/ 39 w 71" name="T74"/>
                <a:gd fmla="*/ 13 h 95" name="T75"/>
                <a:gd fmla="*/ 39 w 71" name="T76"/>
                <a:gd fmla="*/ 17 h 95" name="T77"/>
                <a:gd fmla="*/ 41 w 71" name="T78"/>
                <a:gd fmla="*/ 17 h 95" name="T79"/>
                <a:gd fmla="*/ 43 w 71" name="T80"/>
                <a:gd fmla="*/ 17 h 95" name="T81"/>
                <a:gd fmla="*/ 43 w 71" name="T82"/>
                <a:gd fmla="*/ 18 h 95" name="T83"/>
                <a:gd fmla="*/ 43 w 71" name="T84"/>
                <a:gd fmla="*/ 19 h 95" name="T85"/>
                <a:gd fmla="*/ 43 w 71" name="T86"/>
                <a:gd fmla="*/ 20 h 95" name="T87"/>
                <a:gd fmla="*/ 43 w 71" name="T88"/>
                <a:gd fmla="*/ 20 h 95" name="T89"/>
                <a:gd fmla="*/ 41 w 71" name="T90"/>
                <a:gd fmla="*/ 19 h 95" name="T91"/>
                <a:gd fmla="*/ 38 w 71" name="T92"/>
                <a:gd fmla="*/ 19 h 95" name="T93"/>
                <a:gd fmla="*/ 34 w 71" name="T94"/>
                <a:gd fmla="*/ 21 h 95" name="T95"/>
                <a:gd fmla="*/ 33 w 71" name="T96"/>
                <a:gd fmla="*/ 23 h 95" name="T97"/>
                <a:gd fmla="*/ 36 w 71" name="T98"/>
                <a:gd fmla="*/ 26 h 95" name="T99"/>
                <a:gd fmla="*/ 40 w 71" name="T100"/>
                <a:gd fmla="*/ 27 h 95" name="T101"/>
                <a:gd fmla="*/ 44 w 71" name="T102"/>
                <a:gd fmla="*/ 29 h 95" name="T103"/>
                <a:gd fmla="*/ 46 w 71" name="T104"/>
                <a:gd fmla="*/ 33 h 9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5" w="71">
                  <a:moveTo>
                    <a:pt x="40" y="0"/>
                  </a:moveTo>
                  <a:cubicBezTo>
                    <a:pt x="40" y="0"/>
                    <a:pt x="40" y="0"/>
                    <a:pt x="40" y="0"/>
                  </a:cubicBezTo>
                  <a:cubicBezTo>
                    <a:pt x="40" y="0"/>
                    <a:pt x="40" y="0"/>
                    <a:pt x="40" y="0"/>
                  </a:cubicBezTo>
                  <a:cubicBezTo>
                    <a:pt x="40" y="0"/>
                    <a:pt x="40" y="0"/>
                    <a:pt x="40" y="0"/>
                  </a:cubicBezTo>
                  <a:cubicBezTo>
                    <a:pt x="20" y="0"/>
                    <a:pt x="11" y="9"/>
                    <a:pt x="7" y="17"/>
                  </a:cubicBezTo>
                  <a:cubicBezTo>
                    <a:pt x="4" y="22"/>
                    <a:pt x="4" y="27"/>
                    <a:pt x="4" y="32"/>
                  </a:cubicBezTo>
                  <a:cubicBezTo>
                    <a:pt x="4" y="37"/>
                    <a:pt x="3" y="41"/>
                    <a:pt x="2" y="45"/>
                  </a:cubicBezTo>
                  <a:cubicBezTo>
                    <a:pt x="2" y="48"/>
                    <a:pt x="0" y="51"/>
                    <a:pt x="0" y="54"/>
                  </a:cubicBezTo>
                  <a:cubicBezTo>
                    <a:pt x="1" y="55"/>
                    <a:pt x="2" y="56"/>
                    <a:pt x="4" y="56"/>
                  </a:cubicBezTo>
                  <a:cubicBezTo>
                    <a:pt x="5" y="57"/>
                    <a:pt x="7" y="56"/>
                    <a:pt x="7" y="57"/>
                  </a:cubicBezTo>
                  <a:cubicBezTo>
                    <a:pt x="9" y="58"/>
                    <a:pt x="8" y="61"/>
                    <a:pt x="9" y="62"/>
                  </a:cubicBezTo>
                  <a:cubicBezTo>
                    <a:pt x="9" y="63"/>
                    <a:pt x="12" y="63"/>
                    <a:pt x="13" y="64"/>
                  </a:cubicBezTo>
                  <a:cubicBezTo>
                    <a:pt x="12" y="65"/>
                    <a:pt x="9" y="65"/>
                    <a:pt x="10" y="67"/>
                  </a:cubicBezTo>
                  <a:cubicBezTo>
                    <a:pt x="10" y="68"/>
                    <a:pt x="12" y="68"/>
                    <a:pt x="12" y="69"/>
                  </a:cubicBezTo>
                  <a:cubicBezTo>
                    <a:pt x="12" y="69"/>
                    <a:pt x="12" y="71"/>
                    <a:pt x="12" y="71"/>
                  </a:cubicBezTo>
                  <a:cubicBezTo>
                    <a:pt x="12" y="75"/>
                    <a:pt x="10" y="79"/>
                    <a:pt x="15" y="81"/>
                  </a:cubicBezTo>
                  <a:cubicBezTo>
                    <a:pt x="20" y="81"/>
                    <a:pt x="24" y="79"/>
                    <a:pt x="27" y="83"/>
                  </a:cubicBezTo>
                  <a:cubicBezTo>
                    <a:pt x="29" y="86"/>
                    <a:pt x="30" y="90"/>
                    <a:pt x="30" y="94"/>
                  </a:cubicBezTo>
                  <a:cubicBezTo>
                    <a:pt x="30" y="95"/>
                    <a:pt x="30" y="95"/>
                    <a:pt x="30" y="95"/>
                  </a:cubicBezTo>
                  <a:cubicBezTo>
                    <a:pt x="54" y="91"/>
                    <a:pt x="54" y="91"/>
                    <a:pt x="54" y="91"/>
                  </a:cubicBezTo>
                  <a:cubicBezTo>
                    <a:pt x="57" y="89"/>
                    <a:pt x="57" y="89"/>
                    <a:pt x="57" y="89"/>
                  </a:cubicBezTo>
                  <a:cubicBezTo>
                    <a:pt x="58" y="84"/>
                    <a:pt x="57" y="79"/>
                    <a:pt x="57" y="74"/>
                  </a:cubicBezTo>
                  <a:cubicBezTo>
                    <a:pt x="57" y="66"/>
                    <a:pt x="59" y="58"/>
                    <a:pt x="64" y="50"/>
                  </a:cubicBezTo>
                  <a:cubicBezTo>
                    <a:pt x="64" y="50"/>
                    <a:pt x="64" y="50"/>
                    <a:pt x="64" y="50"/>
                  </a:cubicBezTo>
                  <a:cubicBezTo>
                    <a:pt x="68" y="45"/>
                    <a:pt x="71" y="39"/>
                    <a:pt x="71" y="31"/>
                  </a:cubicBezTo>
                  <a:cubicBezTo>
                    <a:pt x="71" y="14"/>
                    <a:pt x="58" y="0"/>
                    <a:pt x="40" y="0"/>
                  </a:cubicBezTo>
                  <a:close/>
                  <a:moveTo>
                    <a:pt x="46" y="35"/>
                  </a:moveTo>
                  <a:cubicBezTo>
                    <a:pt x="46" y="36"/>
                    <a:pt x="46" y="37"/>
                    <a:pt x="45" y="38"/>
                  </a:cubicBezTo>
                  <a:cubicBezTo>
                    <a:pt x="44" y="38"/>
                    <a:pt x="44" y="39"/>
                    <a:pt x="43" y="39"/>
                  </a:cubicBezTo>
                  <a:cubicBezTo>
                    <a:pt x="42" y="40"/>
                    <a:pt x="41" y="40"/>
                    <a:pt x="39" y="40"/>
                  </a:cubicBezTo>
                  <a:cubicBezTo>
                    <a:pt x="39" y="44"/>
                    <a:pt x="39" y="44"/>
                    <a:pt x="39" y="44"/>
                  </a:cubicBezTo>
                  <a:cubicBezTo>
                    <a:pt x="39" y="44"/>
                    <a:pt x="39" y="45"/>
                    <a:pt x="39" y="45"/>
                  </a:cubicBezTo>
                  <a:cubicBezTo>
                    <a:pt x="39" y="45"/>
                    <a:pt x="39" y="45"/>
                    <a:pt x="39" y="45"/>
                  </a:cubicBezTo>
                  <a:cubicBezTo>
                    <a:pt x="39" y="45"/>
                    <a:pt x="39" y="45"/>
                    <a:pt x="39" y="45"/>
                  </a:cubicBezTo>
                  <a:cubicBezTo>
                    <a:pt x="39" y="45"/>
                    <a:pt x="39" y="45"/>
                    <a:pt x="38" y="45"/>
                  </a:cubicBezTo>
                  <a:cubicBezTo>
                    <a:pt x="38" y="45"/>
                    <a:pt x="38" y="45"/>
                    <a:pt x="38" y="45"/>
                  </a:cubicBezTo>
                  <a:cubicBezTo>
                    <a:pt x="38" y="45"/>
                    <a:pt x="37" y="45"/>
                    <a:pt x="37" y="45"/>
                  </a:cubicBezTo>
                  <a:cubicBezTo>
                    <a:pt x="37" y="45"/>
                    <a:pt x="37" y="45"/>
                    <a:pt x="37" y="45"/>
                  </a:cubicBezTo>
                  <a:cubicBezTo>
                    <a:pt x="37" y="45"/>
                    <a:pt x="37" y="45"/>
                    <a:pt x="37" y="45"/>
                  </a:cubicBezTo>
                  <a:cubicBezTo>
                    <a:pt x="37" y="41"/>
                    <a:pt x="37" y="41"/>
                    <a:pt x="37" y="41"/>
                  </a:cubicBezTo>
                  <a:cubicBezTo>
                    <a:pt x="36" y="41"/>
                    <a:pt x="36" y="41"/>
                    <a:pt x="35" y="41"/>
                  </a:cubicBezTo>
                  <a:cubicBezTo>
                    <a:pt x="35" y="41"/>
                    <a:pt x="34" y="40"/>
                    <a:pt x="34" y="40"/>
                  </a:cubicBezTo>
                  <a:cubicBezTo>
                    <a:pt x="33" y="40"/>
                    <a:pt x="33" y="40"/>
                    <a:pt x="33" y="40"/>
                  </a:cubicBezTo>
                  <a:cubicBezTo>
                    <a:pt x="33" y="40"/>
                    <a:pt x="32" y="40"/>
                    <a:pt x="32" y="40"/>
                  </a:cubicBezTo>
                  <a:cubicBezTo>
                    <a:pt x="32" y="40"/>
                    <a:pt x="32" y="39"/>
                    <a:pt x="32" y="39"/>
                  </a:cubicBezTo>
                  <a:cubicBezTo>
                    <a:pt x="32" y="39"/>
                    <a:pt x="32" y="39"/>
                    <a:pt x="32" y="38"/>
                  </a:cubicBezTo>
                  <a:cubicBezTo>
                    <a:pt x="32" y="38"/>
                    <a:pt x="32" y="38"/>
                    <a:pt x="32" y="38"/>
                  </a:cubicBezTo>
                  <a:cubicBezTo>
                    <a:pt x="32" y="38"/>
                    <a:pt x="32" y="37"/>
                    <a:pt x="32" y="37"/>
                  </a:cubicBezTo>
                  <a:cubicBezTo>
                    <a:pt x="32" y="37"/>
                    <a:pt x="32" y="37"/>
                    <a:pt x="32" y="37"/>
                  </a:cubicBezTo>
                  <a:cubicBezTo>
                    <a:pt x="32" y="37"/>
                    <a:pt x="32" y="37"/>
                    <a:pt x="32" y="37"/>
                  </a:cubicBezTo>
                  <a:cubicBezTo>
                    <a:pt x="32" y="37"/>
                    <a:pt x="33" y="37"/>
                    <a:pt x="33" y="37"/>
                  </a:cubicBezTo>
                  <a:cubicBezTo>
                    <a:pt x="33" y="37"/>
                    <a:pt x="34" y="37"/>
                    <a:pt x="34" y="38"/>
                  </a:cubicBezTo>
                  <a:cubicBezTo>
                    <a:pt x="35" y="38"/>
                    <a:pt x="35" y="38"/>
                    <a:pt x="36" y="38"/>
                  </a:cubicBezTo>
                  <a:cubicBezTo>
                    <a:pt x="37" y="38"/>
                    <a:pt x="37" y="38"/>
                    <a:pt x="38" y="38"/>
                  </a:cubicBezTo>
                  <a:cubicBezTo>
                    <a:pt x="40" y="38"/>
                    <a:pt x="41" y="37"/>
                    <a:pt x="42" y="36"/>
                  </a:cubicBezTo>
                  <a:cubicBezTo>
                    <a:pt x="43" y="36"/>
                    <a:pt x="43" y="35"/>
                    <a:pt x="43" y="33"/>
                  </a:cubicBezTo>
                  <a:cubicBezTo>
                    <a:pt x="43" y="33"/>
                    <a:pt x="43" y="32"/>
                    <a:pt x="42" y="32"/>
                  </a:cubicBezTo>
                  <a:cubicBezTo>
                    <a:pt x="42" y="31"/>
                    <a:pt x="42" y="31"/>
                    <a:pt x="41" y="31"/>
                  </a:cubicBezTo>
                  <a:cubicBezTo>
                    <a:pt x="40" y="30"/>
                    <a:pt x="40" y="30"/>
                    <a:pt x="39" y="30"/>
                  </a:cubicBezTo>
                  <a:cubicBezTo>
                    <a:pt x="38" y="30"/>
                    <a:pt x="38" y="30"/>
                    <a:pt x="37" y="29"/>
                  </a:cubicBezTo>
                  <a:cubicBezTo>
                    <a:pt x="36" y="29"/>
                    <a:pt x="35" y="29"/>
                    <a:pt x="35" y="29"/>
                  </a:cubicBezTo>
                  <a:cubicBezTo>
                    <a:pt x="34" y="29"/>
                    <a:pt x="33" y="28"/>
                    <a:pt x="33" y="28"/>
                  </a:cubicBezTo>
                  <a:cubicBezTo>
                    <a:pt x="32" y="27"/>
                    <a:pt x="32" y="27"/>
                    <a:pt x="31" y="26"/>
                  </a:cubicBezTo>
                  <a:cubicBezTo>
                    <a:pt x="31" y="26"/>
                    <a:pt x="30" y="25"/>
                    <a:pt x="30" y="24"/>
                  </a:cubicBezTo>
                  <a:cubicBezTo>
                    <a:pt x="30" y="23"/>
                    <a:pt x="30" y="22"/>
                    <a:pt x="30" y="21"/>
                  </a:cubicBezTo>
                  <a:cubicBezTo>
                    <a:pt x="31" y="21"/>
                    <a:pt x="31" y="20"/>
                    <a:pt x="31" y="19"/>
                  </a:cubicBezTo>
                  <a:cubicBezTo>
                    <a:pt x="32" y="19"/>
                    <a:pt x="33" y="18"/>
                    <a:pt x="33" y="18"/>
                  </a:cubicBezTo>
                  <a:cubicBezTo>
                    <a:pt x="34" y="17"/>
                    <a:pt x="35" y="17"/>
                    <a:pt x="36" y="17"/>
                  </a:cubicBezTo>
                  <a:cubicBezTo>
                    <a:pt x="36" y="13"/>
                    <a:pt x="36" y="13"/>
                    <a:pt x="36" y="13"/>
                  </a:cubicBezTo>
                  <a:cubicBezTo>
                    <a:pt x="36" y="13"/>
                    <a:pt x="36" y="13"/>
                    <a:pt x="36" y="13"/>
                  </a:cubicBezTo>
                  <a:cubicBezTo>
                    <a:pt x="36" y="13"/>
                    <a:pt x="36" y="13"/>
                    <a:pt x="36" y="13"/>
                  </a:cubicBezTo>
                  <a:cubicBezTo>
                    <a:pt x="36" y="13"/>
                    <a:pt x="37" y="13"/>
                    <a:pt x="37" y="12"/>
                  </a:cubicBezTo>
                  <a:cubicBezTo>
                    <a:pt x="37" y="12"/>
                    <a:pt x="37" y="12"/>
                    <a:pt x="37" y="12"/>
                  </a:cubicBezTo>
                  <a:cubicBezTo>
                    <a:pt x="38" y="12"/>
                    <a:pt x="38" y="12"/>
                    <a:pt x="38" y="12"/>
                  </a:cubicBezTo>
                  <a:cubicBezTo>
                    <a:pt x="38" y="12"/>
                    <a:pt x="38" y="12"/>
                    <a:pt x="38" y="12"/>
                  </a:cubicBezTo>
                  <a:cubicBezTo>
                    <a:pt x="38" y="12"/>
                    <a:pt x="39" y="12"/>
                    <a:pt x="39" y="13"/>
                  </a:cubicBezTo>
                  <a:cubicBezTo>
                    <a:pt x="39" y="13"/>
                    <a:pt x="39" y="13"/>
                    <a:pt x="39" y="13"/>
                  </a:cubicBezTo>
                  <a:cubicBezTo>
                    <a:pt x="39" y="17"/>
                    <a:pt x="39" y="17"/>
                    <a:pt x="39" y="17"/>
                  </a:cubicBezTo>
                  <a:cubicBezTo>
                    <a:pt x="39" y="17"/>
                    <a:pt x="39" y="17"/>
                    <a:pt x="40" y="17"/>
                  </a:cubicBezTo>
                  <a:cubicBezTo>
                    <a:pt x="40" y="17"/>
                    <a:pt x="41" y="17"/>
                    <a:pt x="41" y="17"/>
                  </a:cubicBezTo>
                  <a:cubicBezTo>
                    <a:pt x="41" y="17"/>
                    <a:pt x="42" y="17"/>
                    <a:pt x="42" y="17"/>
                  </a:cubicBezTo>
                  <a:cubicBezTo>
                    <a:pt x="42" y="17"/>
                    <a:pt x="43" y="17"/>
                    <a:pt x="43" y="17"/>
                  </a:cubicBezTo>
                  <a:cubicBezTo>
                    <a:pt x="43" y="17"/>
                    <a:pt x="43" y="17"/>
                    <a:pt x="43" y="18"/>
                  </a:cubicBezTo>
                  <a:cubicBezTo>
                    <a:pt x="43" y="18"/>
                    <a:pt x="43" y="18"/>
                    <a:pt x="43" y="18"/>
                  </a:cubicBezTo>
                  <a:cubicBezTo>
                    <a:pt x="43" y="18"/>
                    <a:pt x="43" y="18"/>
                    <a:pt x="43" y="18"/>
                  </a:cubicBezTo>
                  <a:cubicBezTo>
                    <a:pt x="43" y="18"/>
                    <a:pt x="43" y="18"/>
                    <a:pt x="43" y="19"/>
                  </a:cubicBezTo>
                  <a:cubicBezTo>
                    <a:pt x="43" y="19"/>
                    <a:pt x="43" y="19"/>
                    <a:pt x="43" y="19"/>
                  </a:cubicBezTo>
                  <a:cubicBezTo>
                    <a:pt x="43" y="19"/>
                    <a:pt x="43" y="20"/>
                    <a:pt x="43" y="20"/>
                  </a:cubicBezTo>
                  <a:cubicBezTo>
                    <a:pt x="43" y="20"/>
                    <a:pt x="43" y="20"/>
                    <a:pt x="43" y="20"/>
                  </a:cubicBezTo>
                  <a:cubicBezTo>
                    <a:pt x="43" y="20"/>
                    <a:pt x="43" y="20"/>
                    <a:pt x="43" y="20"/>
                  </a:cubicBezTo>
                  <a:cubicBezTo>
                    <a:pt x="43" y="20"/>
                    <a:pt x="43" y="20"/>
                    <a:pt x="42" y="20"/>
                  </a:cubicBezTo>
                  <a:cubicBezTo>
                    <a:pt x="42" y="20"/>
                    <a:pt x="42" y="20"/>
                    <a:pt x="41" y="19"/>
                  </a:cubicBezTo>
                  <a:cubicBezTo>
                    <a:pt x="41" y="19"/>
                    <a:pt x="40" y="19"/>
                    <a:pt x="40" y="19"/>
                  </a:cubicBezTo>
                  <a:cubicBezTo>
                    <a:pt x="39" y="19"/>
                    <a:pt x="38" y="19"/>
                    <a:pt x="38" y="19"/>
                  </a:cubicBezTo>
                  <a:cubicBezTo>
                    <a:pt x="37" y="19"/>
                    <a:pt x="36" y="19"/>
                    <a:pt x="35" y="20"/>
                  </a:cubicBezTo>
                  <a:cubicBezTo>
                    <a:pt x="35" y="20"/>
                    <a:pt x="34" y="20"/>
                    <a:pt x="34" y="21"/>
                  </a:cubicBezTo>
                  <a:cubicBezTo>
                    <a:pt x="34" y="21"/>
                    <a:pt x="34" y="21"/>
                    <a:pt x="33" y="22"/>
                  </a:cubicBezTo>
                  <a:cubicBezTo>
                    <a:pt x="33" y="22"/>
                    <a:pt x="33" y="23"/>
                    <a:pt x="33" y="23"/>
                  </a:cubicBezTo>
                  <a:cubicBezTo>
                    <a:pt x="34" y="24"/>
                    <a:pt x="34" y="24"/>
                    <a:pt x="34" y="25"/>
                  </a:cubicBezTo>
                  <a:cubicBezTo>
                    <a:pt x="35" y="25"/>
                    <a:pt x="35" y="26"/>
                    <a:pt x="36" y="26"/>
                  </a:cubicBezTo>
                  <a:cubicBezTo>
                    <a:pt x="36" y="26"/>
                    <a:pt x="37" y="26"/>
                    <a:pt x="38" y="27"/>
                  </a:cubicBezTo>
                  <a:cubicBezTo>
                    <a:pt x="38" y="27"/>
                    <a:pt x="39" y="27"/>
                    <a:pt x="40" y="27"/>
                  </a:cubicBezTo>
                  <a:cubicBezTo>
                    <a:pt x="41" y="27"/>
                    <a:pt x="41" y="27"/>
                    <a:pt x="42" y="28"/>
                  </a:cubicBezTo>
                  <a:cubicBezTo>
                    <a:pt x="43" y="28"/>
                    <a:pt x="43" y="28"/>
                    <a:pt x="44" y="29"/>
                  </a:cubicBezTo>
                  <a:cubicBezTo>
                    <a:pt x="45" y="29"/>
                    <a:pt x="45" y="29"/>
                    <a:pt x="46" y="30"/>
                  </a:cubicBezTo>
                  <a:cubicBezTo>
                    <a:pt x="46" y="31"/>
                    <a:pt x="46" y="32"/>
                    <a:pt x="46" y="33"/>
                  </a:cubicBezTo>
                  <a:cubicBezTo>
                    <a:pt x="47" y="34"/>
                    <a:pt x="47" y="35"/>
                    <a:pt x="46"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2" name="Freeform 31"/>
            <p:cNvSpPr/>
            <p:nvPr/>
          </p:nvSpPr>
          <p:spPr bwMode="auto">
            <a:xfrm>
              <a:off x="3535426" y="1996570"/>
              <a:ext cx="178533" cy="178533"/>
            </a:xfrm>
            <a:custGeom>
              <a:gdLst>
                <a:gd fmla="*/ 49 w 70" name="T0"/>
                <a:gd fmla="*/ 0 h 70" name="T1"/>
                <a:gd fmla="*/ 47 w 70" name="T2"/>
                <a:gd fmla="*/ 0 h 70" name="T3"/>
                <a:gd fmla="*/ 5 w 70" name="T4"/>
                <a:gd fmla="*/ 43 h 70" name="T5"/>
                <a:gd fmla="*/ 0 w 70" name="T6"/>
                <a:gd fmla="*/ 54 h 70" name="T7"/>
                <a:gd fmla="*/ 5 w 70" name="T8"/>
                <a:gd fmla="*/ 65 h 70" name="T9"/>
                <a:gd fmla="*/ 16 w 70" name="T10"/>
                <a:gd fmla="*/ 70 h 70" name="T11"/>
                <a:gd fmla="*/ 27 w 70" name="T12"/>
                <a:gd fmla="*/ 65 h 70" name="T13"/>
                <a:gd fmla="*/ 70 w 70" name="T14"/>
                <a:gd fmla="*/ 23 h 70" name="T15"/>
                <a:gd fmla="*/ 70 w 70" name="T16"/>
                <a:gd fmla="*/ 22 h 70" name="T17"/>
                <a:gd fmla="*/ 70 w 70" name="T18"/>
                <a:gd fmla="*/ 21 h 70" name="T19"/>
                <a:gd fmla="*/ 49 w 70" name="T20"/>
                <a:gd fmla="*/ 0 h 7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0" w="70">
                  <a:moveTo>
                    <a:pt x="49" y="0"/>
                  </a:moveTo>
                  <a:cubicBezTo>
                    <a:pt x="48" y="0"/>
                    <a:pt x="48" y="0"/>
                    <a:pt x="47" y="0"/>
                  </a:cubicBezTo>
                  <a:cubicBezTo>
                    <a:pt x="5" y="43"/>
                    <a:pt x="5" y="43"/>
                    <a:pt x="5" y="43"/>
                  </a:cubicBezTo>
                  <a:cubicBezTo>
                    <a:pt x="2" y="46"/>
                    <a:pt x="0" y="50"/>
                    <a:pt x="0" y="54"/>
                  </a:cubicBezTo>
                  <a:cubicBezTo>
                    <a:pt x="0" y="58"/>
                    <a:pt x="2" y="62"/>
                    <a:pt x="5" y="65"/>
                  </a:cubicBezTo>
                  <a:cubicBezTo>
                    <a:pt x="8" y="68"/>
                    <a:pt x="12" y="70"/>
                    <a:pt x="16" y="70"/>
                  </a:cubicBezTo>
                  <a:cubicBezTo>
                    <a:pt x="20" y="70"/>
                    <a:pt x="24" y="68"/>
                    <a:pt x="27" y="65"/>
                  </a:cubicBezTo>
                  <a:cubicBezTo>
                    <a:pt x="70" y="23"/>
                    <a:pt x="70" y="23"/>
                    <a:pt x="70" y="23"/>
                  </a:cubicBezTo>
                  <a:cubicBezTo>
                    <a:pt x="70" y="23"/>
                    <a:pt x="70" y="22"/>
                    <a:pt x="70" y="22"/>
                  </a:cubicBezTo>
                  <a:cubicBezTo>
                    <a:pt x="70" y="22"/>
                    <a:pt x="70" y="21"/>
                    <a:pt x="70" y="21"/>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23" name="组合 22"/>
          <p:cNvGrpSpPr/>
          <p:nvPr/>
        </p:nvGrpSpPr>
        <p:grpSpPr>
          <a:xfrm>
            <a:off x="7201522" y="2339270"/>
            <a:ext cx="489208" cy="489209"/>
            <a:chOff x="2471258" y="3608987"/>
            <a:chExt cx="489208" cy="489209"/>
          </a:xfrm>
          <a:solidFill>
            <a:schemeClr val="bg1"/>
          </a:solidFill>
        </p:grpSpPr>
        <p:sp>
          <p:nvSpPr>
            <p:cNvPr id="24" name="Freeform 55"/>
            <p:cNvSpPr/>
            <p:nvPr/>
          </p:nvSpPr>
          <p:spPr bwMode="auto">
            <a:xfrm>
              <a:off x="2611835" y="3611799"/>
              <a:ext cx="94187" cy="98404"/>
            </a:xfrm>
            <a:custGeom>
              <a:gdLst>
                <a:gd fmla="*/ 0 w 37" name="T0"/>
                <a:gd fmla="*/ 39 h 39" name="T1"/>
                <a:gd fmla="*/ 37 w 37" name="T2"/>
                <a:gd fmla="*/ 39 h 39" name="T3"/>
                <a:gd fmla="*/ 37 w 37" name="T4"/>
                <a:gd fmla="*/ 0 h 39" name="T5"/>
                <a:gd fmla="*/ 0 w 37" name="T6"/>
                <a:gd fmla="*/ 39 h 39" name="T7"/>
              </a:gdLst>
              <a:cxnLst>
                <a:cxn ang="0">
                  <a:pos x="T0" y="T1"/>
                </a:cxn>
                <a:cxn ang="0">
                  <a:pos x="T2" y="T3"/>
                </a:cxn>
                <a:cxn ang="0">
                  <a:pos x="T4" y="T5"/>
                </a:cxn>
                <a:cxn ang="0">
                  <a:pos x="T6" y="T7"/>
                </a:cxn>
              </a:cxnLst>
              <a:rect b="b" l="0" r="r" t="0"/>
              <a:pathLst>
                <a:path h="39" w="37">
                  <a:moveTo>
                    <a:pt x="0" y="39"/>
                  </a:moveTo>
                  <a:cubicBezTo>
                    <a:pt x="37" y="39"/>
                    <a:pt x="37" y="39"/>
                    <a:pt x="37" y="39"/>
                  </a:cubicBezTo>
                  <a:cubicBezTo>
                    <a:pt x="37" y="0"/>
                    <a:pt x="37" y="0"/>
                    <a:pt x="37" y="0"/>
                  </a:cubicBezTo>
                  <a:cubicBezTo>
                    <a:pt x="22" y="2"/>
                    <a:pt x="9" y="17"/>
                    <a:pt x="0"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5" name="Freeform 56"/>
            <p:cNvSpPr/>
            <p:nvPr/>
          </p:nvSpPr>
          <p:spPr bwMode="auto">
            <a:xfrm>
              <a:off x="2587937" y="3734101"/>
              <a:ext cx="118085" cy="109650"/>
            </a:xfrm>
            <a:custGeom>
              <a:gdLst>
                <a:gd fmla="*/ 46 w 46" name="T0"/>
                <a:gd fmla="*/ 43 h 43" name="T1"/>
                <a:gd fmla="*/ 46 w 46" name="T2"/>
                <a:gd fmla="*/ 0 h 43" name="T3"/>
                <a:gd fmla="*/ 7 w 46" name="T4"/>
                <a:gd fmla="*/ 0 h 43" name="T5"/>
                <a:gd fmla="*/ 0 w 46" name="T6"/>
                <a:gd fmla="*/ 43 h 43" name="T7"/>
                <a:gd fmla="*/ 46 w 46" name="T8"/>
                <a:gd fmla="*/ 43 h 43" name="T9"/>
              </a:gdLst>
              <a:cxnLst>
                <a:cxn ang="0">
                  <a:pos x="T0" y="T1"/>
                </a:cxn>
                <a:cxn ang="0">
                  <a:pos x="T2" y="T3"/>
                </a:cxn>
                <a:cxn ang="0">
                  <a:pos x="T4" y="T5"/>
                </a:cxn>
                <a:cxn ang="0">
                  <a:pos x="T6" y="T7"/>
                </a:cxn>
                <a:cxn ang="0">
                  <a:pos x="T8" y="T9"/>
                </a:cxn>
              </a:cxnLst>
              <a:rect b="b" l="0" r="r" t="0"/>
              <a:pathLst>
                <a:path h="43" w="46">
                  <a:moveTo>
                    <a:pt x="46" y="43"/>
                  </a:moveTo>
                  <a:cubicBezTo>
                    <a:pt x="46" y="0"/>
                    <a:pt x="46" y="0"/>
                    <a:pt x="46" y="0"/>
                  </a:cubicBezTo>
                  <a:cubicBezTo>
                    <a:pt x="7" y="0"/>
                    <a:pt x="7" y="0"/>
                    <a:pt x="7" y="0"/>
                  </a:cubicBezTo>
                  <a:cubicBezTo>
                    <a:pt x="3" y="13"/>
                    <a:pt x="1" y="27"/>
                    <a:pt x="0" y="43"/>
                  </a:cubicBezTo>
                  <a:lnTo>
                    <a:pt x="46"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6" name="Freeform 57"/>
            <p:cNvSpPr/>
            <p:nvPr/>
          </p:nvSpPr>
          <p:spPr bwMode="auto">
            <a:xfrm>
              <a:off x="2725703" y="3611799"/>
              <a:ext cx="91375" cy="98404"/>
            </a:xfrm>
            <a:custGeom>
              <a:gdLst>
                <a:gd fmla="*/ 0 w 36" name="T0"/>
                <a:gd fmla="*/ 0 h 39" name="T1"/>
                <a:gd fmla="*/ 0 w 36" name="T2"/>
                <a:gd fmla="*/ 39 h 39" name="T3"/>
                <a:gd fmla="*/ 36 w 36" name="T4"/>
                <a:gd fmla="*/ 39 h 39" name="T5"/>
                <a:gd fmla="*/ 0 w 36" name="T6"/>
                <a:gd fmla="*/ 0 h 39" name="T7"/>
              </a:gdLst>
              <a:cxnLst>
                <a:cxn ang="0">
                  <a:pos x="T0" y="T1"/>
                </a:cxn>
                <a:cxn ang="0">
                  <a:pos x="T2" y="T3"/>
                </a:cxn>
                <a:cxn ang="0">
                  <a:pos x="T4" y="T5"/>
                </a:cxn>
                <a:cxn ang="0">
                  <a:pos x="T6" y="T7"/>
                </a:cxn>
              </a:cxnLst>
              <a:rect b="b" l="0" r="r" t="0"/>
              <a:pathLst>
                <a:path h="39" w="36">
                  <a:moveTo>
                    <a:pt x="0" y="0"/>
                  </a:moveTo>
                  <a:cubicBezTo>
                    <a:pt x="0" y="39"/>
                    <a:pt x="0" y="39"/>
                    <a:pt x="0" y="39"/>
                  </a:cubicBezTo>
                  <a:cubicBezTo>
                    <a:pt x="36" y="39"/>
                    <a:pt x="36" y="39"/>
                    <a:pt x="36" y="39"/>
                  </a:cubicBezTo>
                  <a:cubicBezTo>
                    <a:pt x="27" y="17"/>
                    <a:pt x="14"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7" name="Freeform 58"/>
            <p:cNvSpPr/>
            <p:nvPr/>
          </p:nvSpPr>
          <p:spPr bwMode="auto">
            <a:xfrm>
              <a:off x="2471258" y="3866243"/>
              <a:ext cx="112462" cy="109650"/>
            </a:xfrm>
            <a:custGeom>
              <a:gdLst>
                <a:gd fmla="*/ 38 w 44" name="T0"/>
                <a:gd fmla="*/ 0 h 43" name="T1"/>
                <a:gd fmla="*/ 0 w 44" name="T2"/>
                <a:gd fmla="*/ 0 h 43" name="T3"/>
                <a:gd fmla="*/ 12 w 44" name="T4"/>
                <a:gd fmla="*/ 43 h 43" name="T5"/>
                <a:gd fmla="*/ 13 w 44" name="T6"/>
                <a:gd fmla="*/ 43 h 43" name="T7"/>
                <a:gd fmla="*/ 44 w 44" name="T8"/>
                <a:gd fmla="*/ 43 h 43" name="T9"/>
                <a:gd fmla="*/ 38 w 44" name="T10"/>
                <a:gd fmla="*/ 0 h 43" name="T11"/>
              </a:gdLst>
              <a:cxnLst>
                <a:cxn ang="0">
                  <a:pos x="T0" y="T1"/>
                </a:cxn>
                <a:cxn ang="0">
                  <a:pos x="T2" y="T3"/>
                </a:cxn>
                <a:cxn ang="0">
                  <a:pos x="T4" y="T5"/>
                </a:cxn>
                <a:cxn ang="0">
                  <a:pos x="T6" y="T7"/>
                </a:cxn>
                <a:cxn ang="0">
                  <a:pos x="T8" y="T9"/>
                </a:cxn>
                <a:cxn ang="0">
                  <a:pos x="T10" y="T11"/>
                </a:cxn>
              </a:cxnLst>
              <a:rect b="b" l="0" r="r" t="0"/>
              <a:pathLst>
                <a:path h="43" w="44">
                  <a:moveTo>
                    <a:pt x="38" y="0"/>
                  </a:moveTo>
                  <a:cubicBezTo>
                    <a:pt x="0" y="0"/>
                    <a:pt x="0" y="0"/>
                    <a:pt x="0" y="0"/>
                  </a:cubicBezTo>
                  <a:cubicBezTo>
                    <a:pt x="0" y="15"/>
                    <a:pt x="4" y="30"/>
                    <a:pt x="12" y="43"/>
                  </a:cubicBezTo>
                  <a:cubicBezTo>
                    <a:pt x="12" y="43"/>
                    <a:pt x="12" y="43"/>
                    <a:pt x="13" y="43"/>
                  </a:cubicBezTo>
                  <a:cubicBezTo>
                    <a:pt x="44" y="43"/>
                    <a:pt x="44" y="43"/>
                    <a:pt x="44" y="43"/>
                  </a:cubicBezTo>
                  <a:cubicBezTo>
                    <a:pt x="41" y="30"/>
                    <a:pt x="38" y="15"/>
                    <a:pt x="3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8" name="Freeform 59"/>
            <p:cNvSpPr/>
            <p:nvPr/>
          </p:nvSpPr>
          <p:spPr bwMode="auto">
            <a:xfrm>
              <a:off x="2845193" y="3866243"/>
              <a:ext cx="115273" cy="109650"/>
            </a:xfrm>
            <a:custGeom>
              <a:gdLst>
                <a:gd fmla="*/ 6 w 45" name="T0"/>
                <a:gd fmla="*/ 0 h 43" name="T1"/>
                <a:gd fmla="*/ 0 w 45" name="T2"/>
                <a:gd fmla="*/ 43 h 43" name="T3"/>
                <a:gd fmla="*/ 31 w 45" name="T4"/>
                <a:gd fmla="*/ 43 h 43" name="T5"/>
                <a:gd fmla="*/ 33 w 45" name="T6"/>
                <a:gd fmla="*/ 43 h 43" name="T7"/>
                <a:gd fmla="*/ 45 w 45" name="T8"/>
                <a:gd fmla="*/ 0 h 43" name="T9"/>
                <a:gd fmla="*/ 6 w 45" name="T10"/>
                <a:gd fmla="*/ 0 h 43" name="T11"/>
              </a:gdLst>
              <a:cxnLst>
                <a:cxn ang="0">
                  <a:pos x="T0" y="T1"/>
                </a:cxn>
                <a:cxn ang="0">
                  <a:pos x="T2" y="T3"/>
                </a:cxn>
                <a:cxn ang="0">
                  <a:pos x="T4" y="T5"/>
                </a:cxn>
                <a:cxn ang="0">
                  <a:pos x="T6" y="T7"/>
                </a:cxn>
                <a:cxn ang="0">
                  <a:pos x="T8" y="T9"/>
                </a:cxn>
                <a:cxn ang="0">
                  <a:pos x="T10" y="T11"/>
                </a:cxn>
              </a:cxnLst>
              <a:rect b="b" l="0" r="r" t="0"/>
              <a:pathLst>
                <a:path h="43" w="45">
                  <a:moveTo>
                    <a:pt x="6" y="0"/>
                  </a:moveTo>
                  <a:cubicBezTo>
                    <a:pt x="6" y="15"/>
                    <a:pt x="4" y="30"/>
                    <a:pt x="0" y="43"/>
                  </a:cubicBezTo>
                  <a:cubicBezTo>
                    <a:pt x="31" y="43"/>
                    <a:pt x="31" y="43"/>
                    <a:pt x="31" y="43"/>
                  </a:cubicBezTo>
                  <a:cubicBezTo>
                    <a:pt x="32" y="43"/>
                    <a:pt x="32" y="43"/>
                    <a:pt x="33" y="43"/>
                  </a:cubicBezTo>
                  <a:cubicBezTo>
                    <a:pt x="40" y="30"/>
                    <a:pt x="44" y="15"/>
                    <a:pt x="45" y="0"/>
                  </a:cubicBez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9" name="Freeform 60"/>
            <p:cNvSpPr/>
            <p:nvPr/>
          </p:nvSpPr>
          <p:spPr bwMode="auto">
            <a:xfrm>
              <a:off x="2587937" y="3866243"/>
              <a:ext cx="118085" cy="109650"/>
            </a:xfrm>
            <a:custGeom>
              <a:gdLst>
                <a:gd fmla="*/ 46 w 46" name="T0"/>
                <a:gd fmla="*/ 0 h 43" name="T1"/>
                <a:gd fmla="*/ 0 w 46" name="T2"/>
                <a:gd fmla="*/ 0 h 43" name="T3"/>
                <a:gd fmla="*/ 7 w 46" name="T4"/>
                <a:gd fmla="*/ 43 h 43" name="T5"/>
                <a:gd fmla="*/ 46 w 46" name="T6"/>
                <a:gd fmla="*/ 43 h 43" name="T7"/>
                <a:gd fmla="*/ 46 w 46" name="T8"/>
                <a:gd fmla="*/ 0 h 43" name="T9"/>
              </a:gdLst>
              <a:cxnLst>
                <a:cxn ang="0">
                  <a:pos x="T0" y="T1"/>
                </a:cxn>
                <a:cxn ang="0">
                  <a:pos x="T2" y="T3"/>
                </a:cxn>
                <a:cxn ang="0">
                  <a:pos x="T4" y="T5"/>
                </a:cxn>
                <a:cxn ang="0">
                  <a:pos x="T6" y="T7"/>
                </a:cxn>
                <a:cxn ang="0">
                  <a:pos x="T8" y="T9"/>
                </a:cxn>
              </a:cxnLst>
              <a:rect b="b" l="0" r="r" t="0"/>
              <a:pathLst>
                <a:path h="43" w="46">
                  <a:moveTo>
                    <a:pt x="46" y="0"/>
                  </a:moveTo>
                  <a:cubicBezTo>
                    <a:pt x="0" y="0"/>
                    <a:pt x="0" y="0"/>
                    <a:pt x="0" y="0"/>
                  </a:cubicBezTo>
                  <a:cubicBezTo>
                    <a:pt x="1" y="15"/>
                    <a:pt x="3" y="30"/>
                    <a:pt x="7" y="43"/>
                  </a:cubicBezTo>
                  <a:cubicBezTo>
                    <a:pt x="46" y="43"/>
                    <a:pt x="46" y="43"/>
                    <a:pt x="46" y="43"/>
                  </a:cubicBezTo>
                  <a:lnTo>
                    <a:pt x="4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0" name="Freeform 61"/>
            <p:cNvSpPr/>
            <p:nvPr/>
          </p:nvSpPr>
          <p:spPr bwMode="auto">
            <a:xfrm>
              <a:off x="2471258" y="3731289"/>
              <a:ext cx="112462" cy="112462"/>
            </a:xfrm>
            <a:custGeom>
              <a:gdLst>
                <a:gd fmla="*/ 38 w 44" name="T0"/>
                <a:gd fmla="*/ 44 h 44" name="T1"/>
                <a:gd fmla="*/ 44 w 44" name="T2"/>
                <a:gd fmla="*/ 1 h 44" name="T3"/>
                <a:gd fmla="*/ 13 w 44" name="T4"/>
                <a:gd fmla="*/ 1 h 44" name="T5"/>
                <a:gd fmla="*/ 12 w 44" name="T6"/>
                <a:gd fmla="*/ 0 h 44" name="T7"/>
                <a:gd fmla="*/ 0 w 44" name="T8"/>
                <a:gd fmla="*/ 44 h 44" name="T9"/>
                <a:gd fmla="*/ 38 w 44" name="T10"/>
                <a:gd fmla="*/ 44 h 44" name="T11"/>
              </a:gdLst>
              <a:cxnLst>
                <a:cxn ang="0">
                  <a:pos x="T0" y="T1"/>
                </a:cxn>
                <a:cxn ang="0">
                  <a:pos x="T2" y="T3"/>
                </a:cxn>
                <a:cxn ang="0">
                  <a:pos x="T4" y="T5"/>
                </a:cxn>
                <a:cxn ang="0">
                  <a:pos x="T6" y="T7"/>
                </a:cxn>
                <a:cxn ang="0">
                  <a:pos x="T8" y="T9"/>
                </a:cxn>
                <a:cxn ang="0">
                  <a:pos x="T10" y="T11"/>
                </a:cxn>
              </a:cxnLst>
              <a:rect b="b" l="0" r="r" t="0"/>
              <a:pathLst>
                <a:path h="44" w="44">
                  <a:moveTo>
                    <a:pt x="38" y="44"/>
                  </a:moveTo>
                  <a:cubicBezTo>
                    <a:pt x="38" y="29"/>
                    <a:pt x="41" y="14"/>
                    <a:pt x="44" y="1"/>
                  </a:cubicBezTo>
                  <a:cubicBezTo>
                    <a:pt x="13" y="1"/>
                    <a:pt x="13" y="1"/>
                    <a:pt x="13" y="1"/>
                  </a:cubicBezTo>
                  <a:cubicBezTo>
                    <a:pt x="12" y="1"/>
                    <a:pt x="12" y="1"/>
                    <a:pt x="12" y="0"/>
                  </a:cubicBezTo>
                  <a:cubicBezTo>
                    <a:pt x="4" y="14"/>
                    <a:pt x="0" y="28"/>
                    <a:pt x="0" y="44"/>
                  </a:cubicBezTo>
                  <a:lnTo>
                    <a:pt x="38" y="4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1" name="Freeform 62"/>
            <p:cNvSpPr/>
            <p:nvPr/>
          </p:nvSpPr>
          <p:spPr bwMode="auto">
            <a:xfrm>
              <a:off x="2725703" y="3734101"/>
              <a:ext cx="115273" cy="109650"/>
            </a:xfrm>
            <a:custGeom>
              <a:gdLst>
                <a:gd fmla="*/ 45 w 45" name="T0"/>
                <a:gd fmla="*/ 43 h 43" name="T1"/>
                <a:gd fmla="*/ 38 w 45" name="T2"/>
                <a:gd fmla="*/ 0 h 43" name="T3"/>
                <a:gd fmla="*/ 0 w 45" name="T4"/>
                <a:gd fmla="*/ 0 h 43" name="T5"/>
                <a:gd fmla="*/ 0 w 45" name="T6"/>
                <a:gd fmla="*/ 43 h 43" name="T7"/>
                <a:gd fmla="*/ 45 w 45" name="T8"/>
                <a:gd fmla="*/ 43 h 43" name="T9"/>
              </a:gdLst>
              <a:cxnLst>
                <a:cxn ang="0">
                  <a:pos x="T0" y="T1"/>
                </a:cxn>
                <a:cxn ang="0">
                  <a:pos x="T2" y="T3"/>
                </a:cxn>
                <a:cxn ang="0">
                  <a:pos x="T4" y="T5"/>
                </a:cxn>
                <a:cxn ang="0">
                  <a:pos x="T6" y="T7"/>
                </a:cxn>
                <a:cxn ang="0">
                  <a:pos x="T8" y="T9"/>
                </a:cxn>
              </a:cxnLst>
              <a:rect b="b" l="0" r="r" t="0"/>
              <a:pathLst>
                <a:path h="43" w="45">
                  <a:moveTo>
                    <a:pt x="45" y="43"/>
                  </a:moveTo>
                  <a:cubicBezTo>
                    <a:pt x="45" y="27"/>
                    <a:pt x="42" y="13"/>
                    <a:pt x="38" y="0"/>
                  </a:cubicBezTo>
                  <a:cubicBezTo>
                    <a:pt x="0" y="0"/>
                    <a:pt x="0" y="0"/>
                    <a:pt x="0" y="0"/>
                  </a:cubicBezTo>
                  <a:cubicBezTo>
                    <a:pt x="0" y="43"/>
                    <a:pt x="0" y="43"/>
                    <a:pt x="0" y="43"/>
                  </a:cubicBezTo>
                  <a:lnTo>
                    <a:pt x="45"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2" name="Freeform 63"/>
            <p:cNvSpPr/>
            <p:nvPr/>
          </p:nvSpPr>
          <p:spPr bwMode="auto">
            <a:xfrm>
              <a:off x="2512026" y="3608987"/>
              <a:ext cx="144795" cy="101215"/>
            </a:xfrm>
            <a:custGeom>
              <a:gdLst>
                <a:gd fmla="*/ 31 w 57" name="T0"/>
                <a:gd fmla="*/ 40 h 40" name="T1"/>
                <a:gd fmla="*/ 57 w 57" name="T2"/>
                <a:gd fmla="*/ 0 h 40" name="T3"/>
                <a:gd fmla="*/ 0 w 57" name="T4"/>
                <a:gd fmla="*/ 40 h 40" name="T5"/>
                <a:gd fmla="*/ 31 w 57" name="T6"/>
                <a:gd fmla="*/ 40 h 40" name="T7"/>
              </a:gdLst>
              <a:cxnLst>
                <a:cxn ang="0">
                  <a:pos x="T0" y="T1"/>
                </a:cxn>
                <a:cxn ang="0">
                  <a:pos x="T2" y="T3"/>
                </a:cxn>
                <a:cxn ang="0">
                  <a:pos x="T4" y="T5"/>
                </a:cxn>
                <a:cxn ang="0">
                  <a:pos x="T6" y="T7"/>
                </a:cxn>
              </a:cxnLst>
              <a:rect b="b" l="0" r="r" t="0"/>
              <a:pathLst>
                <a:path h="40" w="57">
                  <a:moveTo>
                    <a:pt x="31" y="40"/>
                  </a:moveTo>
                  <a:cubicBezTo>
                    <a:pt x="37" y="23"/>
                    <a:pt x="46" y="9"/>
                    <a:pt x="57" y="0"/>
                  </a:cubicBezTo>
                  <a:cubicBezTo>
                    <a:pt x="34" y="6"/>
                    <a:pt x="14" y="21"/>
                    <a:pt x="0" y="40"/>
                  </a:cubicBezTo>
                  <a:lnTo>
                    <a:pt x="31"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3" name="Freeform 64"/>
            <p:cNvSpPr/>
            <p:nvPr/>
          </p:nvSpPr>
          <p:spPr bwMode="auto">
            <a:xfrm>
              <a:off x="2512026" y="3995574"/>
              <a:ext cx="144795" cy="102622"/>
            </a:xfrm>
            <a:custGeom>
              <a:gdLst>
                <a:gd fmla="*/ 31 w 57" name="T0"/>
                <a:gd fmla="*/ 0 h 40" name="T1"/>
                <a:gd fmla="*/ 0 w 57" name="T2"/>
                <a:gd fmla="*/ 0 h 40" name="T3"/>
                <a:gd fmla="*/ 57 w 57" name="T4"/>
                <a:gd fmla="*/ 40 h 40" name="T5"/>
                <a:gd fmla="*/ 31 w 57" name="T6"/>
                <a:gd fmla="*/ 0 h 40" name="T7"/>
              </a:gdLst>
              <a:cxnLst>
                <a:cxn ang="0">
                  <a:pos x="T0" y="T1"/>
                </a:cxn>
                <a:cxn ang="0">
                  <a:pos x="T2" y="T3"/>
                </a:cxn>
                <a:cxn ang="0">
                  <a:pos x="T4" y="T5"/>
                </a:cxn>
                <a:cxn ang="0">
                  <a:pos x="T6" y="T7"/>
                </a:cxn>
              </a:cxnLst>
              <a:rect b="b" l="0" r="r" t="0"/>
              <a:pathLst>
                <a:path h="40" w="57">
                  <a:moveTo>
                    <a:pt x="31" y="0"/>
                  </a:moveTo>
                  <a:cubicBezTo>
                    <a:pt x="0" y="0"/>
                    <a:pt x="0" y="0"/>
                    <a:pt x="0" y="0"/>
                  </a:cubicBezTo>
                  <a:cubicBezTo>
                    <a:pt x="14" y="20"/>
                    <a:pt x="34" y="35"/>
                    <a:pt x="57" y="40"/>
                  </a:cubicBezTo>
                  <a:cubicBezTo>
                    <a:pt x="46" y="32"/>
                    <a:pt x="37" y="18"/>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4" name="Freeform 65"/>
            <p:cNvSpPr/>
            <p:nvPr/>
          </p:nvSpPr>
          <p:spPr bwMode="auto">
            <a:xfrm>
              <a:off x="2772093" y="3608987"/>
              <a:ext cx="144795" cy="101215"/>
            </a:xfrm>
            <a:custGeom>
              <a:gdLst>
                <a:gd fmla="*/ 26 w 57" name="T0"/>
                <a:gd fmla="*/ 40 h 40" name="T1"/>
                <a:gd fmla="*/ 57 w 57" name="T2"/>
                <a:gd fmla="*/ 40 h 40" name="T3"/>
                <a:gd fmla="*/ 0 w 57" name="T4"/>
                <a:gd fmla="*/ 0 h 40" name="T5"/>
                <a:gd fmla="*/ 26 w 57" name="T6"/>
                <a:gd fmla="*/ 40 h 40" name="T7"/>
              </a:gdLst>
              <a:cxnLst>
                <a:cxn ang="0">
                  <a:pos x="T0" y="T1"/>
                </a:cxn>
                <a:cxn ang="0">
                  <a:pos x="T2" y="T3"/>
                </a:cxn>
                <a:cxn ang="0">
                  <a:pos x="T4" y="T5"/>
                </a:cxn>
                <a:cxn ang="0">
                  <a:pos x="T6" y="T7"/>
                </a:cxn>
              </a:cxnLst>
              <a:rect b="b" l="0" r="r" t="0"/>
              <a:pathLst>
                <a:path h="40" w="57">
                  <a:moveTo>
                    <a:pt x="26" y="40"/>
                  </a:moveTo>
                  <a:cubicBezTo>
                    <a:pt x="57" y="40"/>
                    <a:pt x="57" y="40"/>
                    <a:pt x="57" y="40"/>
                  </a:cubicBezTo>
                  <a:cubicBezTo>
                    <a:pt x="43" y="21"/>
                    <a:pt x="23" y="6"/>
                    <a:pt x="0" y="0"/>
                  </a:cubicBezTo>
                  <a:cubicBezTo>
                    <a:pt x="11" y="9"/>
                    <a:pt x="20" y="23"/>
                    <a:pt x="26"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5" name="Freeform 66"/>
            <p:cNvSpPr/>
            <p:nvPr/>
          </p:nvSpPr>
          <p:spPr bwMode="auto">
            <a:xfrm>
              <a:off x="2772093" y="3995574"/>
              <a:ext cx="144795" cy="102622"/>
            </a:xfrm>
            <a:custGeom>
              <a:gdLst>
                <a:gd fmla="*/ 26 w 57" name="T0"/>
                <a:gd fmla="*/ 0 h 40" name="T1"/>
                <a:gd fmla="*/ 0 w 57" name="T2"/>
                <a:gd fmla="*/ 40 h 40" name="T3"/>
                <a:gd fmla="*/ 57 w 57" name="T4"/>
                <a:gd fmla="*/ 0 h 40" name="T5"/>
                <a:gd fmla="*/ 26 w 57" name="T6"/>
                <a:gd fmla="*/ 0 h 40" name="T7"/>
              </a:gdLst>
              <a:cxnLst>
                <a:cxn ang="0">
                  <a:pos x="T0" y="T1"/>
                </a:cxn>
                <a:cxn ang="0">
                  <a:pos x="T2" y="T3"/>
                </a:cxn>
                <a:cxn ang="0">
                  <a:pos x="T4" y="T5"/>
                </a:cxn>
                <a:cxn ang="0">
                  <a:pos x="T6" y="T7"/>
                </a:cxn>
              </a:cxnLst>
              <a:rect b="b" l="0" r="r" t="0"/>
              <a:pathLst>
                <a:path h="40" w="57">
                  <a:moveTo>
                    <a:pt x="26" y="0"/>
                  </a:moveTo>
                  <a:cubicBezTo>
                    <a:pt x="20" y="18"/>
                    <a:pt x="11" y="32"/>
                    <a:pt x="0" y="40"/>
                  </a:cubicBezTo>
                  <a:cubicBezTo>
                    <a:pt x="23" y="35"/>
                    <a:pt x="43" y="20"/>
                    <a:pt x="57" y="0"/>
                  </a:cubicBezTo>
                  <a:lnTo>
                    <a:pt x="2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6" name="Freeform 67"/>
            <p:cNvSpPr/>
            <p:nvPr/>
          </p:nvSpPr>
          <p:spPr bwMode="auto">
            <a:xfrm>
              <a:off x="2845193" y="3731289"/>
              <a:ext cx="115273" cy="112462"/>
            </a:xfrm>
            <a:custGeom>
              <a:gdLst>
                <a:gd fmla="*/ 31 w 45" name="T0"/>
                <a:gd fmla="*/ 1 h 44" name="T1"/>
                <a:gd fmla="*/ 0 w 45" name="T2"/>
                <a:gd fmla="*/ 1 h 44" name="T3"/>
                <a:gd fmla="*/ 6 w 45" name="T4"/>
                <a:gd fmla="*/ 44 h 44" name="T5"/>
                <a:gd fmla="*/ 45 w 45" name="T6"/>
                <a:gd fmla="*/ 44 h 44" name="T7"/>
                <a:gd fmla="*/ 33 w 45" name="T8"/>
                <a:gd fmla="*/ 0 h 44" name="T9"/>
                <a:gd fmla="*/ 31 w 45" name="T10"/>
                <a:gd fmla="*/ 1 h 44" name="T11"/>
              </a:gdLst>
              <a:cxnLst>
                <a:cxn ang="0">
                  <a:pos x="T0" y="T1"/>
                </a:cxn>
                <a:cxn ang="0">
                  <a:pos x="T2" y="T3"/>
                </a:cxn>
                <a:cxn ang="0">
                  <a:pos x="T4" y="T5"/>
                </a:cxn>
                <a:cxn ang="0">
                  <a:pos x="T6" y="T7"/>
                </a:cxn>
                <a:cxn ang="0">
                  <a:pos x="T8" y="T9"/>
                </a:cxn>
                <a:cxn ang="0">
                  <a:pos x="T10" y="T11"/>
                </a:cxn>
              </a:cxnLst>
              <a:rect b="b" l="0" r="r" t="0"/>
              <a:pathLst>
                <a:path h="44" w="45">
                  <a:moveTo>
                    <a:pt x="31" y="1"/>
                  </a:moveTo>
                  <a:cubicBezTo>
                    <a:pt x="0" y="1"/>
                    <a:pt x="0" y="1"/>
                    <a:pt x="0" y="1"/>
                  </a:cubicBezTo>
                  <a:cubicBezTo>
                    <a:pt x="4" y="14"/>
                    <a:pt x="6" y="29"/>
                    <a:pt x="6" y="44"/>
                  </a:cubicBezTo>
                  <a:cubicBezTo>
                    <a:pt x="45" y="44"/>
                    <a:pt x="45" y="44"/>
                    <a:pt x="45" y="44"/>
                  </a:cubicBezTo>
                  <a:cubicBezTo>
                    <a:pt x="44" y="28"/>
                    <a:pt x="40" y="14"/>
                    <a:pt x="33" y="0"/>
                  </a:cubicBezTo>
                  <a:cubicBezTo>
                    <a:pt x="32" y="1"/>
                    <a:pt x="32"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7" name="Freeform 68"/>
            <p:cNvSpPr/>
            <p:nvPr/>
          </p:nvSpPr>
          <p:spPr bwMode="auto">
            <a:xfrm>
              <a:off x="2725703" y="3995574"/>
              <a:ext cx="91375" cy="102622"/>
            </a:xfrm>
            <a:custGeom>
              <a:gdLst>
                <a:gd fmla="*/ 36 w 36" name="T0"/>
                <a:gd fmla="*/ 0 h 40" name="T1"/>
                <a:gd fmla="*/ 0 w 36" name="T2"/>
                <a:gd fmla="*/ 0 h 40" name="T3"/>
                <a:gd fmla="*/ 0 w 36" name="T4"/>
                <a:gd fmla="*/ 40 h 40" name="T5"/>
                <a:gd fmla="*/ 36 w 36" name="T6"/>
                <a:gd fmla="*/ 0 h 40" name="T7"/>
              </a:gdLst>
              <a:cxnLst>
                <a:cxn ang="0">
                  <a:pos x="T0" y="T1"/>
                </a:cxn>
                <a:cxn ang="0">
                  <a:pos x="T2" y="T3"/>
                </a:cxn>
                <a:cxn ang="0">
                  <a:pos x="T4" y="T5"/>
                </a:cxn>
                <a:cxn ang="0">
                  <a:pos x="T6" y="T7"/>
                </a:cxn>
              </a:cxnLst>
              <a:rect b="b" l="0" r="r" t="0"/>
              <a:pathLst>
                <a:path h="40" w="36">
                  <a:moveTo>
                    <a:pt x="36" y="0"/>
                  </a:moveTo>
                  <a:cubicBezTo>
                    <a:pt x="0" y="0"/>
                    <a:pt x="0" y="0"/>
                    <a:pt x="0" y="0"/>
                  </a:cubicBezTo>
                  <a:cubicBezTo>
                    <a:pt x="0" y="40"/>
                    <a:pt x="0" y="40"/>
                    <a:pt x="0" y="40"/>
                  </a:cubicBezTo>
                  <a:cubicBezTo>
                    <a:pt x="14" y="38"/>
                    <a:pt x="27" y="23"/>
                    <a:pt x="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8" name="Freeform 69"/>
            <p:cNvSpPr/>
            <p:nvPr/>
          </p:nvSpPr>
          <p:spPr bwMode="auto">
            <a:xfrm>
              <a:off x="2725703" y="3866243"/>
              <a:ext cx="115273" cy="109650"/>
            </a:xfrm>
            <a:custGeom>
              <a:gdLst>
                <a:gd fmla="*/ 0 w 45" name="T0"/>
                <a:gd fmla="*/ 0 h 43" name="T1"/>
                <a:gd fmla="*/ 0 w 45" name="T2"/>
                <a:gd fmla="*/ 43 h 43" name="T3"/>
                <a:gd fmla="*/ 38 w 45" name="T4"/>
                <a:gd fmla="*/ 43 h 43" name="T5"/>
                <a:gd fmla="*/ 45 w 45" name="T6"/>
                <a:gd fmla="*/ 0 h 43" name="T7"/>
                <a:gd fmla="*/ 0 w 45" name="T8"/>
                <a:gd fmla="*/ 0 h 43" name="T9"/>
              </a:gdLst>
              <a:cxnLst>
                <a:cxn ang="0">
                  <a:pos x="T0" y="T1"/>
                </a:cxn>
                <a:cxn ang="0">
                  <a:pos x="T2" y="T3"/>
                </a:cxn>
                <a:cxn ang="0">
                  <a:pos x="T4" y="T5"/>
                </a:cxn>
                <a:cxn ang="0">
                  <a:pos x="T6" y="T7"/>
                </a:cxn>
                <a:cxn ang="0">
                  <a:pos x="T8" y="T9"/>
                </a:cxn>
              </a:cxnLst>
              <a:rect b="b" l="0" r="r" t="0"/>
              <a:pathLst>
                <a:path h="43" w="45">
                  <a:moveTo>
                    <a:pt x="0" y="0"/>
                  </a:moveTo>
                  <a:cubicBezTo>
                    <a:pt x="0" y="43"/>
                    <a:pt x="0" y="43"/>
                    <a:pt x="0" y="43"/>
                  </a:cubicBezTo>
                  <a:cubicBezTo>
                    <a:pt x="38" y="43"/>
                    <a:pt x="38" y="43"/>
                    <a:pt x="38" y="43"/>
                  </a:cubicBezTo>
                  <a:cubicBezTo>
                    <a:pt x="42" y="30"/>
                    <a:pt x="45" y="15"/>
                    <a:pt x="45"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9" name="Freeform 70"/>
            <p:cNvSpPr/>
            <p:nvPr/>
          </p:nvSpPr>
          <p:spPr bwMode="auto">
            <a:xfrm>
              <a:off x="2611835" y="3995574"/>
              <a:ext cx="94187" cy="102622"/>
            </a:xfrm>
            <a:custGeom>
              <a:gdLst>
                <a:gd fmla="*/ 37 w 37" name="T0"/>
                <a:gd fmla="*/ 40 h 40" name="T1"/>
                <a:gd fmla="*/ 37 w 37" name="T2"/>
                <a:gd fmla="*/ 0 h 40" name="T3"/>
                <a:gd fmla="*/ 0 w 37" name="T4"/>
                <a:gd fmla="*/ 0 h 40" name="T5"/>
                <a:gd fmla="*/ 37 w 37" name="T6"/>
                <a:gd fmla="*/ 40 h 40" name="T7"/>
              </a:gdLst>
              <a:cxnLst>
                <a:cxn ang="0">
                  <a:pos x="T0" y="T1"/>
                </a:cxn>
                <a:cxn ang="0">
                  <a:pos x="T2" y="T3"/>
                </a:cxn>
                <a:cxn ang="0">
                  <a:pos x="T4" y="T5"/>
                </a:cxn>
                <a:cxn ang="0">
                  <a:pos x="T6" y="T7"/>
                </a:cxn>
              </a:cxnLst>
              <a:rect b="b" l="0" r="r" t="0"/>
              <a:pathLst>
                <a:path h="40" w="37">
                  <a:moveTo>
                    <a:pt x="37" y="40"/>
                  </a:moveTo>
                  <a:cubicBezTo>
                    <a:pt x="37" y="0"/>
                    <a:pt x="37" y="0"/>
                    <a:pt x="37" y="0"/>
                  </a:cubicBezTo>
                  <a:cubicBezTo>
                    <a:pt x="0" y="0"/>
                    <a:pt x="0" y="0"/>
                    <a:pt x="0" y="0"/>
                  </a:cubicBezTo>
                  <a:cubicBezTo>
                    <a:pt x="9" y="23"/>
                    <a:pt x="22" y="38"/>
                    <a:pt x="37"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40" name="组合 39"/>
          <p:cNvGrpSpPr/>
          <p:nvPr/>
        </p:nvGrpSpPr>
        <p:grpSpPr>
          <a:xfrm>
            <a:off x="9743391" y="2299197"/>
            <a:ext cx="486397" cy="494832"/>
            <a:chOff x="3535426" y="3600552"/>
            <a:chExt cx="486397" cy="494832"/>
          </a:xfrm>
          <a:solidFill>
            <a:schemeClr val="bg1"/>
          </a:solidFill>
        </p:grpSpPr>
        <p:sp>
          <p:nvSpPr>
            <p:cNvPr id="41" name="Freeform 180"/>
            <p:cNvSpPr/>
            <p:nvPr/>
          </p:nvSpPr>
          <p:spPr bwMode="auto">
            <a:xfrm>
              <a:off x="3854536" y="3600552"/>
              <a:ext cx="167287" cy="161664"/>
            </a:xfrm>
            <a:custGeom>
              <a:gdLst>
                <a:gd fmla="*/ 65 w 66" name="T0"/>
                <a:gd fmla="*/ 17 h 63" name="T1"/>
                <a:gd fmla="*/ 59 w 66" name="T2"/>
                <a:gd fmla="*/ 10 h 63" name="T3"/>
                <a:gd fmla="*/ 46 w 66" name="T4"/>
                <a:gd fmla="*/ 3 h 63" name="T5"/>
                <a:gd fmla="*/ 30 w 66" name="T6"/>
                <a:gd fmla="*/ 9 h 63" name="T7"/>
                <a:gd fmla="*/ 0 w 66" name="T8"/>
                <a:gd fmla="*/ 63 h 63" name="T9"/>
                <a:gd fmla="*/ 16 w 66" name="T10"/>
                <a:gd fmla="*/ 63 h 63" name="T11"/>
                <a:gd fmla="*/ 10 w 66" name="T12"/>
                <a:gd fmla="*/ 60 h 63" name="T13"/>
                <a:gd fmla="*/ 36 w 66" name="T14"/>
                <a:gd fmla="*/ 13 h 63" name="T15"/>
                <a:gd fmla="*/ 42 w 66" name="T16"/>
                <a:gd fmla="*/ 10 h 63" name="T17"/>
                <a:gd fmla="*/ 56 w 66" name="T18"/>
                <a:gd fmla="*/ 17 h 63" name="T19"/>
                <a:gd fmla="*/ 57 w 66" name="T20"/>
                <a:gd fmla="*/ 19 h 63" name="T21"/>
                <a:gd fmla="*/ 57 w 66" name="T22"/>
                <a:gd fmla="*/ 23 h 63" name="T23"/>
                <a:gd fmla="*/ 34 w 66" name="T24"/>
                <a:gd fmla="*/ 63 h 63" name="T25"/>
                <a:gd fmla="*/ 43 w 66" name="T26"/>
                <a:gd fmla="*/ 63 h 63" name="T27"/>
                <a:gd fmla="*/ 64 w 66" name="T28"/>
                <a:gd fmla="*/ 26 h 63" name="T29"/>
                <a:gd fmla="*/ 65 w 66" name="T30"/>
                <a:gd fmla="*/ 17 h 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66">
                  <a:moveTo>
                    <a:pt x="65" y="17"/>
                  </a:moveTo>
                  <a:cubicBezTo>
                    <a:pt x="64" y="14"/>
                    <a:pt x="62" y="11"/>
                    <a:pt x="59" y="10"/>
                  </a:cubicBezTo>
                  <a:cubicBezTo>
                    <a:pt x="46" y="3"/>
                    <a:pt x="46" y="3"/>
                    <a:pt x="46" y="3"/>
                  </a:cubicBezTo>
                  <a:cubicBezTo>
                    <a:pt x="40" y="0"/>
                    <a:pt x="33" y="3"/>
                    <a:pt x="30" y="9"/>
                  </a:cubicBezTo>
                  <a:cubicBezTo>
                    <a:pt x="0" y="63"/>
                    <a:pt x="0" y="63"/>
                    <a:pt x="0" y="63"/>
                  </a:cubicBezTo>
                  <a:cubicBezTo>
                    <a:pt x="16" y="63"/>
                    <a:pt x="16" y="63"/>
                    <a:pt x="16" y="63"/>
                  </a:cubicBezTo>
                  <a:cubicBezTo>
                    <a:pt x="10" y="60"/>
                    <a:pt x="10" y="60"/>
                    <a:pt x="10" y="60"/>
                  </a:cubicBezTo>
                  <a:cubicBezTo>
                    <a:pt x="36" y="13"/>
                    <a:pt x="36" y="13"/>
                    <a:pt x="36" y="13"/>
                  </a:cubicBezTo>
                  <a:cubicBezTo>
                    <a:pt x="38" y="10"/>
                    <a:pt x="40" y="9"/>
                    <a:pt x="42" y="10"/>
                  </a:cubicBezTo>
                  <a:cubicBezTo>
                    <a:pt x="56" y="17"/>
                    <a:pt x="56" y="17"/>
                    <a:pt x="56" y="17"/>
                  </a:cubicBezTo>
                  <a:cubicBezTo>
                    <a:pt x="56" y="18"/>
                    <a:pt x="57" y="18"/>
                    <a:pt x="57" y="19"/>
                  </a:cubicBezTo>
                  <a:cubicBezTo>
                    <a:pt x="57" y="20"/>
                    <a:pt x="57" y="21"/>
                    <a:pt x="57" y="23"/>
                  </a:cubicBezTo>
                  <a:cubicBezTo>
                    <a:pt x="34" y="63"/>
                    <a:pt x="34" y="63"/>
                    <a:pt x="34" y="63"/>
                  </a:cubicBezTo>
                  <a:cubicBezTo>
                    <a:pt x="43" y="63"/>
                    <a:pt x="43" y="63"/>
                    <a:pt x="43" y="63"/>
                  </a:cubicBezTo>
                  <a:cubicBezTo>
                    <a:pt x="64" y="26"/>
                    <a:pt x="64" y="26"/>
                    <a:pt x="64" y="26"/>
                  </a:cubicBezTo>
                  <a:cubicBezTo>
                    <a:pt x="65" y="23"/>
                    <a:pt x="66" y="20"/>
                    <a:pt x="65"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 name="Freeform 181"/>
            <p:cNvSpPr/>
            <p:nvPr/>
          </p:nvSpPr>
          <p:spPr bwMode="auto">
            <a:xfrm>
              <a:off x="3912173" y="3638509"/>
              <a:ext cx="68883" cy="105433"/>
            </a:xfrm>
            <a:custGeom>
              <a:gdLst>
                <a:gd fmla="*/ 4 w 27" name="T0"/>
                <a:gd fmla="*/ 41 h 41" name="T1"/>
                <a:gd fmla="*/ 8 w 27" name="T2"/>
                <a:gd fmla="*/ 39 h 41" name="T3"/>
                <a:gd fmla="*/ 26 w 27" name="T4"/>
                <a:gd fmla="*/ 7 h 41" name="T5"/>
                <a:gd fmla="*/ 24 w 27" name="T6"/>
                <a:gd fmla="*/ 1 h 41" name="T7"/>
                <a:gd fmla="*/ 19 w 27" name="T8"/>
                <a:gd fmla="*/ 3 h 41" name="T9"/>
                <a:gd fmla="*/ 1 w 27" name="T10"/>
                <a:gd fmla="*/ 35 h 41" name="T11"/>
                <a:gd fmla="*/ 2 w 27" name="T12"/>
                <a:gd fmla="*/ 41 h 41" name="T13"/>
                <a:gd fmla="*/ 4 w 27" name="T14"/>
                <a:gd fmla="*/ 41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27">
                  <a:moveTo>
                    <a:pt x="4" y="41"/>
                  </a:moveTo>
                  <a:cubicBezTo>
                    <a:pt x="6" y="41"/>
                    <a:pt x="7" y="40"/>
                    <a:pt x="8" y="39"/>
                  </a:cubicBezTo>
                  <a:cubicBezTo>
                    <a:pt x="26" y="7"/>
                    <a:pt x="26" y="7"/>
                    <a:pt x="26" y="7"/>
                  </a:cubicBezTo>
                  <a:cubicBezTo>
                    <a:pt x="27" y="5"/>
                    <a:pt x="26" y="2"/>
                    <a:pt x="24" y="1"/>
                  </a:cubicBezTo>
                  <a:cubicBezTo>
                    <a:pt x="22" y="0"/>
                    <a:pt x="20" y="1"/>
                    <a:pt x="19" y="3"/>
                  </a:cubicBezTo>
                  <a:cubicBezTo>
                    <a:pt x="1" y="35"/>
                    <a:pt x="1" y="35"/>
                    <a:pt x="1" y="35"/>
                  </a:cubicBezTo>
                  <a:cubicBezTo>
                    <a:pt x="0" y="37"/>
                    <a:pt x="0" y="39"/>
                    <a:pt x="2" y="41"/>
                  </a:cubicBezTo>
                  <a:cubicBezTo>
                    <a:pt x="3" y="41"/>
                    <a:pt x="4" y="41"/>
                    <a:pt x="4"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3" name="Freeform 182"/>
            <p:cNvSpPr/>
            <p:nvPr/>
          </p:nvSpPr>
          <p:spPr bwMode="auto">
            <a:xfrm>
              <a:off x="3798305" y="3772056"/>
              <a:ext cx="119491" cy="163069"/>
            </a:xfrm>
            <a:custGeom>
              <a:gdLst>
                <a:gd fmla="*/ 1 w 47" name="T0"/>
                <a:gd fmla="*/ 53 h 64" name="T1"/>
                <a:gd fmla="*/ 1 w 47" name="T2"/>
                <a:gd fmla="*/ 56 h 64" name="T3"/>
                <a:gd fmla="*/ 4 w 47" name="T4"/>
                <a:gd fmla="*/ 59 h 64" name="T5"/>
                <a:gd fmla="*/ 10 w 47" name="T6"/>
                <a:gd fmla="*/ 63 h 64" name="T7"/>
                <a:gd fmla="*/ 18 w 47" name="T8"/>
                <a:gd fmla="*/ 61 h 64" name="T9"/>
                <a:gd fmla="*/ 47 w 47" name="T10"/>
                <a:gd fmla="*/ 9 h 64" name="T11"/>
                <a:gd fmla="*/ 46 w 47" name="T12"/>
                <a:gd fmla="*/ 9 h 64" name="T13"/>
                <a:gd fmla="*/ 30 w 47" name="T14"/>
                <a:gd fmla="*/ 0 h 64" name="T15"/>
                <a:gd fmla="*/ 1 w 47" name="T16"/>
                <a:gd fmla="*/ 53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7">
                  <a:moveTo>
                    <a:pt x="1" y="53"/>
                  </a:moveTo>
                  <a:cubicBezTo>
                    <a:pt x="1" y="54"/>
                    <a:pt x="0" y="55"/>
                    <a:pt x="1" y="56"/>
                  </a:cubicBezTo>
                  <a:cubicBezTo>
                    <a:pt x="1" y="58"/>
                    <a:pt x="2" y="59"/>
                    <a:pt x="4" y="59"/>
                  </a:cubicBezTo>
                  <a:cubicBezTo>
                    <a:pt x="10" y="63"/>
                    <a:pt x="10" y="63"/>
                    <a:pt x="10" y="63"/>
                  </a:cubicBezTo>
                  <a:cubicBezTo>
                    <a:pt x="13" y="64"/>
                    <a:pt x="16" y="63"/>
                    <a:pt x="18" y="61"/>
                  </a:cubicBezTo>
                  <a:cubicBezTo>
                    <a:pt x="47" y="9"/>
                    <a:pt x="47" y="9"/>
                    <a:pt x="47" y="9"/>
                  </a:cubicBezTo>
                  <a:cubicBezTo>
                    <a:pt x="46" y="9"/>
                    <a:pt x="46" y="9"/>
                    <a:pt x="46" y="9"/>
                  </a:cubicBezTo>
                  <a:cubicBezTo>
                    <a:pt x="30" y="0"/>
                    <a:pt x="30" y="0"/>
                    <a:pt x="30" y="0"/>
                  </a:cubicBezTo>
                  <a:lnTo>
                    <a:pt x="1" y="5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4" name="Freeform 183"/>
            <p:cNvSpPr/>
            <p:nvPr/>
          </p:nvSpPr>
          <p:spPr bwMode="auto">
            <a:xfrm>
              <a:off x="3789870" y="3940749"/>
              <a:ext cx="26710" cy="35145"/>
            </a:xfrm>
            <a:custGeom>
              <a:gdLst>
                <a:gd fmla="*/ 2 w 10" name="T0"/>
                <a:gd fmla="*/ 0 h 14" name="T1"/>
                <a:gd fmla="*/ 0 w 10" name="T2"/>
                <a:gd fmla="*/ 14 h 14" name="T3"/>
                <a:gd fmla="*/ 10 w 10" name="T4"/>
                <a:gd fmla="*/ 4 h 14" name="T5"/>
                <a:gd fmla="*/ 9 w 10" name="T6"/>
                <a:gd fmla="*/ 4 h 14" name="T7"/>
                <a:gd fmla="*/ 3 w 10" name="T8"/>
                <a:gd fmla="*/ 1 h 14" name="T9"/>
                <a:gd fmla="*/ 2 w 10" name="T10"/>
                <a:gd fmla="*/ 0 h 14" name="T11"/>
              </a:gdLst>
              <a:cxnLst>
                <a:cxn ang="0">
                  <a:pos x="T0" y="T1"/>
                </a:cxn>
                <a:cxn ang="0">
                  <a:pos x="T2" y="T3"/>
                </a:cxn>
                <a:cxn ang="0">
                  <a:pos x="T4" y="T5"/>
                </a:cxn>
                <a:cxn ang="0">
                  <a:pos x="T6" y="T7"/>
                </a:cxn>
                <a:cxn ang="0">
                  <a:pos x="T8" y="T9"/>
                </a:cxn>
                <a:cxn ang="0">
                  <a:pos x="T10" y="T11"/>
                </a:cxn>
              </a:cxnLst>
              <a:rect b="b" l="0" r="r" t="0"/>
              <a:pathLst>
                <a:path h="14" w="10">
                  <a:moveTo>
                    <a:pt x="2" y="0"/>
                  </a:moveTo>
                  <a:cubicBezTo>
                    <a:pt x="0" y="14"/>
                    <a:pt x="0" y="14"/>
                    <a:pt x="0" y="14"/>
                  </a:cubicBezTo>
                  <a:cubicBezTo>
                    <a:pt x="10" y="4"/>
                    <a:pt x="10" y="4"/>
                    <a:pt x="10" y="4"/>
                  </a:cubicBezTo>
                  <a:cubicBezTo>
                    <a:pt x="10" y="4"/>
                    <a:pt x="10" y="4"/>
                    <a:pt x="9" y="4"/>
                  </a:cubicBezTo>
                  <a:cubicBezTo>
                    <a:pt x="3" y="1"/>
                    <a:pt x="3" y="1"/>
                    <a:pt x="3" y="1"/>
                  </a:cubicBezTo>
                  <a:cubicBezTo>
                    <a:pt x="2" y="0"/>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5" name="Freeform 184"/>
            <p:cNvSpPr>
              <a:spLocks noEditPoints="1"/>
            </p:cNvSpPr>
            <p:nvPr/>
          </p:nvSpPr>
          <p:spPr bwMode="auto">
            <a:xfrm>
              <a:off x="3535426" y="3762216"/>
              <a:ext cx="454064" cy="333168"/>
            </a:xfrm>
            <a:custGeom>
              <a:gdLst>
                <a:gd fmla="*/ 168 w 178" name="T0"/>
                <a:gd fmla="*/ 1 h 131" name="T1"/>
                <a:gd fmla="*/ 158 w 178" name="T2"/>
                <a:gd fmla="*/ 17 h 131" name="T3"/>
                <a:gd fmla="*/ 157 w 178" name="T4"/>
                <a:gd fmla="*/ 16 h 131" name="T5"/>
                <a:gd fmla="*/ 128 w 178" name="T6"/>
                <a:gd fmla="*/ 69 h 131" name="T7"/>
                <a:gd fmla="*/ 125 w 178" name="T8"/>
                <a:gd fmla="*/ 72 h 131" name="T9"/>
                <a:gd fmla="*/ 124 w 178" name="T10"/>
                <a:gd fmla="*/ 73 h 131" name="T11"/>
                <a:gd fmla="*/ 97 w 178" name="T12"/>
                <a:gd fmla="*/ 96 h 131" name="T13"/>
                <a:gd fmla="*/ 94 w 178" name="T14"/>
                <a:gd fmla="*/ 97 h 131" name="T15"/>
                <a:gd fmla="*/ 92 w 178" name="T16"/>
                <a:gd fmla="*/ 97 h 131" name="T17"/>
                <a:gd fmla="*/ 90 w 178" name="T18"/>
                <a:gd fmla="*/ 93 h 131" name="T19"/>
                <a:gd fmla="*/ 95 w 178" name="T20"/>
                <a:gd fmla="*/ 58 h 131" name="T21"/>
                <a:gd fmla="*/ 96 w 178" name="T22"/>
                <a:gd fmla="*/ 56 h 131" name="T23"/>
                <a:gd fmla="*/ 97 w 178" name="T24"/>
                <a:gd fmla="*/ 53 h 131" name="T25"/>
                <a:gd fmla="*/ 126 w 178" name="T26"/>
                <a:gd fmla="*/ 1 h 131" name="T27"/>
                <a:gd fmla="*/ 124 w 178" name="T28"/>
                <a:gd fmla="*/ 0 h 131" name="T29"/>
                <a:gd fmla="*/ 124 w 178" name="T30"/>
                <a:gd fmla="*/ 0 h 131" name="T31"/>
                <a:gd fmla="*/ 16 w 178" name="T32"/>
                <a:gd fmla="*/ 0 h 131" name="T33"/>
                <a:gd fmla="*/ 0 w 178" name="T34"/>
                <a:gd fmla="*/ 15 h 131" name="T35"/>
                <a:gd fmla="*/ 0 w 178" name="T36"/>
                <a:gd fmla="*/ 115 h 131" name="T37"/>
                <a:gd fmla="*/ 16 w 178" name="T38"/>
                <a:gd fmla="*/ 131 h 131" name="T39"/>
                <a:gd fmla="*/ 162 w 178" name="T40"/>
                <a:gd fmla="*/ 131 h 131" name="T41"/>
                <a:gd fmla="*/ 178 w 178" name="T42"/>
                <a:gd fmla="*/ 115 h 131" name="T43"/>
                <a:gd fmla="*/ 178 w 178" name="T44"/>
                <a:gd fmla="*/ 15 h 131" name="T45"/>
                <a:gd fmla="*/ 168 w 178" name="T46"/>
                <a:gd fmla="*/ 1 h 131" name="T47"/>
                <a:gd fmla="*/ 71 w 178" name="T48"/>
                <a:gd fmla="*/ 110 h 131" name="T49"/>
                <a:gd fmla="*/ 24 w 178" name="T50"/>
                <a:gd fmla="*/ 110 h 131" name="T51"/>
                <a:gd fmla="*/ 20 w 178" name="T52"/>
                <a:gd fmla="*/ 106 h 131" name="T53"/>
                <a:gd fmla="*/ 24 w 178" name="T54"/>
                <a:gd fmla="*/ 102 h 131" name="T55"/>
                <a:gd fmla="*/ 71 w 178" name="T56"/>
                <a:gd fmla="*/ 102 h 131" name="T57"/>
                <a:gd fmla="*/ 75 w 178" name="T58"/>
                <a:gd fmla="*/ 106 h 131" name="T59"/>
                <a:gd fmla="*/ 71 w 178" name="T60"/>
                <a:gd fmla="*/ 110 h 131" name="T61"/>
                <a:gd fmla="*/ 71 w 178" name="T62"/>
                <a:gd fmla="*/ 72 h 131" name="T63"/>
                <a:gd fmla="*/ 24 w 178" name="T64"/>
                <a:gd fmla="*/ 72 h 131" name="T65"/>
                <a:gd fmla="*/ 20 w 178" name="T66"/>
                <a:gd fmla="*/ 68 h 131" name="T67"/>
                <a:gd fmla="*/ 24 w 178" name="T68"/>
                <a:gd fmla="*/ 64 h 131" name="T69"/>
                <a:gd fmla="*/ 71 w 178" name="T70"/>
                <a:gd fmla="*/ 64 h 131" name="T71"/>
                <a:gd fmla="*/ 75 w 178" name="T72"/>
                <a:gd fmla="*/ 68 h 131" name="T73"/>
                <a:gd fmla="*/ 71 w 178" name="T74"/>
                <a:gd fmla="*/ 72 h 131" name="T75"/>
                <a:gd fmla="*/ 71 w 178" name="T76"/>
                <a:gd fmla="*/ 35 h 131" name="T77"/>
                <a:gd fmla="*/ 24 w 178" name="T78"/>
                <a:gd fmla="*/ 35 h 131" name="T79"/>
                <a:gd fmla="*/ 20 w 178" name="T80"/>
                <a:gd fmla="*/ 31 h 131" name="T81"/>
                <a:gd fmla="*/ 24 w 178" name="T82"/>
                <a:gd fmla="*/ 27 h 131" name="T83"/>
                <a:gd fmla="*/ 71 w 178" name="T84"/>
                <a:gd fmla="*/ 27 h 131" name="T85"/>
                <a:gd fmla="*/ 75 w 178" name="T86"/>
                <a:gd fmla="*/ 31 h 131" name="T87"/>
                <a:gd fmla="*/ 71 w 178" name="T88"/>
                <a:gd fmla="*/ 35 h 13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1" w="178">
                  <a:moveTo>
                    <a:pt x="168" y="1"/>
                  </a:moveTo>
                  <a:cubicBezTo>
                    <a:pt x="158" y="17"/>
                    <a:pt x="158" y="17"/>
                    <a:pt x="158" y="17"/>
                  </a:cubicBezTo>
                  <a:cubicBezTo>
                    <a:pt x="157" y="16"/>
                    <a:pt x="157" y="16"/>
                    <a:pt x="157" y="16"/>
                  </a:cubicBezTo>
                  <a:cubicBezTo>
                    <a:pt x="128" y="69"/>
                    <a:pt x="128" y="69"/>
                    <a:pt x="128" y="69"/>
                  </a:cubicBezTo>
                  <a:cubicBezTo>
                    <a:pt x="127" y="70"/>
                    <a:pt x="126" y="71"/>
                    <a:pt x="125" y="72"/>
                  </a:cubicBezTo>
                  <a:cubicBezTo>
                    <a:pt x="125" y="72"/>
                    <a:pt x="125" y="73"/>
                    <a:pt x="124" y="73"/>
                  </a:cubicBezTo>
                  <a:cubicBezTo>
                    <a:pt x="97" y="96"/>
                    <a:pt x="97" y="96"/>
                    <a:pt x="97" y="96"/>
                  </a:cubicBezTo>
                  <a:cubicBezTo>
                    <a:pt x="96" y="97"/>
                    <a:pt x="95" y="97"/>
                    <a:pt x="94" y="97"/>
                  </a:cubicBezTo>
                  <a:cubicBezTo>
                    <a:pt x="94" y="97"/>
                    <a:pt x="93" y="97"/>
                    <a:pt x="92" y="97"/>
                  </a:cubicBezTo>
                  <a:cubicBezTo>
                    <a:pt x="91" y="96"/>
                    <a:pt x="90" y="94"/>
                    <a:pt x="90" y="93"/>
                  </a:cubicBezTo>
                  <a:cubicBezTo>
                    <a:pt x="95" y="58"/>
                    <a:pt x="95" y="58"/>
                    <a:pt x="95" y="58"/>
                  </a:cubicBezTo>
                  <a:cubicBezTo>
                    <a:pt x="95" y="57"/>
                    <a:pt x="96" y="57"/>
                    <a:pt x="96" y="56"/>
                  </a:cubicBezTo>
                  <a:cubicBezTo>
                    <a:pt x="96" y="55"/>
                    <a:pt x="97" y="54"/>
                    <a:pt x="97" y="53"/>
                  </a:cubicBezTo>
                  <a:cubicBezTo>
                    <a:pt x="126" y="1"/>
                    <a:pt x="126" y="1"/>
                    <a:pt x="126" y="1"/>
                  </a:cubicBezTo>
                  <a:cubicBezTo>
                    <a:pt x="124" y="0"/>
                    <a:pt x="124" y="0"/>
                    <a:pt x="124" y="0"/>
                  </a:cubicBezTo>
                  <a:cubicBezTo>
                    <a:pt x="124" y="0"/>
                    <a:pt x="124" y="0"/>
                    <a:pt x="124" y="0"/>
                  </a:cubicBezTo>
                  <a:cubicBezTo>
                    <a:pt x="16" y="0"/>
                    <a:pt x="16" y="0"/>
                    <a:pt x="16" y="0"/>
                  </a:cubicBezTo>
                  <a:cubicBezTo>
                    <a:pt x="7" y="0"/>
                    <a:pt x="0" y="7"/>
                    <a:pt x="0" y="15"/>
                  </a:cubicBezTo>
                  <a:cubicBezTo>
                    <a:pt x="0" y="115"/>
                    <a:pt x="0" y="115"/>
                    <a:pt x="0" y="115"/>
                  </a:cubicBezTo>
                  <a:cubicBezTo>
                    <a:pt x="0" y="124"/>
                    <a:pt x="7" y="131"/>
                    <a:pt x="16" y="131"/>
                  </a:cubicBezTo>
                  <a:cubicBezTo>
                    <a:pt x="162" y="131"/>
                    <a:pt x="162" y="131"/>
                    <a:pt x="162" y="131"/>
                  </a:cubicBezTo>
                  <a:cubicBezTo>
                    <a:pt x="171" y="131"/>
                    <a:pt x="178" y="124"/>
                    <a:pt x="178" y="115"/>
                  </a:cubicBezTo>
                  <a:cubicBezTo>
                    <a:pt x="178" y="15"/>
                    <a:pt x="178" y="15"/>
                    <a:pt x="178" y="15"/>
                  </a:cubicBezTo>
                  <a:cubicBezTo>
                    <a:pt x="178" y="9"/>
                    <a:pt x="174" y="3"/>
                    <a:pt x="168" y="1"/>
                  </a:cubicBezTo>
                  <a:close/>
                  <a:moveTo>
                    <a:pt x="71" y="110"/>
                  </a:moveTo>
                  <a:cubicBezTo>
                    <a:pt x="24" y="110"/>
                    <a:pt x="24" y="110"/>
                    <a:pt x="24" y="110"/>
                  </a:cubicBezTo>
                  <a:cubicBezTo>
                    <a:pt x="22" y="110"/>
                    <a:pt x="20" y="108"/>
                    <a:pt x="20" y="106"/>
                  </a:cubicBezTo>
                  <a:cubicBezTo>
                    <a:pt x="20" y="104"/>
                    <a:pt x="22" y="102"/>
                    <a:pt x="24" y="102"/>
                  </a:cubicBezTo>
                  <a:cubicBezTo>
                    <a:pt x="71" y="102"/>
                    <a:pt x="71" y="102"/>
                    <a:pt x="71" y="102"/>
                  </a:cubicBezTo>
                  <a:cubicBezTo>
                    <a:pt x="74" y="102"/>
                    <a:pt x="75" y="104"/>
                    <a:pt x="75" y="106"/>
                  </a:cubicBezTo>
                  <a:cubicBezTo>
                    <a:pt x="75" y="108"/>
                    <a:pt x="74" y="110"/>
                    <a:pt x="71" y="110"/>
                  </a:cubicBezTo>
                  <a:close/>
                  <a:moveTo>
                    <a:pt x="71" y="72"/>
                  </a:moveTo>
                  <a:cubicBezTo>
                    <a:pt x="24" y="72"/>
                    <a:pt x="24" y="72"/>
                    <a:pt x="24" y="72"/>
                  </a:cubicBezTo>
                  <a:cubicBezTo>
                    <a:pt x="22" y="72"/>
                    <a:pt x="20" y="71"/>
                    <a:pt x="20" y="68"/>
                  </a:cubicBezTo>
                  <a:cubicBezTo>
                    <a:pt x="20" y="66"/>
                    <a:pt x="22" y="64"/>
                    <a:pt x="24" y="64"/>
                  </a:cubicBezTo>
                  <a:cubicBezTo>
                    <a:pt x="71" y="64"/>
                    <a:pt x="71" y="64"/>
                    <a:pt x="71" y="64"/>
                  </a:cubicBezTo>
                  <a:cubicBezTo>
                    <a:pt x="74" y="64"/>
                    <a:pt x="75" y="66"/>
                    <a:pt x="75" y="68"/>
                  </a:cubicBezTo>
                  <a:cubicBezTo>
                    <a:pt x="75" y="71"/>
                    <a:pt x="74" y="72"/>
                    <a:pt x="71" y="72"/>
                  </a:cubicBezTo>
                  <a:close/>
                  <a:moveTo>
                    <a:pt x="71" y="35"/>
                  </a:moveTo>
                  <a:cubicBezTo>
                    <a:pt x="24" y="35"/>
                    <a:pt x="24" y="35"/>
                    <a:pt x="24" y="35"/>
                  </a:cubicBezTo>
                  <a:cubicBezTo>
                    <a:pt x="22" y="35"/>
                    <a:pt x="20" y="33"/>
                    <a:pt x="20" y="31"/>
                  </a:cubicBezTo>
                  <a:cubicBezTo>
                    <a:pt x="20" y="29"/>
                    <a:pt x="22" y="27"/>
                    <a:pt x="24" y="27"/>
                  </a:cubicBezTo>
                  <a:cubicBezTo>
                    <a:pt x="71" y="27"/>
                    <a:pt x="71" y="27"/>
                    <a:pt x="71" y="27"/>
                  </a:cubicBezTo>
                  <a:cubicBezTo>
                    <a:pt x="74" y="27"/>
                    <a:pt x="75" y="29"/>
                    <a:pt x="75" y="31"/>
                  </a:cubicBezTo>
                  <a:cubicBezTo>
                    <a:pt x="75" y="33"/>
                    <a:pt x="74" y="35"/>
                    <a:pt x="71"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6" name="Freeform 185"/>
            <p:cNvSpPr/>
            <p:nvPr/>
          </p:nvSpPr>
          <p:spPr bwMode="auto">
            <a:xfrm>
              <a:off x="3899520" y="3763622"/>
              <a:ext cx="40768" cy="15464"/>
            </a:xfrm>
            <a:custGeom>
              <a:gdLst>
                <a:gd fmla="*/ 13 w 29" name="T0"/>
                <a:gd fmla="*/ 6 h 11" name="T1"/>
                <a:gd fmla="*/ 22 w 29" name="T2"/>
                <a:gd fmla="*/ 11 h 11" name="T3"/>
                <a:gd fmla="*/ 29 w 29" name="T4"/>
                <a:gd fmla="*/ 0 h 11" name="T5"/>
                <a:gd fmla="*/ 0 w 29" name="T6"/>
                <a:gd fmla="*/ 0 h 11" name="T7"/>
                <a:gd fmla="*/ 13 w 29" name="T8"/>
                <a:gd fmla="*/ 6 h 11" name="T9"/>
              </a:gdLst>
              <a:cxnLst>
                <a:cxn ang="0">
                  <a:pos x="T0" y="T1"/>
                </a:cxn>
                <a:cxn ang="0">
                  <a:pos x="T2" y="T3"/>
                </a:cxn>
                <a:cxn ang="0">
                  <a:pos x="T4" y="T5"/>
                </a:cxn>
                <a:cxn ang="0">
                  <a:pos x="T6" y="T7"/>
                </a:cxn>
                <a:cxn ang="0">
                  <a:pos x="T8" y="T9"/>
                </a:cxn>
              </a:cxnLst>
              <a:rect b="b" l="0" r="r" t="0"/>
              <a:pathLst>
                <a:path h="11" w="28">
                  <a:moveTo>
                    <a:pt x="13" y="6"/>
                  </a:moveTo>
                  <a:lnTo>
                    <a:pt x="22" y="11"/>
                  </a:lnTo>
                  <a:lnTo>
                    <a:pt x="29" y="0"/>
                  </a:lnTo>
                  <a:lnTo>
                    <a:pt x="0" y="0"/>
                  </a:lnTo>
                  <a:lnTo>
                    <a:pt x="13"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51" name="文本框 50"/>
          <p:cNvSpPr txBox="1"/>
          <p:nvPr/>
        </p:nvSpPr>
        <p:spPr>
          <a:xfrm>
            <a:off x="1461499" y="3288936"/>
            <a:ext cx="1707768" cy="335280"/>
          </a:xfrm>
          <a:prstGeom prst="rect">
            <a:avLst/>
          </a:prstGeom>
          <a:noFill/>
        </p:spPr>
        <p:txBody>
          <a:bodyPr rtlCol="0" wrap="square">
            <a:spAutoFit/>
          </a:bodyPr>
          <a:lstStyle/>
          <a:p>
            <a:pPr algn="ctr"/>
            <a:r>
              <a:rPr altLang="en-US" b="1" lang="zh-CN" smtClean="0" sz="1600">
                <a:solidFill>
                  <a:schemeClr val="tx1">
                    <a:lumMod val="85000"/>
                    <a:lumOff val="15000"/>
                  </a:schemeClr>
                </a:solidFill>
                <a:cs typeface="+mn-ea"/>
                <a:sym typeface="+mn-lt"/>
              </a:rPr>
              <a:t>加强管理</a:t>
            </a:r>
          </a:p>
        </p:txBody>
      </p:sp>
      <p:sp>
        <p:nvSpPr>
          <p:cNvPr id="52" name="文本框 51"/>
          <p:cNvSpPr txBox="1"/>
          <p:nvPr/>
        </p:nvSpPr>
        <p:spPr>
          <a:xfrm>
            <a:off x="3966091" y="3288936"/>
            <a:ext cx="1707768" cy="335280"/>
          </a:xfrm>
          <a:prstGeom prst="rect">
            <a:avLst/>
          </a:prstGeom>
          <a:noFill/>
        </p:spPr>
        <p:txBody>
          <a:bodyPr rtlCol="0" wrap="square">
            <a:spAutoFit/>
          </a:bodyPr>
          <a:lstStyle/>
          <a:p>
            <a:pPr algn="ctr"/>
            <a:r>
              <a:rPr altLang="en-US" b="1" lang="zh-CN" smtClean="0" sz="1600">
                <a:solidFill>
                  <a:schemeClr val="tx1">
                    <a:lumMod val="85000"/>
                    <a:lumOff val="15000"/>
                  </a:schemeClr>
                </a:solidFill>
                <a:cs typeface="+mn-ea"/>
                <a:sym typeface="+mn-lt"/>
              </a:rPr>
              <a:t>提升专业</a:t>
            </a:r>
          </a:p>
        </p:txBody>
      </p:sp>
      <p:sp>
        <p:nvSpPr>
          <p:cNvPr id="53" name="文本框 52"/>
          <p:cNvSpPr txBox="1"/>
          <p:nvPr/>
        </p:nvSpPr>
        <p:spPr>
          <a:xfrm>
            <a:off x="6543835" y="3288936"/>
            <a:ext cx="1707768" cy="335280"/>
          </a:xfrm>
          <a:prstGeom prst="rect">
            <a:avLst/>
          </a:prstGeom>
          <a:noFill/>
        </p:spPr>
        <p:txBody>
          <a:bodyPr rtlCol="0" wrap="square">
            <a:spAutoFit/>
          </a:bodyPr>
          <a:lstStyle/>
          <a:p>
            <a:pPr algn="ctr"/>
            <a:r>
              <a:rPr altLang="en-US" b="1" lang="zh-CN" smtClean="0" sz="1600">
                <a:solidFill>
                  <a:schemeClr val="tx1">
                    <a:lumMod val="85000"/>
                    <a:lumOff val="15000"/>
                  </a:schemeClr>
                </a:solidFill>
                <a:cs typeface="+mn-ea"/>
                <a:sym typeface="+mn-lt"/>
              </a:rPr>
              <a:t>营销管理</a:t>
            </a:r>
          </a:p>
        </p:txBody>
      </p:sp>
      <p:sp>
        <p:nvSpPr>
          <p:cNvPr id="54" name="文本框 53"/>
          <p:cNvSpPr txBox="1"/>
          <p:nvPr/>
        </p:nvSpPr>
        <p:spPr>
          <a:xfrm>
            <a:off x="9085002" y="3288936"/>
            <a:ext cx="1707768" cy="335280"/>
          </a:xfrm>
          <a:prstGeom prst="rect">
            <a:avLst/>
          </a:prstGeom>
          <a:noFill/>
        </p:spPr>
        <p:txBody>
          <a:bodyPr rtlCol="0" wrap="square">
            <a:spAutoFit/>
          </a:bodyPr>
          <a:lstStyle/>
          <a:p>
            <a:pPr algn="ctr"/>
            <a:r>
              <a:rPr altLang="en-US" b="1" lang="zh-CN" smtClean="0" sz="1600">
                <a:solidFill>
                  <a:schemeClr val="tx1">
                    <a:lumMod val="85000"/>
                    <a:lumOff val="15000"/>
                  </a:schemeClr>
                </a:solidFill>
                <a:cs typeface="+mn-ea"/>
                <a:sym typeface="+mn-lt"/>
              </a:rPr>
              <a:t>技术指标</a:t>
            </a:r>
          </a:p>
        </p:txBody>
      </p:sp>
      <p:sp>
        <p:nvSpPr>
          <p:cNvPr id="55" name="文本框 54">
            <a:extLst>
              <a:ext uri="{FF2B5EF4-FFF2-40B4-BE49-F238E27FC236}">
                <a16:creationId xmlns:a16="http://schemas.microsoft.com/office/drawing/2014/main" id="{D7253455-99BE-4A79-9EB1-0B3D08BBB575}"/>
              </a:ext>
            </a:extLst>
          </p:cNvPr>
          <p:cNvSpPr txBox="1"/>
          <p:nvPr/>
        </p:nvSpPr>
        <p:spPr>
          <a:xfrm>
            <a:off x="1702521" y="4974359"/>
            <a:ext cx="9508023" cy="1310640"/>
          </a:xfrm>
          <a:prstGeom prst="rect">
            <a:avLst/>
          </a:prstGeom>
          <a:noFill/>
        </p:spPr>
        <p:txBody>
          <a:bodyPr rtlCol="0" wrap="square">
            <a:spAutoFit/>
          </a:bodyPr>
          <a:lstStyle/>
          <a:p>
            <a:pPr algn="just">
              <a:lnSpc>
                <a:spcPct val="200000"/>
              </a:lnSpc>
            </a:pPr>
            <a:r>
              <a:rPr altLang="en-US" lang="zh-CN" smtClean="0" sz="1000">
                <a:solidFill>
                  <a:srgbClr val="686769"/>
                </a:solidFill>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解说所提炼的核心概念。点击输入简要文字解说，解说文字尽量概括精炼，不用多余的文字修饰简洁精准的 解说所提炼的核心概念。点击输入简要文字解说说文字尽量概括精炼，不用多余的文字修饰洁精准的 解说所提炼的核心概念。</a:t>
            </a:r>
          </a:p>
          <a:p>
            <a:pPr algn="just">
              <a:lnSpc>
                <a:spcPct val="200000"/>
              </a:lnSpc>
            </a:pPr>
            <a:endParaRPr altLang="en-US" lang="zh-CN" smtClean="0" sz="1000">
              <a:solidFill>
                <a:srgbClr val="686769"/>
              </a:solidFill>
              <a:cs typeface="+mn-ea"/>
              <a:sym typeface="+mn-lt"/>
            </a:endParaRPr>
          </a:p>
        </p:txBody>
      </p:sp>
      <p:sp>
        <p:nvSpPr>
          <p:cNvPr id="56" name="矩形 55"/>
          <p:cNvSpPr/>
          <p:nvPr/>
        </p:nvSpPr>
        <p:spPr>
          <a:xfrm>
            <a:off x="1704057" y="4518745"/>
            <a:ext cx="2240280" cy="448056"/>
          </a:xfrm>
          <a:prstGeom prst="rect">
            <a:avLst/>
          </a:prstGeom>
        </p:spPr>
        <p:txBody>
          <a:bodyPr wrap="none">
            <a:spAutoFit/>
          </a:bodyPr>
          <a:lstStyle/>
          <a:p>
            <a:pPr>
              <a:lnSpc>
                <a:spcPct val="130000"/>
              </a:lnSpc>
            </a:pPr>
            <a:r>
              <a:rPr altLang="en-US" b="1" lang="zh-CN" smtClean="0">
                <a:solidFill>
                  <a:schemeClr val="tx1">
                    <a:lumMod val="85000"/>
                    <a:lumOff val="15000"/>
                  </a:schemeClr>
                </a:solidFill>
                <a:cs typeface="+mn-ea"/>
                <a:sym typeface="+mn-lt"/>
              </a:rPr>
              <a:t>项目业务拓展的标准</a:t>
            </a:r>
          </a:p>
        </p:txBody>
      </p:sp>
      <p:grpSp>
        <p:nvGrpSpPr>
          <p:cNvPr id="62" name="组合 61"/>
          <p:cNvGrpSpPr/>
          <p:nvPr/>
        </p:nvGrpSpPr>
        <p:grpSpPr>
          <a:xfrm>
            <a:off x="3320458" y="458741"/>
            <a:ext cx="5572519" cy="785143"/>
            <a:chOff x="1679798" y="438128"/>
            <a:chExt cx="5572519" cy="785143"/>
          </a:xfrm>
        </p:grpSpPr>
        <p:sp>
          <p:nvSpPr>
            <p:cNvPr id="63" name="文本框 62"/>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3200">
                  <a:solidFill>
                    <a:schemeClr val="tx1">
                      <a:lumMod val="85000"/>
                      <a:lumOff val="15000"/>
                    </a:schemeClr>
                  </a:solidFill>
                  <a:cs typeface="+mn-ea"/>
                  <a:sym typeface="+mn-lt"/>
                </a:rPr>
                <a:t>工作不足之处</a:t>
              </a:r>
            </a:p>
          </p:txBody>
        </p:sp>
        <p:sp>
          <p:nvSpPr>
            <p:cNvPr id="64" name="文本框 63"/>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378236009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ipe(up)" transition="in">
                                      <p:cBhvr>
                                        <p:cTn dur="500" id="7"/>
                                        <p:tgtEl>
                                          <p:spTgt spid="11"/>
                                        </p:tgtEl>
                                      </p:cBhvr>
                                    </p:animEffect>
                                  </p:childTnLst>
                                </p:cTn>
                              </p:par>
                              <p:par>
                                <p:cTn fill="hold" grpId="0" id="8" nodeType="withEffect" presetClass="entr" presetID="2" presetSubtype="2">
                                  <p:stCondLst>
                                    <p:cond delay="500"/>
                                  </p:stCondLst>
                                  <p:childTnLst>
                                    <p:set>
                                      <p:cBhvr>
                                        <p:cTn dur="1" fill="hold" id="9">
                                          <p:stCondLst>
                                            <p:cond delay="0"/>
                                          </p:stCondLst>
                                        </p:cTn>
                                        <p:tgtEl>
                                          <p:spTgt spid="47"/>
                                        </p:tgtEl>
                                        <p:attrNameLst>
                                          <p:attrName>style.visibility</p:attrName>
                                        </p:attrNameLst>
                                      </p:cBhvr>
                                      <p:to>
                                        <p:strVal val="visible"/>
                                      </p:to>
                                    </p:set>
                                    <p:anim calcmode="lin" valueType="num">
                                      <p:cBhvr additive="base">
                                        <p:cTn dur="500" fill="hold" id="10"/>
                                        <p:tgtEl>
                                          <p:spTgt spid="47"/>
                                        </p:tgtEl>
                                        <p:attrNameLst>
                                          <p:attrName>ppt_x</p:attrName>
                                        </p:attrNameLst>
                                      </p:cBhvr>
                                      <p:tavLst>
                                        <p:tav tm="0">
                                          <p:val>
                                            <p:strVal val="1+#ppt_w/2"/>
                                          </p:val>
                                        </p:tav>
                                        <p:tav tm="100000">
                                          <p:val>
                                            <p:strVal val="#ppt_x"/>
                                          </p:val>
                                        </p:tav>
                                      </p:tavLst>
                                    </p:anim>
                                    <p:anim calcmode="lin" valueType="num">
                                      <p:cBhvr additive="base">
                                        <p:cTn dur="500" fill="hold" id="11"/>
                                        <p:tgtEl>
                                          <p:spTgt spid="47"/>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2">
                                  <p:stCondLst>
                                    <p:cond delay="500"/>
                                  </p:stCondLst>
                                  <p:childTnLst>
                                    <p:set>
                                      <p:cBhvr>
                                        <p:cTn dur="1" fill="hold" id="13">
                                          <p:stCondLst>
                                            <p:cond delay="0"/>
                                          </p:stCondLst>
                                        </p:cTn>
                                        <p:tgtEl>
                                          <p:spTgt spid="48"/>
                                        </p:tgtEl>
                                        <p:attrNameLst>
                                          <p:attrName>style.visibility</p:attrName>
                                        </p:attrNameLst>
                                      </p:cBhvr>
                                      <p:to>
                                        <p:strVal val="visible"/>
                                      </p:to>
                                    </p:set>
                                    <p:anim calcmode="lin" valueType="num">
                                      <p:cBhvr additive="base">
                                        <p:cTn dur="500" fill="hold" id="14"/>
                                        <p:tgtEl>
                                          <p:spTgt spid="48"/>
                                        </p:tgtEl>
                                        <p:attrNameLst>
                                          <p:attrName>ppt_x</p:attrName>
                                        </p:attrNameLst>
                                      </p:cBhvr>
                                      <p:tavLst>
                                        <p:tav tm="0">
                                          <p:val>
                                            <p:strVal val="1+#ppt_w/2"/>
                                          </p:val>
                                        </p:tav>
                                        <p:tav tm="100000">
                                          <p:val>
                                            <p:strVal val="#ppt_x"/>
                                          </p:val>
                                        </p:tav>
                                      </p:tavLst>
                                    </p:anim>
                                    <p:anim calcmode="lin" valueType="num">
                                      <p:cBhvr additive="base">
                                        <p:cTn dur="500" fill="hold" id="15"/>
                                        <p:tgtEl>
                                          <p:spTgt spid="48"/>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2">
                                  <p:stCondLst>
                                    <p:cond delay="500"/>
                                  </p:stCondLst>
                                  <p:childTnLst>
                                    <p:set>
                                      <p:cBhvr>
                                        <p:cTn dur="1" fill="hold" id="17">
                                          <p:stCondLst>
                                            <p:cond delay="0"/>
                                          </p:stCondLst>
                                        </p:cTn>
                                        <p:tgtEl>
                                          <p:spTgt spid="49"/>
                                        </p:tgtEl>
                                        <p:attrNameLst>
                                          <p:attrName>style.visibility</p:attrName>
                                        </p:attrNameLst>
                                      </p:cBhvr>
                                      <p:to>
                                        <p:strVal val="visible"/>
                                      </p:to>
                                    </p:set>
                                    <p:anim calcmode="lin" valueType="num">
                                      <p:cBhvr additive="base">
                                        <p:cTn dur="500" fill="hold" id="18"/>
                                        <p:tgtEl>
                                          <p:spTgt spid="49"/>
                                        </p:tgtEl>
                                        <p:attrNameLst>
                                          <p:attrName>ppt_x</p:attrName>
                                        </p:attrNameLst>
                                      </p:cBhvr>
                                      <p:tavLst>
                                        <p:tav tm="0">
                                          <p:val>
                                            <p:strVal val="1+#ppt_w/2"/>
                                          </p:val>
                                        </p:tav>
                                        <p:tav tm="100000">
                                          <p:val>
                                            <p:strVal val="#ppt_x"/>
                                          </p:val>
                                        </p:tav>
                                      </p:tavLst>
                                    </p:anim>
                                    <p:anim calcmode="lin" valueType="num">
                                      <p:cBhvr additive="base">
                                        <p:cTn dur="500" fill="hold" id="19"/>
                                        <p:tgtEl>
                                          <p:spTgt spid="49"/>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500"/>
                                  </p:stCondLst>
                                  <p:childTnLst>
                                    <p:set>
                                      <p:cBhvr>
                                        <p:cTn dur="1" fill="hold" id="21">
                                          <p:stCondLst>
                                            <p:cond delay="0"/>
                                          </p:stCondLst>
                                        </p:cTn>
                                        <p:tgtEl>
                                          <p:spTgt spid="50"/>
                                        </p:tgtEl>
                                        <p:attrNameLst>
                                          <p:attrName>style.visibility</p:attrName>
                                        </p:attrNameLst>
                                      </p:cBhvr>
                                      <p:to>
                                        <p:strVal val="visible"/>
                                      </p:to>
                                    </p:set>
                                    <p:anim calcmode="lin" valueType="num">
                                      <p:cBhvr additive="base">
                                        <p:cTn dur="500" fill="hold" id="22"/>
                                        <p:tgtEl>
                                          <p:spTgt spid="50"/>
                                        </p:tgtEl>
                                        <p:attrNameLst>
                                          <p:attrName>ppt_x</p:attrName>
                                        </p:attrNameLst>
                                      </p:cBhvr>
                                      <p:tavLst>
                                        <p:tav tm="0">
                                          <p:val>
                                            <p:strVal val="1+#ppt_w/2"/>
                                          </p:val>
                                        </p:tav>
                                        <p:tav tm="100000">
                                          <p:val>
                                            <p:strVal val="#ppt_x"/>
                                          </p:val>
                                        </p:tav>
                                      </p:tavLst>
                                    </p:anim>
                                    <p:anim calcmode="lin" valueType="num">
                                      <p:cBhvr additive="base">
                                        <p:cTn dur="500" fill="hold" id="23"/>
                                        <p:tgtEl>
                                          <p:spTgt spid="50"/>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50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500" fill="hold" id="26"/>
                                        <p:tgtEl>
                                          <p:spTgt spid="12"/>
                                        </p:tgtEl>
                                        <p:attrNameLst>
                                          <p:attrName>ppt_x</p:attrName>
                                        </p:attrNameLst>
                                      </p:cBhvr>
                                      <p:tavLst>
                                        <p:tav tm="0">
                                          <p:val>
                                            <p:strVal val="1+#ppt_w/2"/>
                                          </p:val>
                                        </p:tav>
                                        <p:tav tm="100000">
                                          <p:val>
                                            <p:strVal val="#ppt_x"/>
                                          </p:val>
                                        </p:tav>
                                      </p:tavLst>
                                    </p:anim>
                                    <p:anim calcmode="lin" valueType="num">
                                      <p:cBhvr additive="base">
                                        <p:cTn dur="500" fill="hold" id="27"/>
                                        <p:tgtEl>
                                          <p:spTgt spid="12"/>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500"/>
                                  </p:stCondLst>
                                  <p:childTnLst>
                                    <p:set>
                                      <p:cBhvr>
                                        <p:cTn dur="1" fill="hold" id="29">
                                          <p:stCondLst>
                                            <p:cond delay="0"/>
                                          </p:stCondLst>
                                        </p:cTn>
                                        <p:tgtEl>
                                          <p:spTgt spid="19"/>
                                        </p:tgtEl>
                                        <p:attrNameLst>
                                          <p:attrName>style.visibility</p:attrName>
                                        </p:attrNameLst>
                                      </p:cBhvr>
                                      <p:to>
                                        <p:strVal val="visible"/>
                                      </p:to>
                                    </p:set>
                                    <p:anim calcmode="lin" valueType="num">
                                      <p:cBhvr additive="base">
                                        <p:cTn dur="500" fill="hold" id="30"/>
                                        <p:tgtEl>
                                          <p:spTgt spid="19"/>
                                        </p:tgtEl>
                                        <p:attrNameLst>
                                          <p:attrName>ppt_x</p:attrName>
                                        </p:attrNameLst>
                                      </p:cBhvr>
                                      <p:tavLst>
                                        <p:tav tm="0">
                                          <p:val>
                                            <p:strVal val="1+#ppt_w/2"/>
                                          </p:val>
                                        </p:tav>
                                        <p:tav tm="100000">
                                          <p:val>
                                            <p:strVal val="#ppt_x"/>
                                          </p:val>
                                        </p:tav>
                                      </p:tavLst>
                                    </p:anim>
                                    <p:anim calcmode="lin" valueType="num">
                                      <p:cBhvr additive="base">
                                        <p:cTn dur="500" fill="hold" id="31"/>
                                        <p:tgtEl>
                                          <p:spTgt spid="19"/>
                                        </p:tgtEl>
                                        <p:attrNameLst>
                                          <p:attrName>ppt_y</p:attrName>
                                        </p:attrNameLst>
                                      </p:cBhvr>
                                      <p:tavLst>
                                        <p:tav tm="0">
                                          <p:val>
                                            <p:strVal val="#ppt_y"/>
                                          </p:val>
                                        </p:tav>
                                        <p:tav tm="100000">
                                          <p:val>
                                            <p:strVal val="#ppt_y"/>
                                          </p:val>
                                        </p:tav>
                                      </p:tavLst>
                                    </p:anim>
                                  </p:childTnLst>
                                </p:cTn>
                              </p:par>
                              <p:par>
                                <p:cTn fill="hold" id="32" nodeType="withEffect" presetClass="entr" presetID="2" presetSubtype="2">
                                  <p:stCondLst>
                                    <p:cond delay="500"/>
                                  </p:stCondLst>
                                  <p:childTnLst>
                                    <p:set>
                                      <p:cBhvr>
                                        <p:cTn dur="1" fill="hold" id="33">
                                          <p:stCondLst>
                                            <p:cond delay="0"/>
                                          </p:stCondLst>
                                        </p:cTn>
                                        <p:tgtEl>
                                          <p:spTgt spid="23"/>
                                        </p:tgtEl>
                                        <p:attrNameLst>
                                          <p:attrName>style.visibility</p:attrName>
                                        </p:attrNameLst>
                                      </p:cBhvr>
                                      <p:to>
                                        <p:strVal val="visible"/>
                                      </p:to>
                                    </p:set>
                                    <p:anim calcmode="lin" valueType="num">
                                      <p:cBhvr additive="base">
                                        <p:cTn dur="500" fill="hold" id="34"/>
                                        <p:tgtEl>
                                          <p:spTgt spid="23"/>
                                        </p:tgtEl>
                                        <p:attrNameLst>
                                          <p:attrName>ppt_x</p:attrName>
                                        </p:attrNameLst>
                                      </p:cBhvr>
                                      <p:tavLst>
                                        <p:tav tm="0">
                                          <p:val>
                                            <p:strVal val="1+#ppt_w/2"/>
                                          </p:val>
                                        </p:tav>
                                        <p:tav tm="100000">
                                          <p:val>
                                            <p:strVal val="#ppt_x"/>
                                          </p:val>
                                        </p:tav>
                                      </p:tavLst>
                                    </p:anim>
                                    <p:anim calcmode="lin" valueType="num">
                                      <p:cBhvr additive="base">
                                        <p:cTn dur="500" fill="hold" id="35"/>
                                        <p:tgtEl>
                                          <p:spTgt spid="23"/>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500"/>
                                  </p:stCondLst>
                                  <p:childTnLst>
                                    <p:set>
                                      <p:cBhvr>
                                        <p:cTn dur="1" fill="hold" id="37">
                                          <p:stCondLst>
                                            <p:cond delay="0"/>
                                          </p:stCondLst>
                                        </p:cTn>
                                        <p:tgtEl>
                                          <p:spTgt spid="40"/>
                                        </p:tgtEl>
                                        <p:attrNameLst>
                                          <p:attrName>style.visibility</p:attrName>
                                        </p:attrNameLst>
                                      </p:cBhvr>
                                      <p:to>
                                        <p:strVal val="visible"/>
                                      </p:to>
                                    </p:set>
                                    <p:anim calcmode="lin" valueType="num">
                                      <p:cBhvr additive="base">
                                        <p:cTn dur="500" fill="hold" id="38"/>
                                        <p:tgtEl>
                                          <p:spTgt spid="40"/>
                                        </p:tgtEl>
                                        <p:attrNameLst>
                                          <p:attrName>ppt_x</p:attrName>
                                        </p:attrNameLst>
                                      </p:cBhvr>
                                      <p:tavLst>
                                        <p:tav tm="0">
                                          <p:val>
                                            <p:strVal val="1+#ppt_w/2"/>
                                          </p:val>
                                        </p:tav>
                                        <p:tav tm="100000">
                                          <p:val>
                                            <p:strVal val="#ppt_x"/>
                                          </p:val>
                                        </p:tav>
                                      </p:tavLst>
                                    </p:anim>
                                    <p:anim calcmode="lin" valueType="num">
                                      <p:cBhvr additive="base">
                                        <p:cTn dur="500" fill="hold" id="39"/>
                                        <p:tgtEl>
                                          <p:spTgt spid="40"/>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500"/>
                                  </p:stCondLst>
                                  <p:childTnLst>
                                    <p:set>
                                      <p:cBhvr>
                                        <p:cTn dur="1" fill="hold" id="41">
                                          <p:stCondLst>
                                            <p:cond delay="0"/>
                                          </p:stCondLst>
                                        </p:cTn>
                                        <p:tgtEl>
                                          <p:spTgt spid="51"/>
                                        </p:tgtEl>
                                        <p:attrNameLst>
                                          <p:attrName>style.visibility</p:attrName>
                                        </p:attrNameLst>
                                      </p:cBhvr>
                                      <p:to>
                                        <p:strVal val="visible"/>
                                      </p:to>
                                    </p:set>
                                    <p:anim calcmode="lin" valueType="num">
                                      <p:cBhvr additive="base">
                                        <p:cTn dur="500" fill="hold" id="42"/>
                                        <p:tgtEl>
                                          <p:spTgt spid="51"/>
                                        </p:tgtEl>
                                        <p:attrNameLst>
                                          <p:attrName>ppt_x</p:attrName>
                                        </p:attrNameLst>
                                      </p:cBhvr>
                                      <p:tavLst>
                                        <p:tav tm="0">
                                          <p:val>
                                            <p:strVal val="1+#ppt_w/2"/>
                                          </p:val>
                                        </p:tav>
                                        <p:tav tm="100000">
                                          <p:val>
                                            <p:strVal val="#ppt_x"/>
                                          </p:val>
                                        </p:tav>
                                      </p:tavLst>
                                    </p:anim>
                                    <p:anim calcmode="lin" valueType="num">
                                      <p:cBhvr additive="base">
                                        <p:cTn dur="500" fill="hold" id="43"/>
                                        <p:tgtEl>
                                          <p:spTgt spid="51"/>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500"/>
                                  </p:stCondLst>
                                  <p:childTnLst>
                                    <p:set>
                                      <p:cBhvr>
                                        <p:cTn dur="1" fill="hold" id="45">
                                          <p:stCondLst>
                                            <p:cond delay="0"/>
                                          </p:stCondLst>
                                        </p:cTn>
                                        <p:tgtEl>
                                          <p:spTgt spid="52"/>
                                        </p:tgtEl>
                                        <p:attrNameLst>
                                          <p:attrName>style.visibility</p:attrName>
                                        </p:attrNameLst>
                                      </p:cBhvr>
                                      <p:to>
                                        <p:strVal val="visible"/>
                                      </p:to>
                                    </p:set>
                                    <p:anim calcmode="lin" valueType="num">
                                      <p:cBhvr additive="base">
                                        <p:cTn dur="500" fill="hold" id="46"/>
                                        <p:tgtEl>
                                          <p:spTgt spid="52"/>
                                        </p:tgtEl>
                                        <p:attrNameLst>
                                          <p:attrName>ppt_x</p:attrName>
                                        </p:attrNameLst>
                                      </p:cBhvr>
                                      <p:tavLst>
                                        <p:tav tm="0">
                                          <p:val>
                                            <p:strVal val="1+#ppt_w/2"/>
                                          </p:val>
                                        </p:tav>
                                        <p:tav tm="100000">
                                          <p:val>
                                            <p:strVal val="#ppt_x"/>
                                          </p:val>
                                        </p:tav>
                                      </p:tavLst>
                                    </p:anim>
                                    <p:anim calcmode="lin" valueType="num">
                                      <p:cBhvr additive="base">
                                        <p:cTn dur="500" fill="hold" id="47"/>
                                        <p:tgtEl>
                                          <p:spTgt spid="52"/>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500"/>
                                  </p:stCondLst>
                                  <p:childTnLst>
                                    <p:set>
                                      <p:cBhvr>
                                        <p:cTn dur="1" fill="hold" id="49">
                                          <p:stCondLst>
                                            <p:cond delay="0"/>
                                          </p:stCondLst>
                                        </p:cTn>
                                        <p:tgtEl>
                                          <p:spTgt spid="53"/>
                                        </p:tgtEl>
                                        <p:attrNameLst>
                                          <p:attrName>style.visibility</p:attrName>
                                        </p:attrNameLst>
                                      </p:cBhvr>
                                      <p:to>
                                        <p:strVal val="visible"/>
                                      </p:to>
                                    </p:set>
                                    <p:anim calcmode="lin" valueType="num">
                                      <p:cBhvr additive="base">
                                        <p:cTn dur="500" fill="hold" id="50"/>
                                        <p:tgtEl>
                                          <p:spTgt spid="53"/>
                                        </p:tgtEl>
                                        <p:attrNameLst>
                                          <p:attrName>ppt_x</p:attrName>
                                        </p:attrNameLst>
                                      </p:cBhvr>
                                      <p:tavLst>
                                        <p:tav tm="0">
                                          <p:val>
                                            <p:strVal val="1+#ppt_w/2"/>
                                          </p:val>
                                        </p:tav>
                                        <p:tav tm="100000">
                                          <p:val>
                                            <p:strVal val="#ppt_x"/>
                                          </p:val>
                                        </p:tav>
                                      </p:tavLst>
                                    </p:anim>
                                    <p:anim calcmode="lin" valueType="num">
                                      <p:cBhvr additive="base">
                                        <p:cTn dur="500" fill="hold" id="51"/>
                                        <p:tgtEl>
                                          <p:spTgt spid="53"/>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500"/>
                                  </p:stCondLst>
                                  <p:childTnLst>
                                    <p:set>
                                      <p:cBhvr>
                                        <p:cTn dur="1" fill="hold" id="53">
                                          <p:stCondLst>
                                            <p:cond delay="0"/>
                                          </p:stCondLst>
                                        </p:cTn>
                                        <p:tgtEl>
                                          <p:spTgt spid="54"/>
                                        </p:tgtEl>
                                        <p:attrNameLst>
                                          <p:attrName>style.visibility</p:attrName>
                                        </p:attrNameLst>
                                      </p:cBhvr>
                                      <p:to>
                                        <p:strVal val="visible"/>
                                      </p:to>
                                    </p:set>
                                    <p:anim calcmode="lin" valueType="num">
                                      <p:cBhvr additive="base">
                                        <p:cTn dur="500" fill="hold" id="54"/>
                                        <p:tgtEl>
                                          <p:spTgt spid="54"/>
                                        </p:tgtEl>
                                        <p:attrNameLst>
                                          <p:attrName>ppt_x</p:attrName>
                                        </p:attrNameLst>
                                      </p:cBhvr>
                                      <p:tavLst>
                                        <p:tav tm="0">
                                          <p:val>
                                            <p:strVal val="1+#ppt_w/2"/>
                                          </p:val>
                                        </p:tav>
                                        <p:tav tm="100000">
                                          <p:val>
                                            <p:strVal val="#ppt_x"/>
                                          </p:val>
                                        </p:tav>
                                      </p:tavLst>
                                    </p:anim>
                                    <p:anim calcmode="lin" valueType="num">
                                      <p:cBhvr additive="base">
                                        <p:cTn dur="500" fill="hold" id="55"/>
                                        <p:tgtEl>
                                          <p:spTgt spid="54"/>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8">
                                  <p:stCondLst>
                                    <p:cond delay="750"/>
                                  </p:stCondLst>
                                  <p:childTnLst>
                                    <p:set>
                                      <p:cBhvr>
                                        <p:cTn dur="1" fill="hold" id="57">
                                          <p:stCondLst>
                                            <p:cond delay="0"/>
                                          </p:stCondLst>
                                        </p:cTn>
                                        <p:tgtEl>
                                          <p:spTgt spid="56"/>
                                        </p:tgtEl>
                                        <p:attrNameLst>
                                          <p:attrName>style.visibility</p:attrName>
                                        </p:attrNameLst>
                                      </p:cBhvr>
                                      <p:to>
                                        <p:strVal val="visible"/>
                                      </p:to>
                                    </p:set>
                                    <p:anim calcmode="lin" valueType="num">
                                      <p:cBhvr additive="base">
                                        <p:cTn dur="500" fill="hold" id="58"/>
                                        <p:tgtEl>
                                          <p:spTgt spid="56"/>
                                        </p:tgtEl>
                                        <p:attrNameLst>
                                          <p:attrName>ppt_x</p:attrName>
                                        </p:attrNameLst>
                                      </p:cBhvr>
                                      <p:tavLst>
                                        <p:tav tm="0">
                                          <p:val>
                                            <p:strVal val="0-#ppt_w/2"/>
                                          </p:val>
                                        </p:tav>
                                        <p:tav tm="100000">
                                          <p:val>
                                            <p:strVal val="#ppt_x"/>
                                          </p:val>
                                        </p:tav>
                                      </p:tavLst>
                                    </p:anim>
                                    <p:anim calcmode="lin" valueType="num">
                                      <p:cBhvr additive="base">
                                        <p:cTn dur="500" fill="hold" id="59"/>
                                        <p:tgtEl>
                                          <p:spTgt spid="56"/>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1250"/>
                            </p:stCondLst>
                            <p:childTnLst>
                              <p:par>
                                <p:cTn fill="hold" grpId="0" id="61" nodeType="afterEffect" presetClass="entr" presetID="42" presetSubtype="0">
                                  <p:stCondLst>
                                    <p:cond delay="0"/>
                                  </p:stCondLst>
                                  <p:childTnLst>
                                    <p:set>
                                      <p:cBhvr>
                                        <p:cTn dur="1" fill="hold" id="62">
                                          <p:stCondLst>
                                            <p:cond delay="0"/>
                                          </p:stCondLst>
                                        </p:cTn>
                                        <p:tgtEl>
                                          <p:spTgt spid="55"/>
                                        </p:tgtEl>
                                        <p:attrNameLst>
                                          <p:attrName>style.visibility</p:attrName>
                                        </p:attrNameLst>
                                      </p:cBhvr>
                                      <p:to>
                                        <p:strVal val="visible"/>
                                      </p:to>
                                    </p:set>
                                    <p:animEffect filter="fade" transition="in">
                                      <p:cBhvr>
                                        <p:cTn dur="1000" id="63"/>
                                        <p:tgtEl>
                                          <p:spTgt spid="55"/>
                                        </p:tgtEl>
                                      </p:cBhvr>
                                    </p:animEffect>
                                    <p:anim calcmode="lin" valueType="num">
                                      <p:cBhvr>
                                        <p:cTn dur="1000" fill="hold" id="64"/>
                                        <p:tgtEl>
                                          <p:spTgt spid="55"/>
                                        </p:tgtEl>
                                        <p:attrNameLst>
                                          <p:attrName>ppt_x</p:attrName>
                                        </p:attrNameLst>
                                      </p:cBhvr>
                                      <p:tavLst>
                                        <p:tav tm="0">
                                          <p:val>
                                            <p:strVal val="#ppt_x"/>
                                          </p:val>
                                        </p:tav>
                                        <p:tav tm="100000">
                                          <p:val>
                                            <p:strVal val="#ppt_x"/>
                                          </p:val>
                                        </p:tav>
                                      </p:tavLst>
                                    </p:anim>
                                    <p:anim calcmode="lin" valueType="num">
                                      <p:cBhvr>
                                        <p:cTn dur="1000" fill="hold" id="65"/>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47"/>
      <p:bldP grpId="0" spid="48"/>
      <p:bldP grpId="0" spid="49"/>
      <p:bldP grpId="0" spid="50"/>
      <p:bldP grpId="0" spid="51"/>
      <p:bldP grpId="0" spid="52"/>
      <p:bldP grpId="0" spid="53"/>
      <p:bldP grpId="0" spid="54"/>
      <p:bldP grpId="0" spid="55"/>
      <p:bldP grpId="0" spid="5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任意多边形 45"/>
          <p:cNvSpPr/>
          <p:nvPr/>
        </p:nvSpPr>
        <p:spPr>
          <a:xfrm>
            <a:off x="2185437" y="8368"/>
            <a:ext cx="7810882" cy="2490039"/>
          </a:xfrm>
          <a:custGeom>
            <a:gdLst>
              <a:gd fmla="*/ 0 w 7810882" name="connsiteX0"/>
              <a:gd fmla="*/ 0 h 2490039" name="connsiteY0"/>
              <a:gd fmla="*/ 7810882 w 7810882" name="connsiteX1"/>
              <a:gd fmla="*/ 0 h 2490039" name="connsiteY1"/>
              <a:gd fmla="*/ 7788307 w 7810882" name="connsiteX2"/>
              <a:gd fmla="*/ 49935 h 2490039" name="connsiteY2"/>
              <a:gd fmla="*/ 3905441 w 7810882" name="connsiteX3"/>
              <a:gd fmla="*/ 2490039 h 2490039" name="connsiteY3"/>
              <a:gd fmla="*/ 22575 w 7810882" name="connsiteX4"/>
              <a:gd fmla="*/ 49935 h 24900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90039" w="7810882">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gradFill>
            <a:gsLst>
              <a:gs pos="0">
                <a:srgbClr val="B6D3B7">
                  <a:alpha val="0"/>
                </a:srgbClr>
              </a:gs>
              <a:gs pos="100000">
                <a:srgbClr val="77B6BF">
                  <a:alpha val="5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文本框 39">
            <a:extLst>
              <a:ext uri="{FF2B5EF4-FFF2-40B4-BE49-F238E27FC236}">
                <a16:creationId xmlns:a16="http://schemas.microsoft.com/office/drawing/2014/main" id="{E1A9D17F-ABE9-4309-AF1D-DA6FAA76E65E}"/>
              </a:ext>
            </a:extLst>
          </p:cNvPr>
          <p:cNvSpPr txBox="1"/>
          <p:nvPr/>
        </p:nvSpPr>
        <p:spPr>
          <a:xfrm>
            <a:off x="5290218" y="459223"/>
            <a:ext cx="1968458" cy="1005840"/>
          </a:xfrm>
          <a:prstGeom prst="rect">
            <a:avLst/>
          </a:prstGeom>
          <a:noFill/>
        </p:spPr>
        <p:txBody>
          <a:bodyPr rtlCol="0" vert="horz" wrap="square">
            <a:spAutoFit/>
          </a:bodyPr>
          <a:lstStyle/>
          <a:p>
            <a:pPr algn="ctr"/>
            <a:r>
              <a:rPr altLang="en-US" lang="zh-CN" sz="6000">
                <a:gradFill>
                  <a:gsLst>
                    <a:gs pos="0">
                      <a:srgbClr val="92BFB5"/>
                    </a:gs>
                    <a:gs pos="100000">
                      <a:srgbClr val="52A4AE"/>
                    </a:gs>
                  </a:gsLst>
                  <a:lin ang="2700000" scaled="0"/>
                </a:gradFill>
                <a:effectLst>
                  <a:outerShdw algn="tl" blurRad="25400" dir="2700000" dist="25400">
                    <a:srgbClr val="000000">
                      <a:alpha val="25000"/>
                    </a:srgbClr>
                  </a:outerShdw>
                </a:effectLst>
                <a:cs typeface="+mn-ea"/>
                <a:sym typeface="+mn-lt"/>
              </a:rPr>
              <a:t>目录</a:t>
            </a:r>
          </a:p>
        </p:txBody>
      </p:sp>
      <p:sp>
        <p:nvSpPr>
          <p:cNvPr id="41" name="文本框 40">
            <a:extLst>
              <a:ext uri="{FF2B5EF4-FFF2-40B4-BE49-F238E27FC236}">
                <a16:creationId xmlns:a16="http://schemas.microsoft.com/office/drawing/2014/main" id="{AC7535D0-0F19-4D70-A930-67D08CBB0FB6}"/>
              </a:ext>
            </a:extLst>
          </p:cNvPr>
          <p:cNvSpPr txBox="1"/>
          <p:nvPr/>
        </p:nvSpPr>
        <p:spPr>
          <a:xfrm rot="16200000">
            <a:off x="6030609" y="459402"/>
            <a:ext cx="487680" cy="2358596"/>
          </a:xfrm>
          <a:prstGeom prst="rect">
            <a:avLst/>
          </a:prstGeom>
          <a:noFill/>
        </p:spPr>
        <p:txBody>
          <a:bodyPr rtlCol="0" vert="eaVert" wrap="square">
            <a:spAutoFit/>
          </a:bodyPr>
          <a:lstStyle/>
          <a:p>
            <a:pPr algn="dist"/>
            <a:r>
              <a:rPr altLang="zh-CN" lang="en-US" smtClean="0" sz="2000">
                <a:solidFill>
                  <a:schemeClr val="tx1">
                    <a:lumMod val="85000"/>
                    <a:lumOff val="15000"/>
                  </a:schemeClr>
                </a:solidFill>
                <a:effectLst>
                  <a:outerShdw algn="tl" blurRad="25400" dir="2700000" dist="25400">
                    <a:srgbClr val="000000">
                      <a:alpha val="25000"/>
                    </a:srgbClr>
                  </a:outerShdw>
                </a:effectLst>
                <a:cs typeface="+mn-ea"/>
                <a:sym typeface="+mn-lt"/>
              </a:rPr>
              <a:t>CONTENTS</a:t>
            </a:r>
          </a:p>
        </p:txBody>
      </p:sp>
      <p:grpSp>
        <p:nvGrpSpPr>
          <p:cNvPr id="10" name="组合 9"/>
          <p:cNvGrpSpPr/>
          <p:nvPr/>
        </p:nvGrpSpPr>
        <p:grpSpPr>
          <a:xfrm>
            <a:off x="2852152" y="3401497"/>
            <a:ext cx="2956544" cy="779040"/>
            <a:chOff x="6914054" y="1071705"/>
            <a:chExt cx="2956544" cy="779040"/>
          </a:xfrm>
        </p:grpSpPr>
        <p:sp>
          <p:nvSpPr>
            <p:cNvPr id="7" name="文本框 6"/>
            <p:cNvSpPr txBox="1"/>
            <p:nvPr/>
          </p:nvSpPr>
          <p:spPr>
            <a:xfrm>
              <a:off x="6914055" y="1071705"/>
              <a:ext cx="2011680" cy="457200"/>
            </a:xfrm>
            <a:prstGeom prst="rect">
              <a:avLst/>
            </a:prstGeom>
            <a:noFill/>
          </p:spPr>
          <p:txBody>
            <a:bodyPr rtlCol="0" wrap="none">
              <a:spAutoFit/>
            </a:bodyPr>
            <a:lstStyle/>
            <a:p>
              <a:r>
                <a:rPr altLang="en-US" b="1" lang="zh-CN" smtClean="0" sz="2400">
                  <a:solidFill>
                    <a:schemeClr val="tx1">
                      <a:lumMod val="85000"/>
                      <a:lumOff val="15000"/>
                    </a:schemeClr>
                  </a:solidFill>
                  <a:effectLst>
                    <a:outerShdw algn="tl" blurRad="25400" dir="2700000" dist="25400">
                      <a:srgbClr val="000000">
                        <a:alpha val="25000"/>
                      </a:srgbClr>
                    </a:outerShdw>
                  </a:effectLst>
                  <a:cs typeface="+mn-ea"/>
                  <a:sym typeface="+mn-lt"/>
                </a:rPr>
                <a:t>岗位工作概述</a:t>
              </a:r>
            </a:p>
          </p:txBody>
        </p:sp>
        <p:sp>
          <p:nvSpPr>
            <p:cNvPr id="34" name="矩形 33">
              <a:extLst>
                <a:ext uri="{FF2B5EF4-FFF2-40B4-BE49-F238E27FC236}">
                  <a16:creationId xmlns:a16="http://schemas.microsoft.com/office/drawing/2014/main" id="{49B9E682-55FA-4EFE-B944-C574287A5FDE}"/>
                </a:ext>
              </a:extLst>
            </p:cNvPr>
            <p:cNvSpPr/>
            <p:nvPr/>
          </p:nvSpPr>
          <p:spPr bwMode="auto">
            <a:xfrm>
              <a:off x="6958481" y="1462947"/>
              <a:ext cx="2912117" cy="384048"/>
            </a:xfrm>
            <a:prstGeom prst="rect">
              <a:avLst/>
            </a:prstGeom>
          </p:spPr>
          <p:txBody>
            <a:bodyPr wrap="square">
              <a:spAutoFit/>
              <a:scene3d>
                <a:camera prst="orthographicFront"/>
                <a:lightRig dir="t" rig="threePt"/>
              </a:scene3d>
              <a:sp3d contourW="12700"/>
            </a:bodyPr>
            <a:lstStyle/>
            <a:p>
              <a:pPr>
                <a:lnSpc>
                  <a:spcPct val="120000"/>
                </a:lnSpc>
              </a:pPr>
              <a:r>
                <a:rPr altLang="zh-CN" lang="en-US" smtClean="0" sz="800">
                  <a:solidFill>
                    <a:schemeClr val="tx1">
                      <a:lumMod val="50000"/>
                      <a:lumOff val="50000"/>
                    </a:schemeClr>
                  </a:solidFill>
                  <a:cs typeface="+mn-ea"/>
                  <a:sym typeface="+mn-lt"/>
                </a:rPr>
                <a:t>Brief introduction of new employee induction training enterprise and business process</a:t>
              </a:r>
            </a:p>
          </p:txBody>
        </p:sp>
      </p:grpSp>
      <p:grpSp>
        <p:nvGrpSpPr>
          <p:cNvPr id="12" name="组合 11"/>
          <p:cNvGrpSpPr/>
          <p:nvPr/>
        </p:nvGrpSpPr>
        <p:grpSpPr>
          <a:xfrm>
            <a:off x="1569850" y="3434559"/>
            <a:ext cx="1008284" cy="700477"/>
            <a:chOff x="5871092" y="1184851"/>
            <a:chExt cx="1008284" cy="700477"/>
          </a:xfrm>
        </p:grpSpPr>
        <p:grpSp>
          <p:nvGrpSpPr>
            <p:cNvPr id="9" name="组合 8"/>
            <p:cNvGrpSpPr/>
            <p:nvPr/>
          </p:nvGrpSpPr>
          <p:grpSpPr>
            <a:xfrm>
              <a:off x="5871092" y="1184851"/>
              <a:ext cx="700479" cy="700477"/>
              <a:chOff x="5953785" y="1232361"/>
              <a:chExt cx="605464" cy="605462"/>
            </a:xfrm>
          </p:grpSpPr>
          <p:sp>
            <p:nvSpPr>
              <p:cNvPr id="38" name="椭圆 37">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algn="tl" blurRad="101600" dir="2700000" dist="38100" rotWithShape="0">
                  <a:prstClr val="black">
                    <a:alpha val="25000"/>
                  </a:prstClr>
                </a:outerShdw>
              </a:effectLst>
              <a:extLst/>
            </p:spPr>
            <p:txBody>
              <a:bodyPr anchor="t" anchorCtr="0" bIns="45720" compatLnSpc="1" lIns="91440" numCol="1" rIns="91440" tIns="45720" vert="horz" wrap="square">
                <a:prstTxWarp prst="textNoShape">
                  <a:avLst/>
                </a:prstTxWarp>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39" name="TextBox 11">
                <a:extLst>
                  <a:ext uri="{FF2B5EF4-FFF2-40B4-BE49-F238E27FC236}">
                    <a16:creationId xmlns:a16="http://schemas.microsoft.com/office/drawing/2014/main" id="{91278FD8-3CF4-41D6-952E-9BA296858D03}"/>
                  </a:ext>
                </a:extLst>
              </p:cNvPr>
              <p:cNvSpPr txBox="1"/>
              <p:nvPr/>
            </p:nvSpPr>
            <p:spPr>
              <a:xfrm>
                <a:off x="6021482" y="1313819"/>
                <a:ext cx="478063" cy="428116"/>
              </a:xfrm>
              <a:prstGeom prst="rect">
                <a:avLst/>
              </a:prstGeom>
              <a:noFill/>
              <a:effectLst/>
            </p:spPr>
            <p:txBody>
              <a:bodyPr bIns="34290" lIns="68580" rIns="68580" rtlCol="0" tIns="34290" wrap="none">
                <a:spAutoFit/>
              </a:bodyPr>
              <a:lstStyle/>
              <a:p>
                <a:pPr algn="ctr"/>
                <a:r>
                  <a:rPr altLang="zh-CN" lang="en-US" sz="2800">
                    <a:solidFill>
                      <a:schemeClr val="bg1"/>
                    </a:solidFill>
                    <a:effectLst>
                      <a:outerShdw algn="tl" blurRad="25400" dir="2700000" dist="25400">
                        <a:srgbClr val="000000">
                          <a:alpha val="25000"/>
                        </a:srgbClr>
                      </a:outerShdw>
                    </a:effectLst>
                    <a:cs typeface="+mn-ea"/>
                    <a:sym typeface="+mn-lt"/>
                  </a:rPr>
                  <a:t>01</a:t>
                </a:r>
              </a:p>
            </p:txBody>
          </p:sp>
        </p:grpSp>
        <p:sp>
          <p:nvSpPr>
            <p:cNvPr id="11" name="等腰三角形 10"/>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92" name="组合 91"/>
          <p:cNvGrpSpPr/>
          <p:nvPr/>
        </p:nvGrpSpPr>
        <p:grpSpPr>
          <a:xfrm>
            <a:off x="8114038" y="3401497"/>
            <a:ext cx="2956544" cy="779040"/>
            <a:chOff x="6914054" y="1071705"/>
            <a:chExt cx="2956544" cy="779040"/>
          </a:xfrm>
        </p:grpSpPr>
        <p:sp>
          <p:nvSpPr>
            <p:cNvPr id="93" name="文本框 92"/>
            <p:cNvSpPr txBox="1"/>
            <p:nvPr/>
          </p:nvSpPr>
          <p:spPr>
            <a:xfrm>
              <a:off x="6914053" y="1071705"/>
              <a:ext cx="2011680" cy="457200"/>
            </a:xfrm>
            <a:prstGeom prst="rect">
              <a:avLst/>
            </a:prstGeom>
            <a:noFill/>
          </p:spPr>
          <p:txBody>
            <a:bodyPr rtlCol="0" wrap="none">
              <a:spAutoFit/>
            </a:bodyPr>
            <a:lstStyle/>
            <a:p>
              <a:r>
                <a:rPr altLang="en-US" b="1" lang="zh-CN" smtClean="0" sz="2400">
                  <a:solidFill>
                    <a:schemeClr val="tx1">
                      <a:lumMod val="85000"/>
                      <a:lumOff val="15000"/>
                    </a:schemeClr>
                  </a:solidFill>
                  <a:effectLst>
                    <a:outerShdw algn="tl" blurRad="25400" dir="2700000" dist="25400">
                      <a:srgbClr val="000000">
                        <a:alpha val="25000"/>
                      </a:srgbClr>
                    </a:outerShdw>
                  </a:effectLst>
                  <a:cs typeface="+mn-ea"/>
                  <a:sym typeface="+mn-lt"/>
                </a:rPr>
                <a:t>工作完成情况</a:t>
              </a:r>
            </a:p>
          </p:txBody>
        </p:sp>
        <p:sp>
          <p:nvSpPr>
            <p:cNvPr id="94" name="矩形 93">
              <a:extLst>
                <a:ext uri="{FF2B5EF4-FFF2-40B4-BE49-F238E27FC236}">
                  <a16:creationId xmlns:a16="http://schemas.microsoft.com/office/drawing/2014/main" id="{49B9E682-55FA-4EFE-B944-C574287A5FDE}"/>
                </a:ext>
              </a:extLst>
            </p:cNvPr>
            <p:cNvSpPr/>
            <p:nvPr/>
          </p:nvSpPr>
          <p:spPr bwMode="auto">
            <a:xfrm>
              <a:off x="6958480" y="1462947"/>
              <a:ext cx="2912117" cy="384048"/>
            </a:xfrm>
            <a:prstGeom prst="rect">
              <a:avLst/>
            </a:prstGeom>
          </p:spPr>
          <p:txBody>
            <a:bodyPr wrap="square">
              <a:spAutoFit/>
              <a:scene3d>
                <a:camera prst="orthographicFront"/>
                <a:lightRig dir="t" rig="threePt"/>
              </a:scene3d>
              <a:sp3d contourW="12700"/>
            </a:bodyPr>
            <a:lstStyle/>
            <a:p>
              <a:pPr>
                <a:lnSpc>
                  <a:spcPct val="120000"/>
                </a:lnSpc>
              </a:pPr>
              <a:r>
                <a:rPr altLang="zh-CN" lang="en-US" smtClean="0" sz="800">
                  <a:solidFill>
                    <a:schemeClr val="tx1">
                      <a:lumMod val="50000"/>
                      <a:lumOff val="50000"/>
                    </a:schemeClr>
                  </a:solidFill>
                  <a:cs typeface="+mn-ea"/>
                  <a:sym typeface="+mn-lt"/>
                </a:rPr>
                <a:t>Brief introduction of new employee induction training enterprise and business process </a:t>
              </a:r>
            </a:p>
          </p:txBody>
        </p:sp>
      </p:grpSp>
      <p:grpSp>
        <p:nvGrpSpPr>
          <p:cNvPr id="95" name="组合 94"/>
          <p:cNvGrpSpPr/>
          <p:nvPr/>
        </p:nvGrpSpPr>
        <p:grpSpPr>
          <a:xfrm>
            <a:off x="6831736" y="3434559"/>
            <a:ext cx="1008284" cy="700477"/>
            <a:chOff x="5871092" y="1184851"/>
            <a:chExt cx="1008284" cy="700477"/>
          </a:xfrm>
        </p:grpSpPr>
        <p:grpSp>
          <p:nvGrpSpPr>
            <p:cNvPr id="96" name="组合 95"/>
            <p:cNvGrpSpPr/>
            <p:nvPr/>
          </p:nvGrpSpPr>
          <p:grpSpPr>
            <a:xfrm>
              <a:off x="5871092" y="1184851"/>
              <a:ext cx="700479" cy="700477"/>
              <a:chOff x="5953785" y="1232361"/>
              <a:chExt cx="605464" cy="605462"/>
            </a:xfrm>
          </p:grpSpPr>
          <p:sp>
            <p:nvSpPr>
              <p:cNvPr id="98" name="椭圆 97">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algn="tl" blurRad="101600" dir="2700000" dist="38100" rotWithShape="0">
                  <a:prstClr val="black">
                    <a:alpha val="25000"/>
                  </a:prstClr>
                </a:outerShdw>
              </a:effectLst>
              <a:extLst/>
            </p:spPr>
            <p:txBody>
              <a:bodyPr anchor="t" anchorCtr="0" bIns="45720" compatLnSpc="1" lIns="91440" numCol="1" rIns="91440" tIns="45720" vert="horz" wrap="square">
                <a:prstTxWarp prst="textNoShape">
                  <a:avLst/>
                </a:prstTxWarp>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99" name="TextBox 11">
                <a:extLst>
                  <a:ext uri="{FF2B5EF4-FFF2-40B4-BE49-F238E27FC236}">
                    <a16:creationId xmlns:a16="http://schemas.microsoft.com/office/drawing/2014/main" id="{91278FD8-3CF4-41D6-952E-9BA296858D03}"/>
                  </a:ext>
                </a:extLst>
              </p:cNvPr>
              <p:cNvSpPr txBox="1"/>
              <p:nvPr/>
            </p:nvSpPr>
            <p:spPr>
              <a:xfrm>
                <a:off x="6021482" y="1313819"/>
                <a:ext cx="478063" cy="428116"/>
              </a:xfrm>
              <a:prstGeom prst="rect">
                <a:avLst/>
              </a:prstGeom>
              <a:noFill/>
              <a:effectLst/>
            </p:spPr>
            <p:txBody>
              <a:bodyPr bIns="34290" lIns="68580" rIns="68580" rtlCol="0" tIns="34290" wrap="none">
                <a:spAutoFit/>
              </a:bodyPr>
              <a:lstStyle/>
              <a:p>
                <a:pPr algn="ctr"/>
                <a:r>
                  <a:rPr altLang="zh-CN" lang="en-US" smtClean="0" sz="2800">
                    <a:solidFill>
                      <a:schemeClr val="bg1"/>
                    </a:solidFill>
                    <a:effectLst>
                      <a:outerShdw algn="tl" blurRad="25400" dir="2700000" dist="25400">
                        <a:srgbClr val="000000">
                          <a:alpha val="25000"/>
                        </a:srgbClr>
                      </a:outerShdw>
                    </a:effectLst>
                    <a:cs typeface="+mn-ea"/>
                    <a:sym typeface="+mn-lt"/>
                  </a:rPr>
                  <a:t>02</a:t>
                </a:r>
              </a:p>
            </p:txBody>
          </p:sp>
        </p:grpSp>
        <p:sp>
          <p:nvSpPr>
            <p:cNvPr id="97" name="等腰三角形 96"/>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00" name="组合 99"/>
          <p:cNvGrpSpPr/>
          <p:nvPr/>
        </p:nvGrpSpPr>
        <p:grpSpPr>
          <a:xfrm>
            <a:off x="2896934" y="5009010"/>
            <a:ext cx="2897566" cy="779040"/>
            <a:chOff x="6914054" y="1071705"/>
            <a:chExt cx="2897566" cy="779040"/>
          </a:xfrm>
        </p:grpSpPr>
        <p:sp>
          <p:nvSpPr>
            <p:cNvPr id="101" name="文本框 100"/>
            <p:cNvSpPr txBox="1"/>
            <p:nvPr/>
          </p:nvSpPr>
          <p:spPr>
            <a:xfrm>
              <a:off x="6914054" y="1071706"/>
              <a:ext cx="2011680" cy="457200"/>
            </a:xfrm>
            <a:prstGeom prst="rect">
              <a:avLst/>
            </a:prstGeom>
            <a:noFill/>
          </p:spPr>
          <p:txBody>
            <a:bodyPr rtlCol="0" wrap="none">
              <a:spAutoFit/>
            </a:bodyPr>
            <a:lstStyle/>
            <a:p>
              <a:r>
                <a:rPr altLang="en-US" b="1" lang="zh-CN" smtClean="0" sz="2400">
                  <a:solidFill>
                    <a:schemeClr val="tx1">
                      <a:lumMod val="85000"/>
                      <a:lumOff val="15000"/>
                    </a:schemeClr>
                  </a:solidFill>
                  <a:effectLst>
                    <a:outerShdw algn="tl" blurRad="25400" dir="2700000" dist="25400">
                      <a:srgbClr val="000000">
                        <a:alpha val="25000"/>
                      </a:srgbClr>
                    </a:outerShdw>
                  </a:effectLst>
                  <a:cs typeface="+mn-ea"/>
                  <a:sym typeface="+mn-lt"/>
                </a:rPr>
                <a:t>工作不足之处</a:t>
              </a:r>
            </a:p>
          </p:txBody>
        </p:sp>
        <p:sp>
          <p:nvSpPr>
            <p:cNvPr id="102" name="矩形 101">
              <a:extLst>
                <a:ext uri="{FF2B5EF4-FFF2-40B4-BE49-F238E27FC236}">
                  <a16:creationId xmlns:a16="http://schemas.microsoft.com/office/drawing/2014/main" id="{49B9E682-55FA-4EFE-B944-C574287A5FDE}"/>
                </a:ext>
              </a:extLst>
            </p:cNvPr>
            <p:cNvSpPr/>
            <p:nvPr/>
          </p:nvSpPr>
          <p:spPr bwMode="auto">
            <a:xfrm>
              <a:off x="6958481" y="1462946"/>
              <a:ext cx="2853139" cy="384048"/>
            </a:xfrm>
            <a:prstGeom prst="rect">
              <a:avLst/>
            </a:prstGeom>
          </p:spPr>
          <p:txBody>
            <a:bodyPr wrap="square">
              <a:spAutoFit/>
              <a:scene3d>
                <a:camera prst="orthographicFront"/>
                <a:lightRig dir="t" rig="threePt"/>
              </a:scene3d>
              <a:sp3d contourW="12700"/>
            </a:bodyPr>
            <a:lstStyle/>
            <a:p>
              <a:pPr>
                <a:lnSpc>
                  <a:spcPct val="120000"/>
                </a:lnSpc>
              </a:pPr>
              <a:r>
                <a:rPr altLang="zh-CN" lang="en-US" smtClean="0" sz="800">
                  <a:solidFill>
                    <a:schemeClr val="tx1">
                      <a:lumMod val="50000"/>
                      <a:lumOff val="50000"/>
                    </a:schemeClr>
                  </a:solidFill>
                  <a:cs typeface="+mn-ea"/>
                  <a:sym typeface="+mn-lt"/>
                </a:rPr>
                <a:t>Brief introduction of new employee induction training enterprise and business process </a:t>
              </a:r>
            </a:p>
          </p:txBody>
        </p:sp>
      </p:grpSp>
      <p:grpSp>
        <p:nvGrpSpPr>
          <p:cNvPr id="103" name="组合 102"/>
          <p:cNvGrpSpPr/>
          <p:nvPr/>
        </p:nvGrpSpPr>
        <p:grpSpPr>
          <a:xfrm>
            <a:off x="1614632" y="5042072"/>
            <a:ext cx="1008284" cy="700477"/>
            <a:chOff x="5871092" y="1184851"/>
            <a:chExt cx="1008284" cy="700477"/>
          </a:xfrm>
        </p:grpSpPr>
        <p:grpSp>
          <p:nvGrpSpPr>
            <p:cNvPr id="104" name="组合 103"/>
            <p:cNvGrpSpPr/>
            <p:nvPr/>
          </p:nvGrpSpPr>
          <p:grpSpPr>
            <a:xfrm>
              <a:off x="5871092" y="1184851"/>
              <a:ext cx="700479" cy="700477"/>
              <a:chOff x="5953785" y="1232361"/>
              <a:chExt cx="605464" cy="605462"/>
            </a:xfrm>
          </p:grpSpPr>
          <p:sp>
            <p:nvSpPr>
              <p:cNvPr id="106" name="椭圆 105">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algn="tl" blurRad="101600" dir="2700000" dist="38100" rotWithShape="0">
                  <a:prstClr val="black">
                    <a:alpha val="25000"/>
                  </a:prstClr>
                </a:outerShdw>
              </a:effectLst>
              <a:extLst/>
            </p:spPr>
            <p:txBody>
              <a:bodyPr anchor="t" anchorCtr="0" bIns="45720" compatLnSpc="1" lIns="91440" numCol="1" rIns="91440" tIns="45720" vert="horz" wrap="square">
                <a:prstTxWarp prst="textNoShape">
                  <a:avLst/>
                </a:prstTxWarp>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107" name="TextBox 11">
                <a:extLst>
                  <a:ext uri="{FF2B5EF4-FFF2-40B4-BE49-F238E27FC236}">
                    <a16:creationId xmlns:a16="http://schemas.microsoft.com/office/drawing/2014/main" id="{91278FD8-3CF4-41D6-952E-9BA296858D03}"/>
                  </a:ext>
                </a:extLst>
              </p:cNvPr>
              <p:cNvSpPr txBox="1"/>
              <p:nvPr/>
            </p:nvSpPr>
            <p:spPr>
              <a:xfrm>
                <a:off x="6021481" y="1313819"/>
                <a:ext cx="478063" cy="428116"/>
              </a:xfrm>
              <a:prstGeom prst="rect">
                <a:avLst/>
              </a:prstGeom>
              <a:noFill/>
              <a:effectLst/>
            </p:spPr>
            <p:txBody>
              <a:bodyPr bIns="34290" lIns="68580" rIns="68580" rtlCol="0" tIns="34290" wrap="none">
                <a:spAutoFit/>
              </a:bodyPr>
              <a:lstStyle/>
              <a:p>
                <a:pPr algn="ctr"/>
                <a:r>
                  <a:rPr altLang="zh-CN" lang="en-US" smtClean="0" sz="2800">
                    <a:solidFill>
                      <a:schemeClr val="bg1"/>
                    </a:solidFill>
                    <a:effectLst>
                      <a:outerShdw algn="tl" blurRad="25400" dir="2700000" dist="25400">
                        <a:srgbClr val="000000">
                          <a:alpha val="25000"/>
                        </a:srgbClr>
                      </a:outerShdw>
                    </a:effectLst>
                    <a:cs typeface="+mn-ea"/>
                    <a:sym typeface="+mn-lt"/>
                  </a:rPr>
                  <a:t>03</a:t>
                </a:r>
              </a:p>
            </p:txBody>
          </p:sp>
        </p:grpSp>
        <p:sp>
          <p:nvSpPr>
            <p:cNvPr id="105" name="等腰三角形 104"/>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08" name="组合 107"/>
          <p:cNvGrpSpPr/>
          <p:nvPr/>
        </p:nvGrpSpPr>
        <p:grpSpPr>
          <a:xfrm>
            <a:off x="8114039" y="5009010"/>
            <a:ext cx="3068562" cy="766538"/>
            <a:chOff x="6914054" y="1071705"/>
            <a:chExt cx="3068562" cy="766538"/>
          </a:xfrm>
        </p:grpSpPr>
        <p:sp>
          <p:nvSpPr>
            <p:cNvPr id="109" name="文本框 108"/>
            <p:cNvSpPr txBox="1"/>
            <p:nvPr/>
          </p:nvSpPr>
          <p:spPr>
            <a:xfrm>
              <a:off x="6914055" y="1071706"/>
              <a:ext cx="2011680" cy="457200"/>
            </a:xfrm>
            <a:prstGeom prst="rect">
              <a:avLst/>
            </a:prstGeom>
            <a:noFill/>
          </p:spPr>
          <p:txBody>
            <a:bodyPr rtlCol="0" wrap="none">
              <a:spAutoFit/>
            </a:bodyPr>
            <a:lstStyle/>
            <a:p>
              <a:r>
                <a:rPr altLang="en-US" b="1" lang="zh-CN" smtClean="0" sz="2400">
                  <a:solidFill>
                    <a:schemeClr val="tx1">
                      <a:lumMod val="85000"/>
                      <a:lumOff val="15000"/>
                    </a:schemeClr>
                  </a:solidFill>
                  <a:effectLst>
                    <a:outerShdw algn="tl" blurRad="25400" dir="2700000" dist="25400">
                      <a:srgbClr val="000000">
                        <a:alpha val="25000"/>
                      </a:srgbClr>
                    </a:outerShdw>
                  </a:effectLst>
                  <a:cs typeface="+mn-ea"/>
                  <a:sym typeface="+mn-lt"/>
                </a:rPr>
                <a:t>未来工作计划</a:t>
              </a:r>
            </a:p>
          </p:txBody>
        </p:sp>
        <p:sp>
          <p:nvSpPr>
            <p:cNvPr id="110" name="矩形 109">
              <a:extLst>
                <a:ext uri="{FF2B5EF4-FFF2-40B4-BE49-F238E27FC236}">
                  <a16:creationId xmlns:a16="http://schemas.microsoft.com/office/drawing/2014/main" id="{49B9E682-55FA-4EFE-B944-C574287A5FDE}"/>
                </a:ext>
              </a:extLst>
            </p:cNvPr>
            <p:cNvSpPr/>
            <p:nvPr/>
          </p:nvSpPr>
          <p:spPr bwMode="auto">
            <a:xfrm>
              <a:off x="6958482" y="1462948"/>
              <a:ext cx="3024134" cy="384048"/>
            </a:xfrm>
            <a:prstGeom prst="rect">
              <a:avLst/>
            </a:prstGeom>
          </p:spPr>
          <p:txBody>
            <a:bodyPr wrap="square">
              <a:spAutoFit/>
              <a:scene3d>
                <a:camera prst="orthographicFront"/>
                <a:lightRig dir="t" rig="threePt"/>
              </a:scene3d>
              <a:sp3d contourW="12700"/>
            </a:bodyPr>
            <a:lstStyle/>
            <a:p>
              <a:pPr>
                <a:lnSpc>
                  <a:spcPct val="120000"/>
                </a:lnSpc>
              </a:pPr>
              <a:r>
                <a:rPr altLang="zh-CN" lang="en-US" smtClean="0" sz="800">
                  <a:solidFill>
                    <a:schemeClr val="tx1">
                      <a:lumMod val="50000"/>
                      <a:lumOff val="50000"/>
                    </a:schemeClr>
                  </a:solidFill>
                  <a:cs typeface="+mn-ea"/>
                  <a:sym typeface="+mn-lt"/>
                </a:rPr>
                <a:t>Brief introduction of new employee induction training enterprise and business process </a:t>
              </a:r>
            </a:p>
          </p:txBody>
        </p:sp>
      </p:grpSp>
      <p:grpSp>
        <p:nvGrpSpPr>
          <p:cNvPr id="111" name="组合 110"/>
          <p:cNvGrpSpPr/>
          <p:nvPr/>
        </p:nvGrpSpPr>
        <p:grpSpPr>
          <a:xfrm>
            <a:off x="6831737" y="5042072"/>
            <a:ext cx="1008284" cy="700477"/>
            <a:chOff x="5871092" y="1184851"/>
            <a:chExt cx="1008284" cy="700477"/>
          </a:xfrm>
        </p:grpSpPr>
        <p:grpSp>
          <p:nvGrpSpPr>
            <p:cNvPr id="112" name="组合 111"/>
            <p:cNvGrpSpPr/>
            <p:nvPr/>
          </p:nvGrpSpPr>
          <p:grpSpPr>
            <a:xfrm>
              <a:off x="5871092" y="1184851"/>
              <a:ext cx="700479" cy="700477"/>
              <a:chOff x="5953785" y="1232361"/>
              <a:chExt cx="605464" cy="605462"/>
            </a:xfrm>
          </p:grpSpPr>
          <p:sp>
            <p:nvSpPr>
              <p:cNvPr id="114" name="椭圆 113">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algn="tl" blurRad="101600" dir="2700000" dist="38100" rotWithShape="0">
                  <a:prstClr val="black">
                    <a:alpha val="25000"/>
                  </a:prstClr>
                </a:outerShdw>
              </a:effectLst>
              <a:extLst/>
            </p:spPr>
            <p:txBody>
              <a:bodyPr anchor="t" anchorCtr="0" bIns="45720" compatLnSpc="1" lIns="91440" numCol="1" rIns="91440" tIns="45720" vert="horz" wrap="square">
                <a:prstTxWarp prst="textNoShape">
                  <a:avLst/>
                </a:prstTxWarp>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115" name="TextBox 11">
                <a:extLst>
                  <a:ext uri="{FF2B5EF4-FFF2-40B4-BE49-F238E27FC236}">
                    <a16:creationId xmlns:a16="http://schemas.microsoft.com/office/drawing/2014/main" id="{91278FD8-3CF4-41D6-952E-9BA296858D03}"/>
                  </a:ext>
                </a:extLst>
              </p:cNvPr>
              <p:cNvSpPr txBox="1"/>
              <p:nvPr/>
            </p:nvSpPr>
            <p:spPr>
              <a:xfrm>
                <a:off x="6021481" y="1313819"/>
                <a:ext cx="478063" cy="428116"/>
              </a:xfrm>
              <a:prstGeom prst="rect">
                <a:avLst/>
              </a:prstGeom>
              <a:noFill/>
              <a:effectLst/>
            </p:spPr>
            <p:txBody>
              <a:bodyPr bIns="34290" lIns="68580" rIns="68580" rtlCol="0" tIns="34290" wrap="none">
                <a:spAutoFit/>
              </a:bodyPr>
              <a:lstStyle/>
              <a:p>
                <a:pPr algn="ctr"/>
                <a:r>
                  <a:rPr altLang="zh-CN" lang="en-US" smtClean="0" sz="2800">
                    <a:solidFill>
                      <a:schemeClr val="bg1"/>
                    </a:solidFill>
                    <a:effectLst>
                      <a:outerShdw algn="tl" blurRad="25400" dir="2700000" dist="25400">
                        <a:srgbClr val="000000">
                          <a:alpha val="25000"/>
                        </a:srgbClr>
                      </a:outerShdw>
                    </a:effectLst>
                    <a:cs typeface="+mn-ea"/>
                    <a:sym typeface="+mn-lt"/>
                  </a:rPr>
                  <a:t>04</a:t>
                </a:r>
              </a:p>
            </p:txBody>
          </p:sp>
        </p:grpSp>
        <p:sp>
          <p:nvSpPr>
            <p:cNvPr id="113" name="等腰三角形 112"/>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7" name="等腰三角形 21"/>
          <p:cNvSpPr/>
          <p:nvPr/>
        </p:nvSpPr>
        <p:spPr>
          <a:xfrm rot="19016716">
            <a:off x="4406591" y="746458"/>
            <a:ext cx="305137" cy="220961"/>
          </a:xfrm>
          <a:custGeom>
            <a:gdLst>
              <a:gd fmla="*/ 75156 w 1089764" name="connsiteX0"/>
              <a:gd fmla="*/ 789139 h 789139" name="connsiteY0"/>
              <a:gd fmla="*/ 0 w 1089764" name="connsiteX1"/>
              <a:gd fmla="*/ 0 h 789139" name="connsiteY1"/>
              <a:gd fmla="*/ 1089764 w 1089764" name="connsiteX2"/>
              <a:gd fmla="*/ 425885 h 789139" name="connsiteY2"/>
              <a:gd fmla="*/ 75156 w 1089764" name="connsiteX3"/>
              <a:gd fmla="*/ 789139 h 789139" name="connsiteY3"/>
            </a:gdLst>
            <a:cxnLst>
              <a:cxn ang="0">
                <a:pos x="connsiteX0" y="connsiteY0"/>
              </a:cxn>
              <a:cxn ang="0">
                <a:pos x="connsiteX1" y="connsiteY1"/>
              </a:cxn>
              <a:cxn ang="0">
                <a:pos x="connsiteX2" y="connsiteY2"/>
              </a:cxn>
              <a:cxn ang="0">
                <a:pos x="connsiteX3" y="connsiteY3"/>
              </a:cxn>
            </a:cxnLst>
            <a:rect b="b" l="l" r="r" t="t"/>
            <a:pathLst>
              <a:path h="789139" w="1089764">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等腰三角形 21"/>
          <p:cNvSpPr/>
          <p:nvPr/>
        </p:nvSpPr>
        <p:spPr>
          <a:xfrm rot="4769635">
            <a:off x="7522232" y="360418"/>
            <a:ext cx="283544" cy="197611"/>
          </a:xfrm>
          <a:custGeom>
            <a:gdLst>
              <a:gd fmla="*/ 0 w 1702129" name="connsiteX0"/>
              <a:gd fmla="*/ 666791 h 1186269" name="connsiteY0"/>
              <a:gd fmla="*/ 1702129 w 1702129" name="connsiteX1"/>
              <a:gd fmla="*/ 0 h 1186269" name="connsiteY1"/>
              <a:gd fmla="*/ 988057 w 1702129" name="connsiteX2"/>
              <a:gd fmla="*/ 1186269 h 1186269" name="connsiteY2"/>
              <a:gd fmla="*/ 0 w 1702129" name="connsiteX3"/>
              <a:gd fmla="*/ 666791 h 1186269" name="connsiteY3"/>
            </a:gdLst>
            <a:cxnLst>
              <a:cxn ang="0">
                <a:pos x="connsiteX0" y="connsiteY0"/>
              </a:cxn>
              <a:cxn ang="0">
                <a:pos x="connsiteX1" y="connsiteY1"/>
              </a:cxn>
              <a:cxn ang="0">
                <a:pos x="connsiteX2" y="connsiteY2"/>
              </a:cxn>
              <a:cxn ang="0">
                <a:pos x="connsiteX3" y="connsiteY3"/>
              </a:cxn>
            </a:cxnLst>
            <a:rect b="b" l="l" r="r" t="t"/>
            <a:pathLst>
              <a:path h="1186269" w="170212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9" name="等腰三角形 21"/>
          <p:cNvSpPr/>
          <p:nvPr/>
        </p:nvSpPr>
        <p:spPr>
          <a:xfrm rot="17104780">
            <a:off x="11024259" y="6227990"/>
            <a:ext cx="241857" cy="222970"/>
          </a:xfrm>
          <a:custGeom>
            <a:gdLst>
              <a:gd fmla="*/ 0 w 478741" name="connsiteX0"/>
              <a:gd fmla="*/ 307038 h 441356" name="connsiteY0"/>
              <a:gd fmla="*/ 184240 w 478741" name="connsiteX1"/>
              <a:gd fmla="*/ 0 h 441356" name="connsiteY1"/>
              <a:gd fmla="*/ 478741 w 478741" name="connsiteX2"/>
              <a:gd fmla="*/ 441356 h 441356" name="connsiteY2"/>
              <a:gd fmla="*/ 0 w 478741" name="connsiteX3"/>
              <a:gd fmla="*/ 307038 h 441356" name="connsiteY3"/>
            </a:gdLst>
            <a:cxnLst>
              <a:cxn ang="0">
                <a:pos x="connsiteX0" y="connsiteY0"/>
              </a:cxn>
              <a:cxn ang="0">
                <a:pos x="connsiteX1" y="connsiteY1"/>
              </a:cxn>
              <a:cxn ang="0">
                <a:pos x="connsiteX2" y="connsiteY2"/>
              </a:cxn>
              <a:cxn ang="0">
                <a:pos x="connsiteX3" y="connsiteY3"/>
              </a:cxn>
            </a:cxnLst>
            <a:rect b="b" l="l" r="r" t="t"/>
            <a:pathLst>
              <a:path h="441356" w="478741">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368118573"/>
      </p:ext>
    </p:extLst>
  </p:cSld>
  <p:clrMapOvr>
    <a:masterClrMapping/>
  </p:clrMapOvr>
  <mc:AlternateContent>
    <mc:Choice Requires="p15">
      <p:transition advClick="0" advTm="6700" p14:dur="1250" spd="slow">
        <p15:prstTrans prst="airplane"/>
      </p:transition>
    </mc:Choice>
    <mc:Fallback>
      <p:transition advClick="0" advTm="67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46"/>
                                        </p:tgtEl>
                                        <p:attrNameLst>
                                          <p:attrName>style.visibility</p:attrName>
                                        </p:attrNameLst>
                                      </p:cBhvr>
                                      <p:to>
                                        <p:strVal val="visible"/>
                                      </p:to>
                                    </p:set>
                                    <p:animEffect filter="wipe(up)" transition="in">
                                      <p:cBhvr>
                                        <p:cTn dur="500" id="7"/>
                                        <p:tgtEl>
                                          <p:spTgt spid="46"/>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47"/>
                                        </p:tgtEl>
                                        <p:attrNameLst>
                                          <p:attrName>style.visibility</p:attrName>
                                        </p:attrNameLst>
                                      </p:cBhvr>
                                      <p:to>
                                        <p:strVal val="visible"/>
                                      </p:to>
                                    </p:set>
                                    <p:anim calcmode="lin" valueType="num">
                                      <p:cBhvr>
                                        <p:cTn dur="500" fill="hold" id="10"/>
                                        <p:tgtEl>
                                          <p:spTgt spid="47"/>
                                        </p:tgtEl>
                                        <p:attrNameLst>
                                          <p:attrName>ppt_w</p:attrName>
                                        </p:attrNameLst>
                                      </p:cBhvr>
                                      <p:tavLst>
                                        <p:tav tm="0">
                                          <p:val>
                                            <p:fltVal val="0"/>
                                          </p:val>
                                        </p:tav>
                                        <p:tav tm="100000">
                                          <p:val>
                                            <p:strVal val="#ppt_w"/>
                                          </p:val>
                                        </p:tav>
                                      </p:tavLst>
                                    </p:anim>
                                    <p:anim calcmode="lin" valueType="num">
                                      <p:cBhvr>
                                        <p:cTn dur="500" fill="hold" id="11"/>
                                        <p:tgtEl>
                                          <p:spTgt spid="47"/>
                                        </p:tgtEl>
                                        <p:attrNameLst>
                                          <p:attrName>ppt_h</p:attrName>
                                        </p:attrNameLst>
                                      </p:cBhvr>
                                      <p:tavLst>
                                        <p:tav tm="0">
                                          <p:val>
                                            <p:fltVal val="0"/>
                                          </p:val>
                                        </p:tav>
                                        <p:tav tm="100000">
                                          <p:val>
                                            <p:strVal val="#ppt_h"/>
                                          </p:val>
                                        </p:tav>
                                      </p:tavLst>
                                    </p:anim>
                                    <p:animEffect filter="fade" transition="in">
                                      <p:cBhvr>
                                        <p:cTn dur="500" id="12"/>
                                        <p:tgtEl>
                                          <p:spTgt spid="47"/>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48"/>
                                        </p:tgtEl>
                                        <p:attrNameLst>
                                          <p:attrName>style.visibility</p:attrName>
                                        </p:attrNameLst>
                                      </p:cBhvr>
                                      <p:to>
                                        <p:strVal val="visible"/>
                                      </p:to>
                                    </p:set>
                                    <p:anim calcmode="lin" valueType="num">
                                      <p:cBhvr>
                                        <p:cTn dur="500" fill="hold" id="15"/>
                                        <p:tgtEl>
                                          <p:spTgt spid="48"/>
                                        </p:tgtEl>
                                        <p:attrNameLst>
                                          <p:attrName>ppt_w</p:attrName>
                                        </p:attrNameLst>
                                      </p:cBhvr>
                                      <p:tavLst>
                                        <p:tav tm="0">
                                          <p:val>
                                            <p:fltVal val="0"/>
                                          </p:val>
                                        </p:tav>
                                        <p:tav tm="100000">
                                          <p:val>
                                            <p:strVal val="#ppt_w"/>
                                          </p:val>
                                        </p:tav>
                                      </p:tavLst>
                                    </p:anim>
                                    <p:anim calcmode="lin" valueType="num">
                                      <p:cBhvr>
                                        <p:cTn dur="500" fill="hold" id="16"/>
                                        <p:tgtEl>
                                          <p:spTgt spid="48"/>
                                        </p:tgtEl>
                                        <p:attrNameLst>
                                          <p:attrName>ppt_h</p:attrName>
                                        </p:attrNameLst>
                                      </p:cBhvr>
                                      <p:tavLst>
                                        <p:tav tm="0">
                                          <p:val>
                                            <p:fltVal val="0"/>
                                          </p:val>
                                        </p:tav>
                                        <p:tav tm="100000">
                                          <p:val>
                                            <p:strVal val="#ppt_h"/>
                                          </p:val>
                                        </p:tav>
                                      </p:tavLst>
                                    </p:anim>
                                    <p:animEffect filter="fade" transition="in">
                                      <p:cBhvr>
                                        <p:cTn dur="500" id="17"/>
                                        <p:tgtEl>
                                          <p:spTgt spid="48"/>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49"/>
                                        </p:tgtEl>
                                        <p:attrNameLst>
                                          <p:attrName>style.visibility</p:attrName>
                                        </p:attrNameLst>
                                      </p:cBhvr>
                                      <p:to>
                                        <p:strVal val="visible"/>
                                      </p:to>
                                    </p:set>
                                    <p:anim calcmode="lin" valueType="num">
                                      <p:cBhvr>
                                        <p:cTn dur="500" fill="hold" id="20"/>
                                        <p:tgtEl>
                                          <p:spTgt spid="49"/>
                                        </p:tgtEl>
                                        <p:attrNameLst>
                                          <p:attrName>ppt_w</p:attrName>
                                        </p:attrNameLst>
                                      </p:cBhvr>
                                      <p:tavLst>
                                        <p:tav tm="0">
                                          <p:val>
                                            <p:fltVal val="0"/>
                                          </p:val>
                                        </p:tav>
                                        <p:tav tm="100000">
                                          <p:val>
                                            <p:strVal val="#ppt_w"/>
                                          </p:val>
                                        </p:tav>
                                      </p:tavLst>
                                    </p:anim>
                                    <p:anim calcmode="lin" valueType="num">
                                      <p:cBhvr>
                                        <p:cTn dur="500" fill="hold" id="21"/>
                                        <p:tgtEl>
                                          <p:spTgt spid="49"/>
                                        </p:tgtEl>
                                        <p:attrNameLst>
                                          <p:attrName>ppt_h</p:attrName>
                                        </p:attrNameLst>
                                      </p:cBhvr>
                                      <p:tavLst>
                                        <p:tav tm="0">
                                          <p:val>
                                            <p:fltVal val="0"/>
                                          </p:val>
                                        </p:tav>
                                        <p:tav tm="100000">
                                          <p:val>
                                            <p:strVal val="#ppt_h"/>
                                          </p:val>
                                        </p:tav>
                                      </p:tavLst>
                                    </p:anim>
                                    <p:animEffect filter="fade" transition="in">
                                      <p:cBhvr>
                                        <p:cTn dur="500" id="22"/>
                                        <p:tgtEl>
                                          <p:spTgt spid="49"/>
                                        </p:tgtEl>
                                      </p:cBhvr>
                                    </p:animEffect>
                                  </p:childTnLst>
                                </p:cTn>
                              </p:par>
                              <p:par>
                                <p:cTn fill="hold" grpId="0" id="23" nodeType="withEffect" presetClass="entr" presetID="22" presetSubtype="4">
                                  <p:stCondLst>
                                    <p:cond delay="500"/>
                                  </p:stCondLst>
                                  <p:childTnLst>
                                    <p:set>
                                      <p:cBhvr>
                                        <p:cTn dur="1" fill="hold" id="24">
                                          <p:stCondLst>
                                            <p:cond delay="0"/>
                                          </p:stCondLst>
                                        </p:cTn>
                                        <p:tgtEl>
                                          <p:spTgt spid="41"/>
                                        </p:tgtEl>
                                        <p:attrNameLst>
                                          <p:attrName>style.visibility</p:attrName>
                                        </p:attrNameLst>
                                      </p:cBhvr>
                                      <p:to>
                                        <p:strVal val="visible"/>
                                      </p:to>
                                    </p:set>
                                    <p:animEffect filter="wipe(down)" transition="in">
                                      <p:cBhvr>
                                        <p:cTn dur="750" id="25"/>
                                        <p:tgtEl>
                                          <p:spTgt spid="41"/>
                                        </p:tgtEl>
                                      </p:cBhvr>
                                    </p:animEffect>
                                  </p:childTnLst>
                                </p:cTn>
                              </p:par>
                              <p:par>
                                <p:cTn fill="hold" grpId="0" id="26" nodeType="withEffect" presetClass="entr" presetID="22" presetSubtype="1">
                                  <p:stCondLst>
                                    <p:cond delay="500"/>
                                  </p:stCondLst>
                                  <p:childTnLst>
                                    <p:set>
                                      <p:cBhvr>
                                        <p:cTn dur="1" fill="hold" id="27">
                                          <p:stCondLst>
                                            <p:cond delay="0"/>
                                          </p:stCondLst>
                                        </p:cTn>
                                        <p:tgtEl>
                                          <p:spTgt spid="40"/>
                                        </p:tgtEl>
                                        <p:attrNameLst>
                                          <p:attrName>style.visibility</p:attrName>
                                        </p:attrNameLst>
                                      </p:cBhvr>
                                      <p:to>
                                        <p:strVal val="visible"/>
                                      </p:to>
                                    </p:set>
                                    <p:animEffect filter="wipe(up)" transition="in">
                                      <p:cBhvr>
                                        <p:cTn dur="750" id="28"/>
                                        <p:tgtEl>
                                          <p:spTgt spid="40"/>
                                        </p:tgtEl>
                                      </p:cBhvr>
                                    </p:animEffect>
                                  </p:childTnLst>
                                </p:cTn>
                              </p:par>
                              <p:par>
                                <p:cTn fill="hold" id="29" nodeType="withEffect" presetClass="entr" presetID="2" presetSubtype="8">
                                  <p:stCondLst>
                                    <p:cond delay="100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500" fill="hold" id="31"/>
                                        <p:tgtEl>
                                          <p:spTgt spid="12"/>
                                        </p:tgtEl>
                                        <p:attrNameLst>
                                          <p:attrName>ppt_x</p:attrName>
                                        </p:attrNameLst>
                                      </p:cBhvr>
                                      <p:tavLst>
                                        <p:tav tm="0">
                                          <p:val>
                                            <p:strVal val="0-#ppt_w/2"/>
                                          </p:val>
                                        </p:tav>
                                        <p:tav tm="100000">
                                          <p:val>
                                            <p:strVal val="#ppt_x"/>
                                          </p:val>
                                        </p:tav>
                                      </p:tavLst>
                                    </p:anim>
                                    <p:anim calcmode="lin" valueType="num">
                                      <p:cBhvr additive="base">
                                        <p:cTn dur="500" fill="hold" id="32"/>
                                        <p:tgtEl>
                                          <p:spTgt spid="12"/>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100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500" fill="hold" id="35"/>
                                        <p:tgtEl>
                                          <p:spTgt spid="10"/>
                                        </p:tgtEl>
                                        <p:attrNameLst>
                                          <p:attrName>ppt_x</p:attrName>
                                        </p:attrNameLst>
                                      </p:cBhvr>
                                      <p:tavLst>
                                        <p:tav tm="0">
                                          <p:val>
                                            <p:strVal val="1+#ppt_w/2"/>
                                          </p:val>
                                        </p:tav>
                                        <p:tav tm="100000">
                                          <p:val>
                                            <p:strVal val="#ppt_x"/>
                                          </p:val>
                                        </p:tav>
                                      </p:tavLst>
                                    </p:anim>
                                    <p:anim calcmode="lin" valueType="num">
                                      <p:cBhvr additive="base">
                                        <p:cTn dur="500" fill="hold" id="36"/>
                                        <p:tgtEl>
                                          <p:spTgt spid="10"/>
                                        </p:tgtEl>
                                        <p:attrNameLst>
                                          <p:attrName>ppt_y</p:attrName>
                                        </p:attrNameLst>
                                      </p:cBhvr>
                                      <p:tavLst>
                                        <p:tav tm="0">
                                          <p:val>
                                            <p:strVal val="#ppt_y"/>
                                          </p:val>
                                        </p:tav>
                                        <p:tav tm="100000">
                                          <p:val>
                                            <p:strVal val="#ppt_y"/>
                                          </p:val>
                                        </p:tav>
                                      </p:tavLst>
                                    </p:anim>
                                  </p:childTnLst>
                                </p:cTn>
                              </p:par>
                              <p:par>
                                <p:cTn fill="hold" id="37" nodeType="withEffect" presetClass="entr" presetID="2" presetSubtype="8">
                                  <p:stCondLst>
                                    <p:cond delay="1250"/>
                                  </p:stCondLst>
                                  <p:childTnLst>
                                    <p:set>
                                      <p:cBhvr>
                                        <p:cTn dur="1" fill="hold" id="38">
                                          <p:stCondLst>
                                            <p:cond delay="0"/>
                                          </p:stCondLst>
                                        </p:cTn>
                                        <p:tgtEl>
                                          <p:spTgt spid="95"/>
                                        </p:tgtEl>
                                        <p:attrNameLst>
                                          <p:attrName>style.visibility</p:attrName>
                                        </p:attrNameLst>
                                      </p:cBhvr>
                                      <p:to>
                                        <p:strVal val="visible"/>
                                      </p:to>
                                    </p:set>
                                    <p:anim calcmode="lin" valueType="num">
                                      <p:cBhvr additive="base">
                                        <p:cTn dur="500" fill="hold" id="39"/>
                                        <p:tgtEl>
                                          <p:spTgt spid="95"/>
                                        </p:tgtEl>
                                        <p:attrNameLst>
                                          <p:attrName>ppt_x</p:attrName>
                                        </p:attrNameLst>
                                      </p:cBhvr>
                                      <p:tavLst>
                                        <p:tav tm="0">
                                          <p:val>
                                            <p:strVal val="0-#ppt_w/2"/>
                                          </p:val>
                                        </p:tav>
                                        <p:tav tm="100000">
                                          <p:val>
                                            <p:strVal val="#ppt_x"/>
                                          </p:val>
                                        </p:tav>
                                      </p:tavLst>
                                    </p:anim>
                                    <p:anim calcmode="lin" valueType="num">
                                      <p:cBhvr additive="base">
                                        <p:cTn dur="500" fill="hold" id="40"/>
                                        <p:tgtEl>
                                          <p:spTgt spid="95"/>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1250"/>
                                  </p:stCondLst>
                                  <p:childTnLst>
                                    <p:set>
                                      <p:cBhvr>
                                        <p:cTn dur="1" fill="hold" id="42">
                                          <p:stCondLst>
                                            <p:cond delay="0"/>
                                          </p:stCondLst>
                                        </p:cTn>
                                        <p:tgtEl>
                                          <p:spTgt spid="92"/>
                                        </p:tgtEl>
                                        <p:attrNameLst>
                                          <p:attrName>style.visibility</p:attrName>
                                        </p:attrNameLst>
                                      </p:cBhvr>
                                      <p:to>
                                        <p:strVal val="visible"/>
                                      </p:to>
                                    </p:set>
                                    <p:anim calcmode="lin" valueType="num">
                                      <p:cBhvr additive="base">
                                        <p:cTn dur="500" fill="hold" id="43"/>
                                        <p:tgtEl>
                                          <p:spTgt spid="92"/>
                                        </p:tgtEl>
                                        <p:attrNameLst>
                                          <p:attrName>ppt_x</p:attrName>
                                        </p:attrNameLst>
                                      </p:cBhvr>
                                      <p:tavLst>
                                        <p:tav tm="0">
                                          <p:val>
                                            <p:strVal val="1+#ppt_w/2"/>
                                          </p:val>
                                        </p:tav>
                                        <p:tav tm="100000">
                                          <p:val>
                                            <p:strVal val="#ppt_x"/>
                                          </p:val>
                                        </p:tav>
                                      </p:tavLst>
                                    </p:anim>
                                    <p:anim calcmode="lin" valueType="num">
                                      <p:cBhvr additive="base">
                                        <p:cTn dur="500" fill="hold" id="44"/>
                                        <p:tgtEl>
                                          <p:spTgt spid="92"/>
                                        </p:tgtEl>
                                        <p:attrNameLst>
                                          <p:attrName>ppt_y</p:attrName>
                                        </p:attrNameLst>
                                      </p:cBhvr>
                                      <p:tavLst>
                                        <p:tav tm="0">
                                          <p:val>
                                            <p:strVal val="#ppt_y"/>
                                          </p:val>
                                        </p:tav>
                                        <p:tav tm="100000">
                                          <p:val>
                                            <p:strVal val="#ppt_y"/>
                                          </p:val>
                                        </p:tav>
                                      </p:tavLst>
                                    </p:anim>
                                  </p:childTnLst>
                                </p:cTn>
                              </p:par>
                              <p:par>
                                <p:cTn fill="hold" id="45" nodeType="withEffect" presetClass="entr" presetID="2" presetSubtype="8">
                                  <p:stCondLst>
                                    <p:cond delay="1500"/>
                                  </p:stCondLst>
                                  <p:childTnLst>
                                    <p:set>
                                      <p:cBhvr>
                                        <p:cTn dur="1" fill="hold" id="46">
                                          <p:stCondLst>
                                            <p:cond delay="0"/>
                                          </p:stCondLst>
                                        </p:cTn>
                                        <p:tgtEl>
                                          <p:spTgt spid="103"/>
                                        </p:tgtEl>
                                        <p:attrNameLst>
                                          <p:attrName>style.visibility</p:attrName>
                                        </p:attrNameLst>
                                      </p:cBhvr>
                                      <p:to>
                                        <p:strVal val="visible"/>
                                      </p:to>
                                    </p:set>
                                    <p:anim calcmode="lin" valueType="num">
                                      <p:cBhvr additive="base">
                                        <p:cTn dur="500" fill="hold" id="47"/>
                                        <p:tgtEl>
                                          <p:spTgt spid="103"/>
                                        </p:tgtEl>
                                        <p:attrNameLst>
                                          <p:attrName>ppt_x</p:attrName>
                                        </p:attrNameLst>
                                      </p:cBhvr>
                                      <p:tavLst>
                                        <p:tav tm="0">
                                          <p:val>
                                            <p:strVal val="0-#ppt_w/2"/>
                                          </p:val>
                                        </p:tav>
                                        <p:tav tm="100000">
                                          <p:val>
                                            <p:strVal val="#ppt_x"/>
                                          </p:val>
                                        </p:tav>
                                      </p:tavLst>
                                    </p:anim>
                                    <p:anim calcmode="lin" valueType="num">
                                      <p:cBhvr additive="base">
                                        <p:cTn dur="500" fill="hold" id="48"/>
                                        <p:tgtEl>
                                          <p:spTgt spid="103"/>
                                        </p:tgtEl>
                                        <p:attrNameLst>
                                          <p:attrName>ppt_y</p:attrName>
                                        </p:attrNameLst>
                                      </p:cBhvr>
                                      <p:tavLst>
                                        <p:tav tm="0">
                                          <p:val>
                                            <p:strVal val="#ppt_y"/>
                                          </p:val>
                                        </p:tav>
                                        <p:tav tm="100000">
                                          <p:val>
                                            <p:strVal val="#ppt_y"/>
                                          </p:val>
                                        </p:tav>
                                      </p:tavLst>
                                    </p:anim>
                                  </p:childTnLst>
                                </p:cTn>
                              </p:par>
                              <p:par>
                                <p:cTn fill="hold" id="49" nodeType="withEffect" presetClass="entr" presetID="2" presetSubtype="2">
                                  <p:stCondLst>
                                    <p:cond delay="1500"/>
                                  </p:stCondLst>
                                  <p:childTnLst>
                                    <p:set>
                                      <p:cBhvr>
                                        <p:cTn dur="1" fill="hold" id="50">
                                          <p:stCondLst>
                                            <p:cond delay="0"/>
                                          </p:stCondLst>
                                        </p:cTn>
                                        <p:tgtEl>
                                          <p:spTgt spid="100"/>
                                        </p:tgtEl>
                                        <p:attrNameLst>
                                          <p:attrName>style.visibility</p:attrName>
                                        </p:attrNameLst>
                                      </p:cBhvr>
                                      <p:to>
                                        <p:strVal val="visible"/>
                                      </p:to>
                                    </p:set>
                                    <p:anim calcmode="lin" valueType="num">
                                      <p:cBhvr additive="base">
                                        <p:cTn dur="500" fill="hold" id="51"/>
                                        <p:tgtEl>
                                          <p:spTgt spid="100"/>
                                        </p:tgtEl>
                                        <p:attrNameLst>
                                          <p:attrName>ppt_x</p:attrName>
                                        </p:attrNameLst>
                                      </p:cBhvr>
                                      <p:tavLst>
                                        <p:tav tm="0">
                                          <p:val>
                                            <p:strVal val="1+#ppt_w/2"/>
                                          </p:val>
                                        </p:tav>
                                        <p:tav tm="100000">
                                          <p:val>
                                            <p:strVal val="#ppt_x"/>
                                          </p:val>
                                        </p:tav>
                                      </p:tavLst>
                                    </p:anim>
                                    <p:anim calcmode="lin" valueType="num">
                                      <p:cBhvr additive="base">
                                        <p:cTn dur="500" fill="hold" id="52"/>
                                        <p:tgtEl>
                                          <p:spTgt spid="100"/>
                                        </p:tgtEl>
                                        <p:attrNameLst>
                                          <p:attrName>ppt_y</p:attrName>
                                        </p:attrNameLst>
                                      </p:cBhvr>
                                      <p:tavLst>
                                        <p:tav tm="0">
                                          <p:val>
                                            <p:strVal val="#ppt_y"/>
                                          </p:val>
                                        </p:tav>
                                        <p:tav tm="100000">
                                          <p:val>
                                            <p:strVal val="#ppt_y"/>
                                          </p:val>
                                        </p:tav>
                                      </p:tavLst>
                                    </p:anim>
                                  </p:childTnLst>
                                </p:cTn>
                              </p:par>
                              <p:par>
                                <p:cTn fill="hold" id="53" nodeType="withEffect" presetClass="entr" presetID="2" presetSubtype="8">
                                  <p:stCondLst>
                                    <p:cond delay="1750"/>
                                  </p:stCondLst>
                                  <p:childTnLst>
                                    <p:set>
                                      <p:cBhvr>
                                        <p:cTn dur="1" fill="hold" id="54">
                                          <p:stCondLst>
                                            <p:cond delay="0"/>
                                          </p:stCondLst>
                                        </p:cTn>
                                        <p:tgtEl>
                                          <p:spTgt spid="111"/>
                                        </p:tgtEl>
                                        <p:attrNameLst>
                                          <p:attrName>style.visibility</p:attrName>
                                        </p:attrNameLst>
                                      </p:cBhvr>
                                      <p:to>
                                        <p:strVal val="visible"/>
                                      </p:to>
                                    </p:set>
                                    <p:anim calcmode="lin" valueType="num">
                                      <p:cBhvr additive="base">
                                        <p:cTn dur="500" fill="hold" id="55"/>
                                        <p:tgtEl>
                                          <p:spTgt spid="111"/>
                                        </p:tgtEl>
                                        <p:attrNameLst>
                                          <p:attrName>ppt_x</p:attrName>
                                        </p:attrNameLst>
                                      </p:cBhvr>
                                      <p:tavLst>
                                        <p:tav tm="0">
                                          <p:val>
                                            <p:strVal val="0-#ppt_w/2"/>
                                          </p:val>
                                        </p:tav>
                                        <p:tav tm="100000">
                                          <p:val>
                                            <p:strVal val="#ppt_x"/>
                                          </p:val>
                                        </p:tav>
                                      </p:tavLst>
                                    </p:anim>
                                    <p:anim calcmode="lin" valueType="num">
                                      <p:cBhvr additive="base">
                                        <p:cTn dur="500" fill="hold" id="56"/>
                                        <p:tgtEl>
                                          <p:spTgt spid="111"/>
                                        </p:tgtEl>
                                        <p:attrNameLst>
                                          <p:attrName>ppt_y</p:attrName>
                                        </p:attrNameLst>
                                      </p:cBhvr>
                                      <p:tavLst>
                                        <p:tav tm="0">
                                          <p:val>
                                            <p:strVal val="#ppt_y"/>
                                          </p:val>
                                        </p:tav>
                                        <p:tav tm="100000">
                                          <p:val>
                                            <p:strVal val="#ppt_y"/>
                                          </p:val>
                                        </p:tav>
                                      </p:tavLst>
                                    </p:anim>
                                  </p:childTnLst>
                                </p:cTn>
                              </p:par>
                              <p:par>
                                <p:cTn fill="hold" id="57" nodeType="withEffect" presetClass="entr" presetID="2" presetSubtype="2">
                                  <p:stCondLst>
                                    <p:cond delay="1750"/>
                                  </p:stCondLst>
                                  <p:childTnLst>
                                    <p:set>
                                      <p:cBhvr>
                                        <p:cTn dur="1" fill="hold" id="58">
                                          <p:stCondLst>
                                            <p:cond delay="0"/>
                                          </p:stCondLst>
                                        </p:cTn>
                                        <p:tgtEl>
                                          <p:spTgt spid="108"/>
                                        </p:tgtEl>
                                        <p:attrNameLst>
                                          <p:attrName>style.visibility</p:attrName>
                                        </p:attrNameLst>
                                      </p:cBhvr>
                                      <p:to>
                                        <p:strVal val="visible"/>
                                      </p:to>
                                    </p:set>
                                    <p:anim calcmode="lin" valueType="num">
                                      <p:cBhvr additive="base">
                                        <p:cTn dur="500" fill="hold" id="59"/>
                                        <p:tgtEl>
                                          <p:spTgt spid="108"/>
                                        </p:tgtEl>
                                        <p:attrNameLst>
                                          <p:attrName>ppt_x</p:attrName>
                                        </p:attrNameLst>
                                      </p:cBhvr>
                                      <p:tavLst>
                                        <p:tav tm="0">
                                          <p:val>
                                            <p:strVal val="1+#ppt_w/2"/>
                                          </p:val>
                                        </p:tav>
                                        <p:tav tm="100000">
                                          <p:val>
                                            <p:strVal val="#ppt_x"/>
                                          </p:val>
                                        </p:tav>
                                      </p:tavLst>
                                    </p:anim>
                                    <p:anim calcmode="lin" valueType="num">
                                      <p:cBhvr additive="base">
                                        <p:cTn dur="500" fill="hold" id="60"/>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0"/>
      <p:bldP grpId="0" spid="41"/>
      <p:bldP grpId="0" spid="47"/>
      <p:bldP grpId="0" spid="48"/>
      <p:bldP grpId="0" spid="4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等腰三角形 21"/>
          <p:cNvSpPr/>
          <p:nvPr/>
        </p:nvSpPr>
        <p:spPr>
          <a:xfrm rot="19016716">
            <a:off x="-852899" y="3929233"/>
            <a:ext cx="1998880" cy="1195100"/>
          </a:xfrm>
          <a:custGeom>
            <a:gdLst>
              <a:gd fmla="*/ 0 w 2970564" name="connsiteX0"/>
              <a:gd fmla="*/ 3027997 h 3027997" name="connsiteY0"/>
              <a:gd fmla="*/ 1714575 w 2970564" name="connsiteX1"/>
              <a:gd fmla="*/ -1 h 3027997" name="connsiteY1"/>
              <a:gd fmla="*/ 2970564 w 2970564" name="connsiteX2"/>
              <a:gd fmla="*/ 1149568 h 3027997" name="connsiteY2"/>
              <a:gd fmla="*/ 0 w 2970564" name="connsiteX3"/>
              <a:gd fmla="*/ 3027997 h 3027997" name="connsiteY3"/>
            </a:gdLst>
            <a:cxnLst>
              <a:cxn ang="0">
                <a:pos x="connsiteX0" y="connsiteY0"/>
              </a:cxn>
              <a:cxn ang="0">
                <a:pos x="connsiteX1" y="connsiteY1"/>
              </a:cxn>
              <a:cxn ang="0">
                <a:pos x="connsiteX2" y="connsiteY2"/>
              </a:cxn>
              <a:cxn ang="0">
                <a:pos x="connsiteX3" y="connsiteY3"/>
              </a:cxn>
            </a:cxnLst>
            <a:rect b="b" l="l" r="r" t="t"/>
            <a:pathLst>
              <a:path h="3027997" w="2970564">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等腰三角形 21"/>
          <p:cNvSpPr/>
          <p:nvPr/>
        </p:nvSpPr>
        <p:spPr>
          <a:xfrm rot="19016716">
            <a:off x="-311224" y="3993267"/>
            <a:ext cx="2436405" cy="2076611"/>
          </a:xfrm>
          <a:custGeom>
            <a:gdLst>
              <a:gd fmla="*/ 0 w 3620776" name="connsiteX0"/>
              <a:gd fmla="*/ 1807117 h 5261461" name="connsiteY0"/>
              <a:gd fmla="*/ 2978652 w 3620776" name="connsiteX1"/>
              <a:gd fmla="*/ -1 h 5261461" name="connsiteY1"/>
              <a:gd fmla="*/ 3620776 w 3620776" name="connsiteX2"/>
              <a:gd fmla="*/ 5261462 h 5261461" name="connsiteY2"/>
              <a:gd fmla="*/ 0 w 3620776" name="connsiteX3"/>
              <a:gd fmla="*/ 1807117 h 5261461" name="connsiteY3"/>
            </a:gdLst>
            <a:cxnLst>
              <a:cxn ang="0">
                <a:pos x="connsiteX0" y="connsiteY0"/>
              </a:cxn>
              <a:cxn ang="0">
                <a:pos x="connsiteX1" y="connsiteY1"/>
              </a:cxn>
              <a:cxn ang="0">
                <a:pos x="connsiteX2" y="connsiteY2"/>
              </a:cxn>
              <a:cxn ang="0">
                <a:pos x="connsiteX3" y="connsiteY3"/>
              </a:cxn>
            </a:cxnLst>
            <a:rect b="b" l="l" r="r" t="t"/>
            <a:pathLst>
              <a:path h="5261461" w="3620776">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等腰三角形 23"/>
          <p:cNvSpPr/>
          <p:nvPr/>
        </p:nvSpPr>
        <p:spPr>
          <a:xfrm flipV="1">
            <a:off x="9918359" y="-2"/>
            <a:ext cx="2273641" cy="2225843"/>
          </a:xfrm>
          <a:prstGeom prst="triangle">
            <a:avLst>
              <a:gd fmla="val 100000" name="adj"/>
            </a:avLst>
          </a:prstGeom>
          <a:gradFill>
            <a:gsLst>
              <a:gs pos="75000">
                <a:srgbClr val="5CACCF"/>
              </a:gs>
              <a:gs pos="31000">
                <a:srgbClr val="B6D3B7"/>
              </a:gs>
            </a:gsLst>
            <a:lin ang="30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等腰三角形 21"/>
          <p:cNvSpPr/>
          <p:nvPr/>
        </p:nvSpPr>
        <p:spPr>
          <a:xfrm>
            <a:off x="7899257" y="581046"/>
            <a:ext cx="1175168" cy="1442358"/>
          </a:xfrm>
          <a:custGeom>
            <a:gdLst>
              <a:gd fmla="*/ 1175168 w 1175168" name="connsiteX0"/>
              <a:gd fmla="*/ 1423350 h 1442358" name="connsiteY0"/>
              <a:gd fmla="*/ 446919 w 1175168" name="connsiteX1"/>
              <a:gd fmla="*/ 1442358 h 1442358" name="connsiteY1"/>
              <a:gd fmla="*/ 0 w 1175168" name="connsiteX2"/>
              <a:gd fmla="*/ 0 h 1442358" name="connsiteY2"/>
              <a:gd fmla="*/ 1175168 w 1175168" name="connsiteX3"/>
              <a:gd fmla="*/ 1423350 h 1442358" name="connsiteY3"/>
            </a:gdLst>
            <a:cxnLst>
              <a:cxn ang="0">
                <a:pos x="connsiteX0" y="connsiteY0"/>
              </a:cxn>
              <a:cxn ang="0">
                <a:pos x="connsiteX1" y="connsiteY1"/>
              </a:cxn>
              <a:cxn ang="0">
                <a:pos x="connsiteX2" y="connsiteY2"/>
              </a:cxn>
              <a:cxn ang="0">
                <a:pos x="connsiteX3" y="connsiteY3"/>
              </a:cxn>
            </a:cxnLst>
            <a:rect b="b" l="l" r="r" t="t"/>
            <a:pathLst>
              <a:path h="1442358" w="1175168">
                <a:moveTo>
                  <a:pt x="1175168" y="1423350"/>
                </a:moveTo>
                <a:lnTo>
                  <a:pt x="446919" y="1442358"/>
                </a:lnTo>
                <a:lnTo>
                  <a:pt x="0" y="0"/>
                </a:lnTo>
                <a:lnTo>
                  <a:pt x="1175168" y="1423350"/>
                </a:lnTo>
                <a:close/>
              </a:path>
            </a:pathLst>
          </a:custGeom>
          <a:gradFill>
            <a:gsLst>
              <a:gs pos="62000">
                <a:srgbClr val="52A4AE"/>
              </a:gs>
              <a:gs pos="35000">
                <a:srgbClr val="92BFB5"/>
              </a:gs>
            </a:gsLst>
            <a:lin ang="192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等腰三角形 21"/>
          <p:cNvSpPr/>
          <p:nvPr/>
        </p:nvSpPr>
        <p:spPr>
          <a:xfrm>
            <a:off x="7881294" y="664439"/>
            <a:ext cx="571839" cy="1376459"/>
          </a:xfrm>
          <a:custGeom>
            <a:gdLst>
              <a:gd fmla="*/ 571839 w 571839" name="connsiteX0"/>
              <a:gd fmla="*/ 1369482 h 1376459" name="connsiteY0"/>
              <a:gd fmla="*/ 0 w 571839" name="connsiteX1"/>
              <a:gd fmla="*/ 1376459 h 1376459" name="connsiteY1"/>
              <a:gd fmla="*/ 67979 w 571839" name="connsiteX2"/>
              <a:gd fmla="*/ 0 h 1376459" name="connsiteY2"/>
              <a:gd fmla="*/ 571839 w 571839" name="connsiteX3"/>
              <a:gd fmla="*/ 1369482 h 1376459" name="connsiteY3"/>
            </a:gdLst>
            <a:cxnLst>
              <a:cxn ang="0">
                <a:pos x="connsiteX0" y="connsiteY0"/>
              </a:cxn>
              <a:cxn ang="0">
                <a:pos x="connsiteX1" y="connsiteY1"/>
              </a:cxn>
              <a:cxn ang="0">
                <a:pos x="connsiteX2" y="connsiteY2"/>
              </a:cxn>
              <a:cxn ang="0">
                <a:pos x="connsiteX3" y="connsiteY3"/>
              </a:cxn>
            </a:cxnLst>
            <a:rect b="b" l="l" r="r" t="t"/>
            <a:pathLst>
              <a:path h="1376459" w="571839">
                <a:moveTo>
                  <a:pt x="571839" y="1369482"/>
                </a:moveTo>
                <a:lnTo>
                  <a:pt x="0" y="1376459"/>
                </a:lnTo>
                <a:lnTo>
                  <a:pt x="67979" y="0"/>
                </a:lnTo>
                <a:lnTo>
                  <a:pt x="571839" y="1369482"/>
                </a:lnTo>
                <a:close/>
              </a:path>
            </a:pathLst>
          </a:custGeom>
          <a:gradFill>
            <a:gsLst>
              <a:gs pos="92000">
                <a:srgbClr val="52A4AE"/>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等腰三角形 26"/>
          <p:cNvSpPr/>
          <p:nvPr/>
        </p:nvSpPr>
        <p:spPr>
          <a:xfrm flipV="1">
            <a:off x="10981437" y="1028695"/>
            <a:ext cx="1210563" cy="2096597"/>
          </a:xfrm>
          <a:prstGeom prst="triangle">
            <a:avLst>
              <a:gd fmla="val 100000" name="adj"/>
            </a:avLst>
          </a:prstGeom>
          <a:gradFill>
            <a:gsLst>
              <a:gs pos="63000">
                <a:srgbClr val="A7D2E5"/>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5" name="组合 11">
            <a:extLst>
              <a:ext uri="{FF2B5EF4-FFF2-40B4-BE49-F238E27FC236}">
                <a16:creationId xmlns:a16="http://schemas.microsoft.com/office/drawing/2014/main" id="{FAEF77BF-5D21-417E-94DD-954B6E616DDF}"/>
              </a:ext>
            </a:extLst>
          </p:cNvPr>
          <p:cNvGrpSpPr/>
          <p:nvPr/>
        </p:nvGrpSpPr>
        <p:grpSpPr>
          <a:xfrm>
            <a:off x="4789608" y="3503334"/>
            <a:ext cx="5550607" cy="1675469"/>
            <a:chOff x="737131" y="4486612"/>
            <a:chExt cx="5551573" cy="1676727"/>
          </a:xfrm>
        </p:grpSpPr>
        <p:sp>
          <p:nvSpPr>
            <p:cNvPr id="46" name="矩形 45">
              <a:extLst>
                <a:ext uri="{FF2B5EF4-FFF2-40B4-BE49-F238E27FC236}">
                  <a16:creationId xmlns:a16="http://schemas.microsoft.com/office/drawing/2014/main" id="{49B9E682-55FA-4EFE-B944-C574287A5FDE}"/>
                </a:ext>
              </a:extLst>
            </p:cNvPr>
            <p:cNvSpPr/>
            <p:nvPr/>
          </p:nvSpPr>
          <p:spPr bwMode="auto">
            <a:xfrm>
              <a:off x="807066" y="5716984"/>
              <a:ext cx="5481639" cy="457543"/>
            </a:xfrm>
            <a:prstGeom prst="rect">
              <a:avLst/>
            </a:prstGeom>
          </p:spPr>
          <p:txBody>
            <a:bodyPr wrap="square">
              <a:spAutoFit/>
              <a:scene3d>
                <a:camera prst="orthographicFront"/>
                <a:lightRig dir="t" rig="threePt"/>
              </a:scene3d>
              <a:sp3d contourW="12700"/>
            </a:bodyPr>
            <a:lstStyle/>
            <a:p>
              <a:pPr>
                <a:lnSpc>
                  <a:spcPct val="120000"/>
                </a:lnSpc>
              </a:pPr>
              <a:r>
                <a:rPr altLang="zh-CN" lang="en-US" sz="1000">
                  <a:solidFill>
                    <a:schemeClr val="tx1">
                      <a:lumMod val="50000"/>
                      <a:lumOff val="50000"/>
                    </a:schemeClr>
                  </a:solidFill>
                  <a:cs typeface="+mn-ea"/>
                  <a:sym typeface="+mn-lt"/>
                </a:rPr>
                <a:t>Brief introduction of new employee induction training enterprise and business process of business finance insurance bank</a:t>
              </a:r>
            </a:p>
          </p:txBody>
        </p:sp>
        <p:sp>
          <p:nvSpPr>
            <p:cNvPr id="47" name="文本框 46">
              <a:extLst>
                <a:ext uri="{FF2B5EF4-FFF2-40B4-BE49-F238E27FC236}">
                  <a16:creationId xmlns:a16="http://schemas.microsoft.com/office/drawing/2014/main" id="{CB12293C-2570-4826-913E-F28EB67D7D3A}"/>
                </a:ext>
              </a:extLst>
            </p:cNvPr>
            <p:cNvSpPr txBox="1"/>
            <p:nvPr/>
          </p:nvSpPr>
          <p:spPr>
            <a:xfrm>
              <a:off x="737131" y="4969275"/>
              <a:ext cx="4875340" cy="701566"/>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a:defRPr/>
              </a:pPr>
              <a:r>
                <a:rPr altLang="en-US" b="0" lang="zh-CN" smtClean="0" spc="0" sz="4000">
                  <a:solidFill>
                    <a:srgbClr val="405E62"/>
                  </a:solidFill>
                  <a:effectLst>
                    <a:outerShdw algn="tl" blurRad="25400" dir="2700000" dist="25400">
                      <a:srgbClr val="000000">
                        <a:alpha val="25000"/>
                      </a:srgbClr>
                    </a:outerShdw>
                  </a:effectLst>
                  <a:latin typeface="+mn-lt"/>
                  <a:ea typeface="+mn-ea"/>
                  <a:cs typeface="+mn-ea"/>
                  <a:sym typeface="+mn-lt"/>
                </a:rPr>
                <a:t>未来工作计划</a:t>
              </a:r>
            </a:p>
          </p:txBody>
        </p:sp>
        <p:sp>
          <p:nvSpPr>
            <p:cNvPr id="48" name="文本框 47">
              <a:extLst>
                <a:ext uri="{FF2B5EF4-FFF2-40B4-BE49-F238E27FC236}">
                  <a16:creationId xmlns:a16="http://schemas.microsoft.com/office/drawing/2014/main" id="{1CA59E1E-852A-46AA-91A4-583BEE764F4C}"/>
                </a:ext>
              </a:extLst>
            </p:cNvPr>
            <p:cNvSpPr txBox="1"/>
            <p:nvPr/>
          </p:nvSpPr>
          <p:spPr>
            <a:xfrm>
              <a:off x="785008" y="4486612"/>
              <a:ext cx="3048530" cy="457543"/>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eaLnBrk="1" fontAlgn="auto" hangingPunct="1">
                <a:spcBef>
                  <a:spcPct val="0"/>
                </a:spcBef>
                <a:spcAft>
                  <a:spcPct val="0"/>
                </a:spcAft>
                <a:defRPr/>
              </a:pPr>
              <a:r>
                <a:rPr altLang="zh-CN" b="0" lang="en-US" spc="0" sz="2400">
                  <a:solidFill>
                    <a:srgbClr val="405E62"/>
                  </a:solidFill>
                  <a:latin typeface="+mn-lt"/>
                  <a:ea typeface="+mn-ea"/>
                  <a:cs typeface="+mn-ea"/>
                  <a:sym typeface="+mn-lt"/>
                </a:rPr>
                <a:t>PART FOUR</a:t>
              </a:r>
            </a:p>
          </p:txBody>
        </p:sp>
      </p:grpSp>
      <p:grpSp>
        <p:nvGrpSpPr>
          <p:cNvPr id="49" name="组合 48">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50" name="椭圆 49">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anchor="t" anchorCtr="0" bIns="45720" compatLnSpc="1" lIns="91440" numCol="1" rIns="91440" tIns="45720" vert="horz" wrap="square">
              <a:prstTxWarp prst="textNoShape">
                <a:avLst/>
              </a:prstTxWarp>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endParaRPr altLang="en-US" lang="zh-CN" sz="1600">
                <a:solidFill>
                  <a:schemeClr val="tx1"/>
                </a:solidFill>
                <a:cs typeface="+mn-ea"/>
                <a:sym typeface="+mn-lt"/>
              </a:endParaRPr>
            </a:p>
          </p:txBody>
        </p:sp>
        <p:sp>
          <p:nvSpPr>
            <p:cNvPr id="51" name="文本框 50">
              <a:extLst>
                <a:ext uri="{FF2B5EF4-FFF2-40B4-BE49-F238E27FC236}">
                  <a16:creationId xmlns:a16="http://schemas.microsoft.com/office/drawing/2014/main" id="{5DA345DF-5950-4C10-9BEC-077238A2F985}"/>
                </a:ext>
              </a:extLst>
            </p:cNvPr>
            <p:cNvSpPr txBox="1"/>
            <p:nvPr/>
          </p:nvSpPr>
          <p:spPr>
            <a:xfrm>
              <a:off x="-201830" y="2394188"/>
              <a:ext cx="3790331" cy="2684233"/>
            </a:xfrm>
            <a:prstGeom prst="rect">
              <a:avLst/>
            </a:prstGeom>
            <a:noFill/>
          </p:spPr>
          <p:txBody>
            <a:bodyPr rtlCol="0" wrap="square">
              <a:spAutoFit/>
            </a:bodyPr>
            <a:lstStyle/>
            <a:p>
              <a:pPr algn="ctr"/>
              <a:r>
                <a:rPr altLang="zh-CN" lang="en-US" smtClean="0" sz="13800">
                  <a:gradFill>
                    <a:gsLst>
                      <a:gs pos="0">
                        <a:srgbClr val="B6D3B7"/>
                      </a:gs>
                      <a:gs pos="98000">
                        <a:srgbClr val="52A4AE"/>
                      </a:gs>
                    </a:gsLst>
                    <a:lin ang="5400000" scaled="1"/>
                  </a:gradFill>
                  <a:effectLst>
                    <a:outerShdw algn="tl" blurRad="25400" dir="2700000" dist="25400">
                      <a:srgbClr val="000000">
                        <a:alpha val="25000"/>
                      </a:srgbClr>
                    </a:outerShdw>
                  </a:effectLst>
                  <a:cs typeface="+mn-ea"/>
                  <a:sym typeface="+mn-lt"/>
                </a:rPr>
                <a:t>04</a:t>
              </a:r>
            </a:p>
          </p:txBody>
        </p:sp>
      </p:grpSp>
      <p:sp>
        <p:nvSpPr>
          <p:cNvPr id="52" name="等腰三角形 51"/>
          <p:cNvSpPr/>
          <p:nvPr/>
        </p:nvSpPr>
        <p:spPr>
          <a:xfrm flipV="1">
            <a:off x="10976024" y="1028694"/>
            <a:ext cx="1210563" cy="980579"/>
          </a:xfrm>
          <a:prstGeom prst="triangle">
            <a:avLst>
              <a:gd fmla="val 100000" name="adj"/>
            </a:avLst>
          </a:prstGeom>
          <a:gradFill>
            <a:gsLst>
              <a:gs pos="65000">
                <a:srgbClr val="5CACCF"/>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等腰三角形 21"/>
          <p:cNvSpPr/>
          <p:nvPr/>
        </p:nvSpPr>
        <p:spPr>
          <a:xfrm>
            <a:off x="9315405" y="-484853"/>
            <a:ext cx="1697920" cy="2760286"/>
          </a:xfrm>
          <a:custGeom>
            <a:gdLst>
              <a:gd fmla="*/ 0 w 1697920" name="connsiteX0"/>
              <a:gd fmla="*/ 2760286 h 2760286" name="connsiteY0"/>
              <a:gd fmla="*/ 77866 w 1697920" name="connsiteX1"/>
              <a:gd fmla="*/ 0 h 2760286" name="connsiteY1"/>
              <a:gd fmla="*/ 1697920 w 1697920" name="connsiteX2"/>
              <a:gd fmla="*/ 1535186 h 2760286" name="connsiteY2"/>
              <a:gd fmla="*/ 0 w 1697920" name="connsiteX3"/>
              <a:gd fmla="*/ 2760286 h 2760286" name="connsiteY3"/>
            </a:gdLst>
            <a:cxnLst>
              <a:cxn ang="0">
                <a:pos x="connsiteX0" y="connsiteY0"/>
              </a:cxn>
              <a:cxn ang="0">
                <a:pos x="connsiteX1" y="connsiteY1"/>
              </a:cxn>
              <a:cxn ang="0">
                <a:pos x="connsiteX2" y="connsiteY2"/>
              </a:cxn>
              <a:cxn ang="0">
                <a:pos x="connsiteX3" y="connsiteY3"/>
              </a:cxn>
            </a:cxnLst>
            <a:rect b="b" l="l" r="r" t="t"/>
            <a:pathLst>
              <a:path h="2760286" w="1697920">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等腰三角形 21"/>
          <p:cNvSpPr/>
          <p:nvPr/>
        </p:nvSpPr>
        <p:spPr>
          <a:xfrm>
            <a:off x="7854758" y="-615311"/>
            <a:ext cx="1569062" cy="2897490"/>
          </a:xfrm>
          <a:custGeom>
            <a:gdLst>
              <a:gd fmla="*/ 1459311 w 1569062" name="connsiteX0"/>
              <a:gd fmla="*/ 2897490 h 2897490" name="connsiteY0"/>
              <a:gd fmla="*/ 0 w 1569062" name="connsiteX1"/>
              <a:gd fmla="*/ 1229977 h 2897490" name="connsiteY1"/>
              <a:gd fmla="*/ 1569062 w 1569062" name="connsiteX2"/>
              <a:gd fmla="*/ 0 h 2897490" name="connsiteY2"/>
              <a:gd fmla="*/ 1459311 w 1569062" name="connsiteX3"/>
              <a:gd fmla="*/ 2897490 h 2897490" name="connsiteY3"/>
            </a:gdLst>
            <a:cxnLst>
              <a:cxn ang="0">
                <a:pos x="connsiteX0" y="connsiteY0"/>
              </a:cxn>
              <a:cxn ang="0">
                <a:pos x="connsiteX1" y="connsiteY1"/>
              </a:cxn>
              <a:cxn ang="0">
                <a:pos x="connsiteX2" y="connsiteY2"/>
              </a:cxn>
              <a:cxn ang="0">
                <a:pos x="connsiteX3" y="connsiteY3"/>
              </a:cxn>
            </a:cxnLst>
            <a:rect b="b" l="l" r="r" t="t"/>
            <a:pathLst>
              <a:path h="2897490" w="1569062">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5" name="等腰三角形 21"/>
          <p:cNvSpPr/>
          <p:nvPr/>
        </p:nvSpPr>
        <p:spPr>
          <a:xfrm rot="19016716">
            <a:off x="7429689" y="1625281"/>
            <a:ext cx="749276" cy="473659"/>
          </a:xfrm>
          <a:custGeom>
            <a:gdLst>
              <a:gd fmla="*/ 545691 w 1113510" name="connsiteX0"/>
              <a:gd fmla="*/ 1200100 h 1200099" name="connsiteY0"/>
              <a:gd fmla="*/ 0 w 1113510" name="connsiteX1"/>
              <a:gd fmla="*/ 287234 h 1200099" name="connsiteY1"/>
              <a:gd fmla="*/ 1113511 w 1113510" name="connsiteX2"/>
              <a:gd fmla="*/ 0 h 1200099" name="connsiteY2"/>
              <a:gd fmla="*/ 545691 w 1113510" name="connsiteX3"/>
              <a:gd fmla="*/ 1200100 h 1200099" name="connsiteY3"/>
            </a:gdLst>
            <a:cxnLst>
              <a:cxn ang="0">
                <a:pos x="connsiteX0" y="connsiteY0"/>
              </a:cxn>
              <a:cxn ang="0">
                <a:pos x="connsiteX1" y="connsiteY1"/>
              </a:cxn>
              <a:cxn ang="0">
                <a:pos x="connsiteX2" y="connsiteY2"/>
              </a:cxn>
              <a:cxn ang="0">
                <a:pos x="connsiteX3" y="connsiteY3"/>
              </a:cxn>
            </a:cxnLst>
            <a:rect b="b" l="l" r="r" t="t"/>
            <a:pathLst>
              <a:path h="1200099" w="1113510">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6" name="等腰三角形 21"/>
          <p:cNvSpPr/>
          <p:nvPr/>
        </p:nvSpPr>
        <p:spPr>
          <a:xfrm rot="19016716">
            <a:off x="6932975" y="1332339"/>
            <a:ext cx="813578" cy="553129"/>
          </a:xfrm>
          <a:custGeom>
            <a:gdLst>
              <a:gd fmla="*/ 302414 w 1209070" name="connsiteX0"/>
              <a:gd fmla="*/ 1401450 h 1401450" name="connsiteY0"/>
              <a:gd fmla="*/ 0 w 1209070" name="connsiteX1"/>
              <a:gd fmla="*/ 1 h 1401450" name="connsiteY1"/>
              <a:gd fmla="*/ 1209069 w 1209070" name="connsiteX2"/>
              <a:gd fmla="*/ 699361 h 1401450" name="connsiteY2"/>
              <a:gd fmla="*/ 302414 w 1209070" name="connsiteX3"/>
              <a:gd fmla="*/ 1401450 h 1401450" name="connsiteY3"/>
            </a:gdLst>
            <a:cxnLst>
              <a:cxn ang="0">
                <a:pos x="connsiteX0" y="connsiteY0"/>
              </a:cxn>
              <a:cxn ang="0">
                <a:pos x="connsiteX1" y="connsiteY1"/>
              </a:cxn>
              <a:cxn ang="0">
                <a:pos x="connsiteX2" y="connsiteY2"/>
              </a:cxn>
              <a:cxn ang="0">
                <a:pos x="connsiteX3" y="connsiteY3"/>
              </a:cxn>
            </a:cxnLst>
            <a:rect b="b" l="l" r="r" t="t"/>
            <a:pathLst>
              <a:path h="1401450" w="120907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等腰三角形 21"/>
          <p:cNvSpPr/>
          <p:nvPr/>
        </p:nvSpPr>
        <p:spPr>
          <a:xfrm rot="19016716">
            <a:off x="6404298" y="1055749"/>
            <a:ext cx="493101" cy="564862"/>
          </a:xfrm>
          <a:custGeom>
            <a:gdLst>
              <a:gd fmla="*/ 0 w 732805" name="connsiteX0"/>
              <a:gd fmla="*/ 699715 h 1431177" name="connsiteY0"/>
              <a:gd fmla="*/ 242889 w 732805" name="connsiteX1"/>
              <a:gd fmla="*/ 1 h 1431177" name="connsiteY1"/>
              <a:gd fmla="*/ 732804 w 732805" name="connsiteX2"/>
              <a:gd fmla="*/ 1431176 h 1431177" name="connsiteY2"/>
              <a:gd fmla="*/ 0 w 732805" name="connsiteX3"/>
              <a:gd fmla="*/ 699715 h 1431177" name="connsiteY3"/>
            </a:gdLst>
            <a:cxnLst>
              <a:cxn ang="0">
                <a:pos x="connsiteX0" y="connsiteY0"/>
              </a:cxn>
              <a:cxn ang="0">
                <a:pos x="connsiteX1" y="connsiteY1"/>
              </a:cxn>
              <a:cxn ang="0">
                <a:pos x="connsiteX2" y="connsiteY2"/>
              </a:cxn>
              <a:cxn ang="0">
                <a:pos x="connsiteX3" y="connsiteY3"/>
              </a:cxn>
            </a:cxnLst>
            <a:rect b="b" l="l" r="r" t="t"/>
            <a:pathLst>
              <a:path h="1431177" w="732805">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8" name="等腰三角形 21"/>
          <p:cNvSpPr/>
          <p:nvPr/>
        </p:nvSpPr>
        <p:spPr>
          <a:xfrm rot="19016716">
            <a:off x="6519455" y="1855065"/>
            <a:ext cx="420702" cy="399392"/>
          </a:xfrm>
          <a:custGeom>
            <a:gdLst>
              <a:gd fmla="*/ 0 w 625213" name="connsiteX0"/>
              <a:gd fmla="*/ 0 h 1011930" name="connsiteY0"/>
              <a:gd fmla="*/ 625212 w 625213" name="connsiteX1"/>
              <a:gd fmla="*/ 76158 h 1011930" name="connsiteY1"/>
              <a:gd fmla="*/ 358875 w 625213" name="connsiteX2"/>
              <a:gd fmla="*/ 1011930 h 1011930" name="connsiteY2"/>
              <a:gd fmla="*/ 0 w 625213" name="connsiteX3"/>
              <a:gd fmla="*/ 0 h 1011930" name="connsiteY3"/>
            </a:gdLst>
            <a:cxnLst>
              <a:cxn ang="0">
                <a:pos x="connsiteX0" y="connsiteY0"/>
              </a:cxn>
              <a:cxn ang="0">
                <a:pos x="connsiteX1" y="connsiteY1"/>
              </a:cxn>
              <a:cxn ang="0">
                <a:pos x="connsiteX2" y="connsiteY2"/>
              </a:cxn>
              <a:cxn ang="0">
                <a:pos x="connsiteX3" y="connsiteY3"/>
              </a:cxn>
            </a:cxnLst>
            <a:rect b="b" l="l" r="r" t="t"/>
            <a:pathLst>
              <a:path h="1011930" w="625213">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3231832457"/>
      </p:ext>
    </p:extLst>
  </p:cSld>
  <p:clrMapOvr>
    <a:masterClrMapping/>
  </p:clrMapOvr>
  <p:transition advClick="0" advTm="4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3">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750" fill="hold" id="7"/>
                                        <p:tgtEl>
                                          <p:spTgt spid="24"/>
                                        </p:tgtEl>
                                        <p:attrNameLst>
                                          <p:attrName>ppt_x</p:attrName>
                                        </p:attrNameLst>
                                      </p:cBhvr>
                                      <p:tavLst>
                                        <p:tav tm="0">
                                          <p:val>
                                            <p:strVal val="1+#ppt_w/2"/>
                                          </p:val>
                                        </p:tav>
                                        <p:tav tm="100000">
                                          <p:val>
                                            <p:strVal val="#ppt_x"/>
                                          </p:val>
                                        </p:tav>
                                      </p:tavLst>
                                    </p:anim>
                                    <p:anim calcmode="lin" valueType="num">
                                      <p:cBhvr additive="base">
                                        <p:cTn dur="750" fill="hold" id="8"/>
                                        <p:tgtEl>
                                          <p:spTgt spid="24"/>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750" fill="hold" id="11"/>
                                        <p:tgtEl>
                                          <p:spTgt spid="25"/>
                                        </p:tgtEl>
                                        <p:attrNameLst>
                                          <p:attrName>ppt_x</p:attrName>
                                        </p:attrNameLst>
                                      </p:cBhvr>
                                      <p:tavLst>
                                        <p:tav tm="0">
                                          <p:val>
                                            <p:strVal val="1+#ppt_w/2"/>
                                          </p:val>
                                        </p:tav>
                                        <p:tav tm="100000">
                                          <p:val>
                                            <p:strVal val="#ppt_x"/>
                                          </p:val>
                                        </p:tav>
                                      </p:tavLst>
                                    </p:anim>
                                    <p:anim calcmode="lin" valueType="num">
                                      <p:cBhvr additive="base">
                                        <p:cTn dur="750" fill="hold" id="12"/>
                                        <p:tgtEl>
                                          <p:spTgt spid="25"/>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3">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750" fill="hold" id="15"/>
                                        <p:tgtEl>
                                          <p:spTgt spid="26"/>
                                        </p:tgtEl>
                                        <p:attrNameLst>
                                          <p:attrName>ppt_x</p:attrName>
                                        </p:attrNameLst>
                                      </p:cBhvr>
                                      <p:tavLst>
                                        <p:tav tm="0">
                                          <p:val>
                                            <p:strVal val="1+#ppt_w/2"/>
                                          </p:val>
                                        </p:tav>
                                        <p:tav tm="100000">
                                          <p:val>
                                            <p:strVal val="#ppt_x"/>
                                          </p:val>
                                        </p:tav>
                                      </p:tavLst>
                                    </p:anim>
                                    <p:anim calcmode="lin" valueType="num">
                                      <p:cBhvr additive="base">
                                        <p:cTn dur="750" fill="hold" id="16"/>
                                        <p:tgtEl>
                                          <p:spTgt spid="26"/>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3">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750" fill="hold" id="19"/>
                                        <p:tgtEl>
                                          <p:spTgt spid="27"/>
                                        </p:tgtEl>
                                        <p:attrNameLst>
                                          <p:attrName>ppt_x</p:attrName>
                                        </p:attrNameLst>
                                      </p:cBhvr>
                                      <p:tavLst>
                                        <p:tav tm="0">
                                          <p:val>
                                            <p:strVal val="1+#ppt_w/2"/>
                                          </p:val>
                                        </p:tav>
                                        <p:tav tm="100000">
                                          <p:val>
                                            <p:strVal val="#ppt_x"/>
                                          </p:val>
                                        </p:tav>
                                      </p:tavLst>
                                    </p:anim>
                                    <p:anim calcmode="lin" valueType="num">
                                      <p:cBhvr additive="base">
                                        <p:cTn dur="750" fill="hold" id="20"/>
                                        <p:tgtEl>
                                          <p:spTgt spid="27"/>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3">
                                  <p:stCondLst>
                                    <p:cond delay="0"/>
                                  </p:stCondLst>
                                  <p:childTnLst>
                                    <p:set>
                                      <p:cBhvr>
                                        <p:cTn dur="1" fill="hold" id="22">
                                          <p:stCondLst>
                                            <p:cond delay="0"/>
                                          </p:stCondLst>
                                        </p:cTn>
                                        <p:tgtEl>
                                          <p:spTgt spid="52"/>
                                        </p:tgtEl>
                                        <p:attrNameLst>
                                          <p:attrName>style.visibility</p:attrName>
                                        </p:attrNameLst>
                                      </p:cBhvr>
                                      <p:to>
                                        <p:strVal val="visible"/>
                                      </p:to>
                                    </p:set>
                                    <p:anim calcmode="lin" valueType="num">
                                      <p:cBhvr additive="base">
                                        <p:cTn dur="750" fill="hold" id="23"/>
                                        <p:tgtEl>
                                          <p:spTgt spid="52"/>
                                        </p:tgtEl>
                                        <p:attrNameLst>
                                          <p:attrName>ppt_x</p:attrName>
                                        </p:attrNameLst>
                                      </p:cBhvr>
                                      <p:tavLst>
                                        <p:tav tm="0">
                                          <p:val>
                                            <p:strVal val="1+#ppt_w/2"/>
                                          </p:val>
                                        </p:tav>
                                        <p:tav tm="100000">
                                          <p:val>
                                            <p:strVal val="#ppt_x"/>
                                          </p:val>
                                        </p:tav>
                                      </p:tavLst>
                                    </p:anim>
                                    <p:anim calcmode="lin" valueType="num">
                                      <p:cBhvr additive="base">
                                        <p:cTn dur="750" fill="hold" id="24"/>
                                        <p:tgtEl>
                                          <p:spTgt spid="52"/>
                                        </p:tgtEl>
                                        <p:attrNameLst>
                                          <p:attrName>ppt_y</p:attrName>
                                        </p:attrNameLst>
                                      </p:cBhvr>
                                      <p:tavLst>
                                        <p:tav tm="0">
                                          <p:val>
                                            <p:strVal val="0-#ppt_h/2"/>
                                          </p:val>
                                        </p:tav>
                                        <p:tav tm="100000">
                                          <p:val>
                                            <p:strVal val="#ppt_y"/>
                                          </p:val>
                                        </p:tav>
                                      </p:tavLst>
                                    </p:anim>
                                  </p:childTnLst>
                                </p:cTn>
                              </p:par>
                              <p:par>
                                <p:cTn decel="100000" fill="hold" grpId="0" id="25" nodeType="withEffect" presetClass="entr" presetID="2" presetSubtype="3">
                                  <p:stCondLst>
                                    <p:cond delay="0"/>
                                  </p:stCondLst>
                                  <p:childTnLst>
                                    <p:set>
                                      <p:cBhvr>
                                        <p:cTn dur="1" fill="hold" id="26">
                                          <p:stCondLst>
                                            <p:cond delay="0"/>
                                          </p:stCondLst>
                                        </p:cTn>
                                        <p:tgtEl>
                                          <p:spTgt spid="53"/>
                                        </p:tgtEl>
                                        <p:attrNameLst>
                                          <p:attrName>style.visibility</p:attrName>
                                        </p:attrNameLst>
                                      </p:cBhvr>
                                      <p:to>
                                        <p:strVal val="visible"/>
                                      </p:to>
                                    </p:set>
                                    <p:anim calcmode="lin" valueType="num">
                                      <p:cBhvr additive="base">
                                        <p:cTn dur="750" fill="hold" id="27"/>
                                        <p:tgtEl>
                                          <p:spTgt spid="53"/>
                                        </p:tgtEl>
                                        <p:attrNameLst>
                                          <p:attrName>ppt_x</p:attrName>
                                        </p:attrNameLst>
                                      </p:cBhvr>
                                      <p:tavLst>
                                        <p:tav tm="0">
                                          <p:val>
                                            <p:strVal val="1+#ppt_w/2"/>
                                          </p:val>
                                        </p:tav>
                                        <p:tav tm="100000">
                                          <p:val>
                                            <p:strVal val="#ppt_x"/>
                                          </p:val>
                                        </p:tav>
                                      </p:tavLst>
                                    </p:anim>
                                    <p:anim calcmode="lin" valueType="num">
                                      <p:cBhvr additive="base">
                                        <p:cTn dur="750" fill="hold" id="28"/>
                                        <p:tgtEl>
                                          <p:spTgt spid="53"/>
                                        </p:tgtEl>
                                        <p:attrNameLst>
                                          <p:attrName>ppt_y</p:attrName>
                                        </p:attrNameLst>
                                      </p:cBhvr>
                                      <p:tavLst>
                                        <p:tav tm="0">
                                          <p:val>
                                            <p:strVal val="0-#ppt_h/2"/>
                                          </p:val>
                                        </p:tav>
                                        <p:tav tm="100000">
                                          <p:val>
                                            <p:strVal val="#ppt_y"/>
                                          </p:val>
                                        </p:tav>
                                      </p:tavLst>
                                    </p:anim>
                                  </p:childTnLst>
                                </p:cTn>
                              </p:par>
                              <p:par>
                                <p:cTn decel="100000" fill="hold" grpId="0" id="29" nodeType="withEffect" presetClass="entr" presetID="2" presetSubtype="3">
                                  <p:stCondLst>
                                    <p:cond delay="0"/>
                                  </p:stCondLst>
                                  <p:childTnLst>
                                    <p:set>
                                      <p:cBhvr>
                                        <p:cTn dur="1" fill="hold" id="30">
                                          <p:stCondLst>
                                            <p:cond delay="0"/>
                                          </p:stCondLst>
                                        </p:cTn>
                                        <p:tgtEl>
                                          <p:spTgt spid="54"/>
                                        </p:tgtEl>
                                        <p:attrNameLst>
                                          <p:attrName>style.visibility</p:attrName>
                                        </p:attrNameLst>
                                      </p:cBhvr>
                                      <p:to>
                                        <p:strVal val="visible"/>
                                      </p:to>
                                    </p:set>
                                    <p:anim calcmode="lin" valueType="num">
                                      <p:cBhvr additive="base">
                                        <p:cTn dur="750" fill="hold" id="31"/>
                                        <p:tgtEl>
                                          <p:spTgt spid="54"/>
                                        </p:tgtEl>
                                        <p:attrNameLst>
                                          <p:attrName>ppt_x</p:attrName>
                                        </p:attrNameLst>
                                      </p:cBhvr>
                                      <p:tavLst>
                                        <p:tav tm="0">
                                          <p:val>
                                            <p:strVal val="1+#ppt_w/2"/>
                                          </p:val>
                                        </p:tav>
                                        <p:tav tm="100000">
                                          <p:val>
                                            <p:strVal val="#ppt_x"/>
                                          </p:val>
                                        </p:tav>
                                      </p:tavLst>
                                    </p:anim>
                                    <p:anim calcmode="lin" valueType="num">
                                      <p:cBhvr additive="base">
                                        <p:cTn dur="750" fill="hold" id="32"/>
                                        <p:tgtEl>
                                          <p:spTgt spid="54"/>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3">
                                  <p:stCondLst>
                                    <p:cond delay="0"/>
                                  </p:stCondLst>
                                  <p:childTnLst>
                                    <p:set>
                                      <p:cBhvr>
                                        <p:cTn dur="1" fill="hold" id="34">
                                          <p:stCondLst>
                                            <p:cond delay="0"/>
                                          </p:stCondLst>
                                        </p:cTn>
                                        <p:tgtEl>
                                          <p:spTgt spid="55"/>
                                        </p:tgtEl>
                                        <p:attrNameLst>
                                          <p:attrName>style.visibility</p:attrName>
                                        </p:attrNameLst>
                                      </p:cBhvr>
                                      <p:to>
                                        <p:strVal val="visible"/>
                                      </p:to>
                                    </p:set>
                                    <p:anim calcmode="lin" valueType="num">
                                      <p:cBhvr additive="base">
                                        <p:cTn dur="750" fill="hold" id="35"/>
                                        <p:tgtEl>
                                          <p:spTgt spid="55"/>
                                        </p:tgtEl>
                                        <p:attrNameLst>
                                          <p:attrName>ppt_x</p:attrName>
                                        </p:attrNameLst>
                                      </p:cBhvr>
                                      <p:tavLst>
                                        <p:tav tm="0">
                                          <p:val>
                                            <p:strVal val="1+#ppt_w/2"/>
                                          </p:val>
                                        </p:tav>
                                        <p:tav tm="100000">
                                          <p:val>
                                            <p:strVal val="#ppt_x"/>
                                          </p:val>
                                        </p:tav>
                                      </p:tavLst>
                                    </p:anim>
                                    <p:anim calcmode="lin" valueType="num">
                                      <p:cBhvr additive="base">
                                        <p:cTn dur="750" fill="hold" id="36"/>
                                        <p:tgtEl>
                                          <p:spTgt spid="55"/>
                                        </p:tgtEl>
                                        <p:attrNameLst>
                                          <p:attrName>ppt_y</p:attrName>
                                        </p:attrNameLst>
                                      </p:cBhvr>
                                      <p:tavLst>
                                        <p:tav tm="0">
                                          <p:val>
                                            <p:strVal val="0-#ppt_h/2"/>
                                          </p:val>
                                        </p:tav>
                                        <p:tav tm="100000">
                                          <p:val>
                                            <p:strVal val="#ppt_y"/>
                                          </p:val>
                                        </p:tav>
                                      </p:tavLst>
                                    </p:anim>
                                  </p:childTnLst>
                                </p:cTn>
                              </p:par>
                              <p:par>
                                <p:cTn decel="100000" fill="hold" grpId="0" id="37" nodeType="withEffect" presetClass="entr" presetID="2" presetSubtype="3">
                                  <p:stCondLst>
                                    <p:cond delay="0"/>
                                  </p:stCondLst>
                                  <p:childTnLst>
                                    <p:set>
                                      <p:cBhvr>
                                        <p:cTn dur="1" fill="hold" id="38">
                                          <p:stCondLst>
                                            <p:cond delay="0"/>
                                          </p:stCondLst>
                                        </p:cTn>
                                        <p:tgtEl>
                                          <p:spTgt spid="56"/>
                                        </p:tgtEl>
                                        <p:attrNameLst>
                                          <p:attrName>style.visibility</p:attrName>
                                        </p:attrNameLst>
                                      </p:cBhvr>
                                      <p:to>
                                        <p:strVal val="visible"/>
                                      </p:to>
                                    </p:set>
                                    <p:anim calcmode="lin" valueType="num">
                                      <p:cBhvr additive="base">
                                        <p:cTn dur="750" fill="hold" id="39"/>
                                        <p:tgtEl>
                                          <p:spTgt spid="56"/>
                                        </p:tgtEl>
                                        <p:attrNameLst>
                                          <p:attrName>ppt_x</p:attrName>
                                        </p:attrNameLst>
                                      </p:cBhvr>
                                      <p:tavLst>
                                        <p:tav tm="0">
                                          <p:val>
                                            <p:strVal val="1+#ppt_w/2"/>
                                          </p:val>
                                        </p:tav>
                                        <p:tav tm="100000">
                                          <p:val>
                                            <p:strVal val="#ppt_x"/>
                                          </p:val>
                                        </p:tav>
                                      </p:tavLst>
                                    </p:anim>
                                    <p:anim calcmode="lin" valueType="num">
                                      <p:cBhvr additive="base">
                                        <p:cTn dur="750" fill="hold" id="40"/>
                                        <p:tgtEl>
                                          <p:spTgt spid="56"/>
                                        </p:tgtEl>
                                        <p:attrNameLst>
                                          <p:attrName>ppt_y</p:attrName>
                                        </p:attrNameLst>
                                      </p:cBhvr>
                                      <p:tavLst>
                                        <p:tav tm="0">
                                          <p:val>
                                            <p:strVal val="0-#ppt_h/2"/>
                                          </p:val>
                                        </p:tav>
                                        <p:tav tm="100000">
                                          <p:val>
                                            <p:strVal val="#ppt_y"/>
                                          </p:val>
                                        </p:tav>
                                      </p:tavLst>
                                    </p:anim>
                                  </p:childTnLst>
                                </p:cTn>
                              </p:par>
                              <p:par>
                                <p:cTn decel="100000" fill="hold" grpId="0" id="41" nodeType="withEffect" presetClass="entr" presetID="2" presetSubtype="3">
                                  <p:stCondLst>
                                    <p:cond delay="0"/>
                                  </p:stCondLst>
                                  <p:childTnLst>
                                    <p:set>
                                      <p:cBhvr>
                                        <p:cTn dur="1" fill="hold" id="42">
                                          <p:stCondLst>
                                            <p:cond delay="0"/>
                                          </p:stCondLst>
                                        </p:cTn>
                                        <p:tgtEl>
                                          <p:spTgt spid="57"/>
                                        </p:tgtEl>
                                        <p:attrNameLst>
                                          <p:attrName>style.visibility</p:attrName>
                                        </p:attrNameLst>
                                      </p:cBhvr>
                                      <p:to>
                                        <p:strVal val="visible"/>
                                      </p:to>
                                    </p:set>
                                    <p:anim calcmode="lin" valueType="num">
                                      <p:cBhvr additive="base">
                                        <p:cTn dur="750" fill="hold" id="43"/>
                                        <p:tgtEl>
                                          <p:spTgt spid="57"/>
                                        </p:tgtEl>
                                        <p:attrNameLst>
                                          <p:attrName>ppt_x</p:attrName>
                                        </p:attrNameLst>
                                      </p:cBhvr>
                                      <p:tavLst>
                                        <p:tav tm="0">
                                          <p:val>
                                            <p:strVal val="1+#ppt_w/2"/>
                                          </p:val>
                                        </p:tav>
                                        <p:tav tm="100000">
                                          <p:val>
                                            <p:strVal val="#ppt_x"/>
                                          </p:val>
                                        </p:tav>
                                      </p:tavLst>
                                    </p:anim>
                                    <p:anim calcmode="lin" valueType="num">
                                      <p:cBhvr additive="base">
                                        <p:cTn dur="750" fill="hold" id="44"/>
                                        <p:tgtEl>
                                          <p:spTgt spid="57"/>
                                        </p:tgtEl>
                                        <p:attrNameLst>
                                          <p:attrName>ppt_y</p:attrName>
                                        </p:attrNameLst>
                                      </p:cBhvr>
                                      <p:tavLst>
                                        <p:tav tm="0">
                                          <p:val>
                                            <p:strVal val="0-#ppt_h/2"/>
                                          </p:val>
                                        </p:tav>
                                        <p:tav tm="100000">
                                          <p:val>
                                            <p:strVal val="#ppt_y"/>
                                          </p:val>
                                        </p:tav>
                                      </p:tavLst>
                                    </p:anim>
                                  </p:childTnLst>
                                </p:cTn>
                              </p:par>
                              <p:par>
                                <p:cTn decel="100000" fill="hold" grpId="0" id="45" nodeType="withEffect" presetClass="entr" presetID="2" presetSubtype="3">
                                  <p:stCondLst>
                                    <p:cond delay="0"/>
                                  </p:stCondLst>
                                  <p:childTnLst>
                                    <p:set>
                                      <p:cBhvr>
                                        <p:cTn dur="1" fill="hold" id="46">
                                          <p:stCondLst>
                                            <p:cond delay="0"/>
                                          </p:stCondLst>
                                        </p:cTn>
                                        <p:tgtEl>
                                          <p:spTgt spid="58"/>
                                        </p:tgtEl>
                                        <p:attrNameLst>
                                          <p:attrName>style.visibility</p:attrName>
                                        </p:attrNameLst>
                                      </p:cBhvr>
                                      <p:to>
                                        <p:strVal val="visible"/>
                                      </p:to>
                                    </p:set>
                                    <p:anim calcmode="lin" valueType="num">
                                      <p:cBhvr additive="base">
                                        <p:cTn dur="750" fill="hold" id="47"/>
                                        <p:tgtEl>
                                          <p:spTgt spid="58"/>
                                        </p:tgtEl>
                                        <p:attrNameLst>
                                          <p:attrName>ppt_x</p:attrName>
                                        </p:attrNameLst>
                                      </p:cBhvr>
                                      <p:tavLst>
                                        <p:tav tm="0">
                                          <p:val>
                                            <p:strVal val="1+#ppt_w/2"/>
                                          </p:val>
                                        </p:tav>
                                        <p:tav tm="100000">
                                          <p:val>
                                            <p:strVal val="#ppt_x"/>
                                          </p:val>
                                        </p:tav>
                                      </p:tavLst>
                                    </p:anim>
                                    <p:anim calcmode="lin" valueType="num">
                                      <p:cBhvr additive="base">
                                        <p:cTn dur="750" fill="hold" id="48"/>
                                        <p:tgtEl>
                                          <p:spTgt spid="58"/>
                                        </p:tgtEl>
                                        <p:attrNameLst>
                                          <p:attrName>ppt_y</p:attrName>
                                        </p:attrNameLst>
                                      </p:cBhvr>
                                      <p:tavLst>
                                        <p:tav tm="0">
                                          <p:val>
                                            <p:strVal val="0-#ppt_h/2"/>
                                          </p:val>
                                        </p:tav>
                                        <p:tav tm="100000">
                                          <p:val>
                                            <p:strVal val="#ppt_y"/>
                                          </p:val>
                                        </p:tav>
                                      </p:tavLst>
                                    </p:anim>
                                  </p:childTnLst>
                                </p:cTn>
                              </p:par>
                              <p:par>
                                <p:cTn fill="hold" id="49" nodeType="withEffect" presetClass="entr" presetID="2" presetSubtype="1">
                                  <p:stCondLst>
                                    <p:cond delay="500"/>
                                  </p:stCondLst>
                                  <p:childTnLst>
                                    <p:set>
                                      <p:cBhvr>
                                        <p:cTn dur="1" fill="hold" id="50">
                                          <p:stCondLst>
                                            <p:cond delay="0"/>
                                          </p:stCondLst>
                                        </p:cTn>
                                        <p:tgtEl>
                                          <p:spTgt spid="49"/>
                                        </p:tgtEl>
                                        <p:attrNameLst>
                                          <p:attrName>style.visibility</p:attrName>
                                        </p:attrNameLst>
                                      </p:cBhvr>
                                      <p:to>
                                        <p:strVal val="visible"/>
                                      </p:to>
                                    </p:set>
                                    <p:anim calcmode="lin" valueType="num">
                                      <p:cBhvr additive="base">
                                        <p:cTn dur="750" fill="hold" id="51"/>
                                        <p:tgtEl>
                                          <p:spTgt spid="49"/>
                                        </p:tgtEl>
                                        <p:attrNameLst>
                                          <p:attrName>ppt_x</p:attrName>
                                        </p:attrNameLst>
                                      </p:cBhvr>
                                      <p:tavLst>
                                        <p:tav tm="0">
                                          <p:val>
                                            <p:strVal val="#ppt_x"/>
                                          </p:val>
                                        </p:tav>
                                        <p:tav tm="100000">
                                          <p:val>
                                            <p:strVal val="#ppt_x"/>
                                          </p:val>
                                        </p:tav>
                                      </p:tavLst>
                                    </p:anim>
                                    <p:anim calcmode="lin" valueType="num">
                                      <p:cBhvr additive="base">
                                        <p:cTn dur="750" fill="hold" id="52"/>
                                        <p:tgtEl>
                                          <p:spTgt spid="49"/>
                                        </p:tgtEl>
                                        <p:attrNameLst>
                                          <p:attrName>ppt_y</p:attrName>
                                        </p:attrNameLst>
                                      </p:cBhvr>
                                      <p:tavLst>
                                        <p:tav tm="0">
                                          <p:val>
                                            <p:strVal val="0-#ppt_h/2"/>
                                          </p:val>
                                        </p:tav>
                                        <p:tav tm="100000">
                                          <p:val>
                                            <p:strVal val="#ppt_y"/>
                                          </p:val>
                                        </p:tav>
                                      </p:tavLst>
                                    </p:anim>
                                  </p:childTnLst>
                                </p:cTn>
                              </p:par>
                              <p:par>
                                <p:cTn fill="hold" id="53" nodeType="withEffect" presetClass="entr" presetID="12" presetSubtype="8">
                                  <p:stCondLst>
                                    <p:cond delay="1000"/>
                                  </p:stCondLst>
                                  <p:childTnLst>
                                    <p:set>
                                      <p:cBhvr>
                                        <p:cTn dur="1" fill="hold" id="54">
                                          <p:stCondLst>
                                            <p:cond delay="0"/>
                                          </p:stCondLst>
                                        </p:cTn>
                                        <p:tgtEl>
                                          <p:spTgt spid="45"/>
                                        </p:tgtEl>
                                        <p:attrNameLst>
                                          <p:attrName>style.visibility</p:attrName>
                                        </p:attrNameLst>
                                      </p:cBhvr>
                                      <p:to>
                                        <p:strVal val="visible"/>
                                      </p:to>
                                    </p:set>
                                    <p:anim calcmode="lin" valueType="num">
                                      <p:cBhvr additive="base">
                                        <p:cTn dur="500" id="55"/>
                                        <p:tgtEl>
                                          <p:spTgt spid="45"/>
                                        </p:tgtEl>
                                        <p:attrNameLst>
                                          <p:attrName>ppt_x</p:attrName>
                                        </p:attrNameLst>
                                      </p:cBhvr>
                                      <p:tavLst>
                                        <p:tav tm="0">
                                          <p:val>
                                            <p:strVal val="#ppt_x-#ppt_w*1.125000"/>
                                          </p:val>
                                        </p:tav>
                                        <p:tav tm="100000">
                                          <p:val>
                                            <p:strVal val="#ppt_x"/>
                                          </p:val>
                                        </p:tav>
                                      </p:tavLst>
                                    </p:anim>
                                    <p:animEffect filter="wipe(right)" transition="in">
                                      <p:cBhvr>
                                        <p:cTn dur="500" id="56"/>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52"/>
      <p:bldP grpId="0" spid="53"/>
      <p:bldP grpId="0" spid="54"/>
      <p:bldP grpId="0" spid="55"/>
      <p:bldP grpId="0" spid="56"/>
      <p:bldP grpId="0" spid="57"/>
      <p:bldP grpId="0" spid="5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1382159" y="3047667"/>
            <a:ext cx="1799527" cy="3155281"/>
            <a:chOff x="1585357" y="1960123"/>
            <a:chExt cx="1799527" cy="3155281"/>
          </a:xfrm>
        </p:grpSpPr>
        <p:sp>
          <p:nvSpPr>
            <p:cNvPr id="3" name="文本框 2">
              <a:extLst>
                <a:ext uri="{FF2B5EF4-FFF2-40B4-BE49-F238E27FC236}">
                  <a16:creationId xmlns:a16="http://schemas.microsoft.com/office/drawing/2014/main" id="{D7253455-99BE-4A79-9EB1-0B3D08BBB575}"/>
                </a:ext>
              </a:extLst>
            </p:cNvPr>
            <p:cNvSpPr txBox="1"/>
            <p:nvPr/>
          </p:nvSpPr>
          <p:spPr>
            <a:xfrm>
              <a:off x="1585357" y="4099741"/>
              <a:ext cx="1799527" cy="1005840"/>
            </a:xfrm>
            <a:prstGeom prst="rect">
              <a:avLst/>
            </a:prstGeom>
            <a:noFill/>
          </p:spPr>
          <p:txBody>
            <a:bodyPr rtlCol="0" wrap="square">
              <a:spAutoFit/>
            </a:bodyPr>
            <a:lstStyle/>
            <a:p>
              <a:pPr algn="just">
                <a:lnSpc>
                  <a:spcPct val="150000"/>
                </a:lnSpc>
              </a:pPr>
              <a:r>
                <a:rPr altLang="en-US" lang="zh-CN" smtClean="0" sz="1000">
                  <a:solidFill>
                    <a:srgbClr val="686769"/>
                  </a:solidFill>
                  <a:cs typeface="+mn-ea"/>
                  <a:sym typeface="+mn-lt"/>
                </a:rPr>
                <a:t>点击输入简要文字解说，解说文字尽量概括精炼，不用多余的文字修饰简洁精准的 解说所提炼的核心概念</a:t>
              </a:r>
            </a:p>
          </p:txBody>
        </p:sp>
        <p:sp>
          <p:nvSpPr>
            <p:cNvPr id="4" name="矩形 3"/>
            <p:cNvSpPr/>
            <p:nvPr/>
          </p:nvSpPr>
          <p:spPr>
            <a:xfrm>
              <a:off x="1586892" y="3508742"/>
              <a:ext cx="1097280" cy="448056"/>
            </a:xfrm>
            <a:prstGeom prst="rect">
              <a:avLst/>
            </a:prstGeom>
          </p:spPr>
          <p:txBody>
            <a:bodyPr wrap="none">
              <a:spAutoFit/>
            </a:bodyPr>
            <a:lstStyle/>
            <a:p>
              <a:pPr>
                <a:lnSpc>
                  <a:spcPct val="130000"/>
                </a:lnSpc>
              </a:pPr>
              <a:r>
                <a:rPr altLang="en-US" b="1" lang="zh-CN" smtClean="0">
                  <a:solidFill>
                    <a:schemeClr val="tx1">
                      <a:lumMod val="85000"/>
                      <a:lumOff val="15000"/>
                    </a:schemeClr>
                  </a:solidFill>
                  <a:cs typeface="+mn-ea"/>
                  <a:sym typeface="+mn-lt"/>
                </a:rPr>
                <a:t>重点价值</a:t>
              </a:r>
            </a:p>
          </p:txBody>
        </p:sp>
        <p:sp>
          <p:nvSpPr>
            <p:cNvPr id="5" name="矩形 4"/>
            <p:cNvSpPr/>
            <p:nvPr/>
          </p:nvSpPr>
          <p:spPr>
            <a:xfrm>
              <a:off x="1586892" y="2350651"/>
              <a:ext cx="779780" cy="883920"/>
            </a:xfrm>
            <a:prstGeom prst="rect">
              <a:avLst/>
            </a:prstGeom>
          </p:spPr>
          <p:txBody>
            <a:bodyPr wrap="none">
              <a:spAutoFit/>
            </a:bodyPr>
            <a:lstStyle/>
            <a:p>
              <a:pPr>
                <a:lnSpc>
                  <a:spcPct val="130000"/>
                </a:lnSpc>
              </a:pPr>
              <a:r>
                <a:rPr altLang="zh-CN" lang="en-US" smtClean="0" sz="4000">
                  <a:gradFill>
                    <a:gsLst>
                      <a:gs pos="0">
                        <a:srgbClr val="92BFB5"/>
                      </a:gs>
                      <a:gs pos="100000">
                        <a:srgbClr val="52A4AE"/>
                      </a:gs>
                    </a:gsLst>
                    <a:lin ang="0" scaled="0"/>
                  </a:gradFill>
                  <a:cs typeface="+mn-ea"/>
                  <a:sym typeface="+mn-lt"/>
                </a:rPr>
                <a:t>01</a:t>
              </a:r>
            </a:p>
          </p:txBody>
        </p:sp>
        <p:cxnSp>
          <p:nvCxnSpPr>
            <p:cNvPr id="7" name="直接连接符 6"/>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936673" y="3047667"/>
            <a:ext cx="1799527" cy="3155281"/>
            <a:chOff x="1585357" y="1960123"/>
            <a:chExt cx="1799527" cy="3155281"/>
          </a:xfrm>
        </p:grpSpPr>
        <p:sp>
          <p:nvSpPr>
            <p:cNvPr id="13" name="文本框 12">
              <a:extLst>
                <a:ext uri="{FF2B5EF4-FFF2-40B4-BE49-F238E27FC236}">
                  <a16:creationId xmlns:a16="http://schemas.microsoft.com/office/drawing/2014/main" id="{D7253455-99BE-4A79-9EB1-0B3D08BBB575}"/>
                </a:ext>
              </a:extLst>
            </p:cNvPr>
            <p:cNvSpPr txBox="1"/>
            <p:nvPr/>
          </p:nvSpPr>
          <p:spPr>
            <a:xfrm>
              <a:off x="1585357" y="4099741"/>
              <a:ext cx="1799527" cy="1005840"/>
            </a:xfrm>
            <a:prstGeom prst="rect">
              <a:avLst/>
            </a:prstGeom>
            <a:noFill/>
          </p:spPr>
          <p:txBody>
            <a:bodyPr rtlCol="0" wrap="square">
              <a:spAutoFit/>
            </a:bodyPr>
            <a:lstStyle/>
            <a:p>
              <a:pPr algn="just">
                <a:lnSpc>
                  <a:spcPct val="150000"/>
                </a:lnSpc>
              </a:pPr>
              <a:r>
                <a:rPr altLang="en-US" lang="zh-CN" smtClean="0" sz="1000">
                  <a:solidFill>
                    <a:srgbClr val="686769"/>
                  </a:solidFill>
                  <a:cs typeface="+mn-ea"/>
                  <a:sym typeface="+mn-lt"/>
                </a:rPr>
                <a:t>点击输入简要文字解说，解说文字尽量概括精炼，不用多余的文字修饰简洁精准的 解说所提炼的核心概念</a:t>
              </a:r>
            </a:p>
          </p:txBody>
        </p:sp>
        <p:sp>
          <p:nvSpPr>
            <p:cNvPr id="14" name="矩形 13"/>
            <p:cNvSpPr/>
            <p:nvPr/>
          </p:nvSpPr>
          <p:spPr>
            <a:xfrm>
              <a:off x="1586892" y="3508742"/>
              <a:ext cx="1097280" cy="448056"/>
            </a:xfrm>
            <a:prstGeom prst="rect">
              <a:avLst/>
            </a:prstGeom>
          </p:spPr>
          <p:txBody>
            <a:bodyPr wrap="none">
              <a:spAutoFit/>
            </a:bodyPr>
            <a:lstStyle/>
            <a:p>
              <a:pPr>
                <a:lnSpc>
                  <a:spcPct val="130000"/>
                </a:lnSpc>
              </a:pPr>
              <a:r>
                <a:rPr altLang="en-US" b="1" lang="zh-CN" smtClean="0">
                  <a:solidFill>
                    <a:schemeClr val="tx1">
                      <a:lumMod val="85000"/>
                      <a:lumOff val="15000"/>
                    </a:schemeClr>
                  </a:solidFill>
                  <a:cs typeface="+mn-ea"/>
                  <a:sym typeface="+mn-lt"/>
                </a:rPr>
                <a:t>工作计划</a:t>
              </a:r>
            </a:p>
          </p:txBody>
        </p:sp>
        <p:sp>
          <p:nvSpPr>
            <p:cNvPr id="15" name="矩形 14"/>
            <p:cNvSpPr/>
            <p:nvPr/>
          </p:nvSpPr>
          <p:spPr>
            <a:xfrm>
              <a:off x="1586892" y="2350651"/>
              <a:ext cx="779780" cy="883920"/>
            </a:xfrm>
            <a:prstGeom prst="rect">
              <a:avLst/>
            </a:prstGeom>
          </p:spPr>
          <p:txBody>
            <a:bodyPr wrap="none">
              <a:spAutoFit/>
            </a:bodyPr>
            <a:lstStyle/>
            <a:p>
              <a:pPr>
                <a:lnSpc>
                  <a:spcPct val="130000"/>
                </a:lnSpc>
              </a:pPr>
              <a:r>
                <a:rPr altLang="zh-CN" lang="en-US" smtClean="0" sz="4000">
                  <a:gradFill>
                    <a:gsLst>
                      <a:gs pos="0">
                        <a:srgbClr val="92BFB5"/>
                      </a:gs>
                      <a:gs pos="100000">
                        <a:srgbClr val="52A4AE"/>
                      </a:gs>
                    </a:gsLst>
                    <a:lin ang="0" scaled="0"/>
                  </a:gradFill>
                  <a:cs typeface="+mn-ea"/>
                  <a:sym typeface="+mn-lt"/>
                </a:rPr>
                <a:t>02</a:t>
              </a:r>
            </a:p>
          </p:txBody>
        </p:sp>
        <p:cxnSp>
          <p:nvCxnSpPr>
            <p:cNvPr id="16" name="直接连接符 15"/>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491187" y="3047667"/>
            <a:ext cx="1799527" cy="3155281"/>
            <a:chOff x="1585357" y="1960123"/>
            <a:chExt cx="1799527" cy="3155281"/>
          </a:xfrm>
        </p:grpSpPr>
        <p:sp>
          <p:nvSpPr>
            <p:cNvPr id="18" name="文本框 17">
              <a:extLst>
                <a:ext uri="{FF2B5EF4-FFF2-40B4-BE49-F238E27FC236}">
                  <a16:creationId xmlns:a16="http://schemas.microsoft.com/office/drawing/2014/main" id="{D7253455-99BE-4A79-9EB1-0B3D08BBB575}"/>
                </a:ext>
              </a:extLst>
            </p:cNvPr>
            <p:cNvSpPr txBox="1"/>
            <p:nvPr/>
          </p:nvSpPr>
          <p:spPr>
            <a:xfrm>
              <a:off x="1585358" y="4099741"/>
              <a:ext cx="1799527" cy="1005840"/>
            </a:xfrm>
            <a:prstGeom prst="rect">
              <a:avLst/>
            </a:prstGeom>
            <a:noFill/>
          </p:spPr>
          <p:txBody>
            <a:bodyPr rtlCol="0" wrap="square">
              <a:spAutoFit/>
            </a:bodyPr>
            <a:lstStyle/>
            <a:p>
              <a:pPr algn="just">
                <a:lnSpc>
                  <a:spcPct val="150000"/>
                </a:lnSpc>
              </a:pPr>
              <a:r>
                <a:rPr altLang="en-US" lang="zh-CN" smtClean="0" sz="1000">
                  <a:solidFill>
                    <a:srgbClr val="686769"/>
                  </a:solidFill>
                  <a:cs typeface="+mn-ea"/>
                  <a:sym typeface="+mn-lt"/>
                </a:rPr>
                <a:t>点击输入简要文字解说，解说文字尽量概括精炼，不用多余的文字修饰简洁精准的 解说所提炼的核心概念</a:t>
              </a:r>
            </a:p>
          </p:txBody>
        </p:sp>
        <p:sp>
          <p:nvSpPr>
            <p:cNvPr id="19" name="矩形 18"/>
            <p:cNvSpPr/>
            <p:nvPr/>
          </p:nvSpPr>
          <p:spPr>
            <a:xfrm>
              <a:off x="1586893" y="3508742"/>
              <a:ext cx="1097280" cy="448056"/>
            </a:xfrm>
            <a:prstGeom prst="rect">
              <a:avLst/>
            </a:prstGeom>
          </p:spPr>
          <p:txBody>
            <a:bodyPr wrap="none">
              <a:spAutoFit/>
            </a:bodyPr>
            <a:lstStyle/>
            <a:p>
              <a:pPr>
                <a:lnSpc>
                  <a:spcPct val="130000"/>
                </a:lnSpc>
              </a:pPr>
              <a:r>
                <a:rPr altLang="en-US" b="1" lang="zh-CN" smtClean="0">
                  <a:solidFill>
                    <a:schemeClr val="tx1">
                      <a:lumMod val="85000"/>
                      <a:lumOff val="15000"/>
                    </a:schemeClr>
                  </a:solidFill>
                  <a:cs typeface="+mn-ea"/>
                  <a:sym typeface="+mn-lt"/>
                </a:rPr>
                <a:t>项目难点</a:t>
              </a:r>
            </a:p>
          </p:txBody>
        </p:sp>
        <p:sp>
          <p:nvSpPr>
            <p:cNvPr id="20" name="矩形 19"/>
            <p:cNvSpPr/>
            <p:nvPr/>
          </p:nvSpPr>
          <p:spPr>
            <a:xfrm>
              <a:off x="1586891" y="2350651"/>
              <a:ext cx="779780" cy="883920"/>
            </a:xfrm>
            <a:prstGeom prst="rect">
              <a:avLst/>
            </a:prstGeom>
          </p:spPr>
          <p:txBody>
            <a:bodyPr wrap="none">
              <a:spAutoFit/>
            </a:bodyPr>
            <a:lstStyle/>
            <a:p>
              <a:pPr>
                <a:lnSpc>
                  <a:spcPct val="130000"/>
                </a:lnSpc>
              </a:pPr>
              <a:r>
                <a:rPr altLang="zh-CN" lang="en-US" smtClean="0" sz="4000">
                  <a:gradFill>
                    <a:gsLst>
                      <a:gs pos="0">
                        <a:srgbClr val="92BFB5"/>
                      </a:gs>
                      <a:gs pos="100000">
                        <a:srgbClr val="52A4AE"/>
                      </a:gs>
                    </a:gsLst>
                    <a:lin ang="0" scaled="0"/>
                  </a:gradFill>
                  <a:cs typeface="+mn-ea"/>
                  <a:sym typeface="+mn-lt"/>
                </a:rPr>
                <a:t>03</a:t>
              </a:r>
            </a:p>
          </p:txBody>
        </p:sp>
        <p:cxnSp>
          <p:nvCxnSpPr>
            <p:cNvPr id="21" name="直接连接符 20"/>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9045701" y="3047667"/>
            <a:ext cx="1799527" cy="3155281"/>
            <a:chOff x="1585357" y="1960123"/>
            <a:chExt cx="1799527" cy="3155281"/>
          </a:xfrm>
        </p:grpSpPr>
        <p:sp>
          <p:nvSpPr>
            <p:cNvPr id="23" name="文本框 22">
              <a:extLst>
                <a:ext uri="{FF2B5EF4-FFF2-40B4-BE49-F238E27FC236}">
                  <a16:creationId xmlns:a16="http://schemas.microsoft.com/office/drawing/2014/main" id="{D7253455-99BE-4A79-9EB1-0B3D08BBB575}"/>
                </a:ext>
              </a:extLst>
            </p:cNvPr>
            <p:cNvSpPr txBox="1"/>
            <p:nvPr/>
          </p:nvSpPr>
          <p:spPr>
            <a:xfrm>
              <a:off x="1585358" y="4099741"/>
              <a:ext cx="1799527" cy="1005840"/>
            </a:xfrm>
            <a:prstGeom prst="rect">
              <a:avLst/>
            </a:prstGeom>
            <a:noFill/>
          </p:spPr>
          <p:txBody>
            <a:bodyPr rtlCol="0" wrap="square">
              <a:spAutoFit/>
            </a:bodyPr>
            <a:lstStyle/>
            <a:p>
              <a:pPr algn="just">
                <a:lnSpc>
                  <a:spcPct val="150000"/>
                </a:lnSpc>
              </a:pPr>
              <a:r>
                <a:rPr altLang="en-US" lang="zh-CN" smtClean="0" sz="1000">
                  <a:solidFill>
                    <a:srgbClr val="686769"/>
                  </a:solidFill>
                  <a:cs typeface="+mn-ea"/>
                  <a:sym typeface="+mn-lt"/>
                </a:rPr>
                <a:t>点击输入简要文字解说，解说文字尽量概括精炼，不用多余的文字修饰简洁精准的 解说所提炼的核心概念</a:t>
              </a:r>
            </a:p>
          </p:txBody>
        </p:sp>
        <p:sp>
          <p:nvSpPr>
            <p:cNvPr id="24" name="矩形 23"/>
            <p:cNvSpPr/>
            <p:nvPr/>
          </p:nvSpPr>
          <p:spPr>
            <a:xfrm>
              <a:off x="1586893" y="3508742"/>
              <a:ext cx="1097280" cy="448056"/>
            </a:xfrm>
            <a:prstGeom prst="rect">
              <a:avLst/>
            </a:prstGeom>
          </p:spPr>
          <p:txBody>
            <a:bodyPr wrap="none">
              <a:spAutoFit/>
            </a:bodyPr>
            <a:lstStyle/>
            <a:p>
              <a:pPr>
                <a:lnSpc>
                  <a:spcPct val="130000"/>
                </a:lnSpc>
              </a:pPr>
              <a:r>
                <a:rPr altLang="en-US" b="1" lang="zh-CN" smtClean="0">
                  <a:solidFill>
                    <a:schemeClr val="tx1">
                      <a:lumMod val="85000"/>
                      <a:lumOff val="15000"/>
                    </a:schemeClr>
                  </a:solidFill>
                  <a:cs typeface="+mn-ea"/>
                  <a:sym typeface="+mn-lt"/>
                </a:rPr>
                <a:t>规划展望</a:t>
              </a:r>
            </a:p>
          </p:txBody>
        </p:sp>
        <p:sp>
          <p:nvSpPr>
            <p:cNvPr id="25" name="矩形 24"/>
            <p:cNvSpPr/>
            <p:nvPr/>
          </p:nvSpPr>
          <p:spPr>
            <a:xfrm>
              <a:off x="1586893" y="2350651"/>
              <a:ext cx="779780" cy="883920"/>
            </a:xfrm>
            <a:prstGeom prst="rect">
              <a:avLst/>
            </a:prstGeom>
          </p:spPr>
          <p:txBody>
            <a:bodyPr wrap="none">
              <a:spAutoFit/>
            </a:bodyPr>
            <a:lstStyle/>
            <a:p>
              <a:pPr>
                <a:lnSpc>
                  <a:spcPct val="130000"/>
                </a:lnSpc>
              </a:pPr>
              <a:r>
                <a:rPr altLang="zh-CN" lang="en-US" smtClean="0" sz="4000">
                  <a:gradFill>
                    <a:gsLst>
                      <a:gs pos="0">
                        <a:srgbClr val="92BFB5"/>
                      </a:gs>
                      <a:gs pos="100000">
                        <a:srgbClr val="52A4AE"/>
                      </a:gs>
                    </a:gsLst>
                    <a:lin ang="0" scaled="0"/>
                  </a:gradFill>
                  <a:cs typeface="+mn-ea"/>
                  <a:sym typeface="+mn-lt"/>
                </a:rPr>
                <a:t>04</a:t>
              </a:r>
            </a:p>
          </p:txBody>
        </p:sp>
        <p:cxnSp>
          <p:nvCxnSpPr>
            <p:cNvPr id="26" name="直接连接符 25"/>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D7253455-99BE-4A79-9EB1-0B3D08BBB575}"/>
              </a:ext>
            </a:extLst>
          </p:cNvPr>
          <p:cNvSpPr txBox="1"/>
          <p:nvPr/>
        </p:nvSpPr>
        <p:spPr>
          <a:xfrm>
            <a:off x="1331486" y="1922654"/>
            <a:ext cx="9508023" cy="762000"/>
          </a:xfrm>
          <a:prstGeom prst="rect">
            <a:avLst/>
          </a:prstGeom>
          <a:noFill/>
        </p:spPr>
        <p:txBody>
          <a:bodyPr rtlCol="0" wrap="square">
            <a:spAutoFit/>
          </a:bodyPr>
          <a:lstStyle/>
          <a:p>
            <a:pPr algn="ctr">
              <a:lnSpc>
                <a:spcPct val="200000"/>
              </a:lnSpc>
            </a:pPr>
            <a:r>
              <a:rPr altLang="en-US" lang="zh-CN" smtClean="0" sz="1100">
                <a:solidFill>
                  <a:srgbClr val="686769"/>
                </a:solidFill>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解说所提炼的核心概念。点击输入简要文字解说，解说文字尽量概括精炼，不用多余的文字修饰简洁精准</a:t>
            </a:r>
          </a:p>
        </p:txBody>
      </p:sp>
      <p:grpSp>
        <p:nvGrpSpPr>
          <p:cNvPr id="28" name="组合 27"/>
          <p:cNvGrpSpPr/>
          <p:nvPr/>
        </p:nvGrpSpPr>
        <p:grpSpPr>
          <a:xfrm>
            <a:off x="3320458" y="458741"/>
            <a:ext cx="5572519" cy="785143"/>
            <a:chOff x="1679798" y="438128"/>
            <a:chExt cx="5572519" cy="785143"/>
          </a:xfrm>
        </p:grpSpPr>
        <p:sp>
          <p:nvSpPr>
            <p:cNvPr id="29" name="文本框 28"/>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mtClean="0" sz="3200">
                  <a:solidFill>
                    <a:schemeClr val="tx1">
                      <a:lumMod val="85000"/>
                      <a:lumOff val="15000"/>
                    </a:schemeClr>
                  </a:solidFill>
                  <a:cs typeface="+mn-ea"/>
                  <a:sym typeface="+mn-lt"/>
                </a:rPr>
                <a:t>未来工作计划</a:t>
              </a:r>
            </a:p>
          </p:txBody>
        </p:sp>
        <p:sp>
          <p:nvSpPr>
            <p:cNvPr id="30" name="文本框 29"/>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326940880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4">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ppt_x"/>
                                          </p:val>
                                        </p:tav>
                                        <p:tav tm="100000">
                                          <p:val>
                                            <p:strVal val="#ppt_x"/>
                                          </p:val>
                                        </p:tav>
                                      </p:tavLst>
                                    </p:anim>
                                    <p:anim calcmode="lin" valueType="num">
                                      <p:cBhvr additive="base">
                                        <p:cTn dur="500" fill="hold" id="14"/>
                                        <p:tgtEl>
                                          <p:spTgt spid="11"/>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500"/>
                            </p:stCondLst>
                            <p:childTnLst>
                              <p:par>
                                <p:cTn fill="hold" id="16" nodeType="afterEffect" presetClass="entr" presetID="2" presetSubtype="4">
                                  <p:stCondLst>
                                    <p:cond delay="0"/>
                                  </p:stCondLst>
                                  <p:childTnLst>
                                    <p:set>
                                      <p:cBhvr>
                                        <p:cTn dur="1" fill="hold" id="17">
                                          <p:stCondLst>
                                            <p:cond delay="0"/>
                                          </p:stCondLst>
                                        </p:cTn>
                                        <p:tgtEl>
                                          <p:spTgt spid="12"/>
                                        </p:tgtEl>
                                        <p:attrNameLst>
                                          <p:attrName>style.visibility</p:attrName>
                                        </p:attrNameLst>
                                      </p:cBhvr>
                                      <p:to>
                                        <p:strVal val="visible"/>
                                      </p:to>
                                    </p:set>
                                    <p:anim calcmode="lin" valueType="num">
                                      <p:cBhvr additive="base">
                                        <p:cTn dur="500" fill="hold" id="18"/>
                                        <p:tgtEl>
                                          <p:spTgt spid="12"/>
                                        </p:tgtEl>
                                        <p:attrNameLst>
                                          <p:attrName>ppt_x</p:attrName>
                                        </p:attrNameLst>
                                      </p:cBhvr>
                                      <p:tavLst>
                                        <p:tav tm="0">
                                          <p:val>
                                            <p:strVal val="#ppt_x"/>
                                          </p:val>
                                        </p:tav>
                                        <p:tav tm="100000">
                                          <p:val>
                                            <p:strVal val="#ppt_x"/>
                                          </p:val>
                                        </p:tav>
                                      </p:tavLst>
                                    </p:anim>
                                    <p:anim calcmode="lin" valueType="num">
                                      <p:cBhvr additive="base">
                                        <p:cTn dur="500" fill="hold" id="19"/>
                                        <p:tgtEl>
                                          <p:spTgt spid="12"/>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2000"/>
                            </p:stCondLst>
                            <p:childTnLst>
                              <p:par>
                                <p:cTn fill="hold" id="21" nodeType="afterEffect" presetClass="entr" presetID="2" presetSubtype="4">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500" fill="hold" id="23"/>
                                        <p:tgtEl>
                                          <p:spTgt spid="17"/>
                                        </p:tgtEl>
                                        <p:attrNameLst>
                                          <p:attrName>ppt_x</p:attrName>
                                        </p:attrNameLst>
                                      </p:cBhvr>
                                      <p:tavLst>
                                        <p:tav tm="0">
                                          <p:val>
                                            <p:strVal val="#ppt_x"/>
                                          </p:val>
                                        </p:tav>
                                        <p:tav tm="100000">
                                          <p:val>
                                            <p:strVal val="#ppt_x"/>
                                          </p:val>
                                        </p:tav>
                                      </p:tavLst>
                                    </p:anim>
                                    <p:anim calcmode="lin" valueType="num">
                                      <p:cBhvr additive="base">
                                        <p:cTn dur="500" fill="hold" id="24"/>
                                        <p:tgtEl>
                                          <p:spTgt spid="17"/>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500"/>
                            </p:stCondLst>
                            <p:childTnLst>
                              <p:par>
                                <p:cTn fill="hold" id="26" nodeType="afterEffect" presetClass="entr" presetID="2" presetSubtype="4">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additive="base">
                                        <p:cTn dur="500" fill="hold" id="28"/>
                                        <p:tgtEl>
                                          <p:spTgt spid="22"/>
                                        </p:tgtEl>
                                        <p:attrNameLst>
                                          <p:attrName>ppt_x</p:attrName>
                                        </p:attrNameLst>
                                      </p:cBhvr>
                                      <p:tavLst>
                                        <p:tav tm="0">
                                          <p:val>
                                            <p:strVal val="#ppt_x"/>
                                          </p:val>
                                        </p:tav>
                                        <p:tav tm="100000">
                                          <p:val>
                                            <p:strVal val="#ppt_x"/>
                                          </p:val>
                                        </p:tav>
                                      </p:tavLst>
                                    </p:anim>
                                    <p:anim calcmode="lin" valueType="num">
                                      <p:cBhvr additive="base">
                                        <p:cTn dur="500" fill="hold" id="29"/>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p:cNvGrpSpPr/>
          <p:nvPr/>
        </p:nvGrpSpPr>
        <p:grpSpPr>
          <a:xfrm>
            <a:off x="695325" y="2325321"/>
            <a:ext cx="1994107" cy="3526971"/>
            <a:chOff x="695325" y="2170339"/>
            <a:chExt cx="1994107" cy="3526971"/>
          </a:xfrm>
        </p:grpSpPr>
        <p:grpSp>
          <p:nvGrpSpPr>
            <p:cNvPr id="7" name="组合 6"/>
            <p:cNvGrpSpPr/>
            <p:nvPr/>
          </p:nvGrpSpPr>
          <p:grpSpPr>
            <a:xfrm>
              <a:off x="695325" y="2170339"/>
              <a:ext cx="1959429" cy="3526971"/>
              <a:chOff x="1219199" y="1915886"/>
              <a:chExt cx="1959429" cy="3526971"/>
            </a:xfrm>
          </p:grpSpPr>
          <p:cxnSp>
            <p:nvCxnSpPr>
              <p:cNvPr id="4" name="直接连接符 3"/>
              <p:cNvCxnSpPr/>
              <p:nvPr/>
            </p:nvCxnSpPr>
            <p:spPr>
              <a:xfrm flipH="1">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8" name="TextBox 19"/>
            <p:cNvSpPr txBox="1"/>
            <p:nvPr/>
          </p:nvSpPr>
          <p:spPr>
            <a:xfrm>
              <a:off x="767896" y="3096393"/>
              <a:ext cx="1882624"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b="1" lang="zh-CN" smtClean="0" sz="2000">
                  <a:latin typeface="+mn-lt"/>
                  <a:cs typeface="+mn-ea"/>
                  <a:sym typeface="+mn-lt"/>
                </a:rPr>
                <a:t>未来工作计划</a:t>
              </a:r>
            </a:p>
          </p:txBody>
        </p:sp>
        <p:sp>
          <p:nvSpPr>
            <p:cNvPr id="19" name="文本框 18"/>
            <p:cNvSpPr txBox="1"/>
            <p:nvPr/>
          </p:nvSpPr>
          <p:spPr>
            <a:xfrm>
              <a:off x="767896" y="3513513"/>
              <a:ext cx="1882623" cy="1463040"/>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lang="zh-CN" sz="1000">
                  <a:solidFill>
                    <a:schemeClr val="tx1">
                      <a:lumMod val="65000"/>
                      <a:lumOff val="35000"/>
                    </a:schemeClr>
                  </a:solidFill>
                  <a:cs typeface="+mn-ea"/>
                  <a:sym typeface="+mn-lt"/>
                </a:rPr>
                <a:t>用户可以在</a:t>
              </a:r>
            </a:p>
            <a:p>
              <a:pPr>
                <a:lnSpc>
                  <a:spcPct val="150000"/>
                </a:lnSpc>
              </a:pPr>
              <a:r>
                <a:rPr altLang="en-US" lang="zh-CN" sz="1000">
                  <a:solidFill>
                    <a:schemeClr val="tx1">
                      <a:lumMod val="65000"/>
                      <a:lumOff val="35000"/>
                    </a:schemeClr>
                  </a:solidFill>
                  <a:cs typeface="+mn-ea"/>
                  <a:sym typeface="+mn-lt"/>
                </a:rPr>
                <a:t>投影仪或者计</a:t>
              </a:r>
            </a:p>
            <a:p>
              <a:pPr>
                <a:lnSpc>
                  <a:spcPct val="150000"/>
                </a:lnSpc>
              </a:pPr>
              <a:r>
                <a:rPr altLang="en-US" lang="zh-CN" sz="1000">
                  <a:solidFill>
                    <a:schemeClr val="tx1">
                      <a:lumMod val="65000"/>
                      <a:lumOff val="35000"/>
                    </a:schemeClr>
                  </a:solidFill>
                  <a:cs typeface="+mn-ea"/>
                  <a:sym typeface="+mn-lt"/>
                </a:rPr>
                <a:t>算机上进行演示也可</a:t>
              </a:r>
            </a:p>
            <a:p>
              <a:pPr>
                <a:lnSpc>
                  <a:spcPct val="150000"/>
                </a:lnSpc>
              </a:pPr>
              <a:r>
                <a:rPr altLang="en-US" lang="zh-CN" sz="1000">
                  <a:solidFill>
                    <a:schemeClr val="tx1">
                      <a:lumMod val="65000"/>
                      <a:lumOff val="35000"/>
                    </a:schemeClr>
                  </a:solidFill>
                  <a:cs typeface="+mn-ea"/>
                  <a:sym typeface="+mn-lt"/>
                </a:rPr>
                <a:t>以将演示文</a:t>
              </a:r>
            </a:p>
            <a:p>
              <a:pPr>
                <a:lnSpc>
                  <a:spcPct val="150000"/>
                </a:lnSpc>
              </a:pPr>
              <a:r>
                <a:rPr altLang="en-US" lang="zh-CN" sz="1000">
                  <a:solidFill>
                    <a:schemeClr val="tx1">
                      <a:lumMod val="65000"/>
                      <a:lumOff val="35000"/>
                    </a:schemeClr>
                  </a:solidFill>
                  <a:cs typeface="+mn-ea"/>
                  <a:sym typeface="+mn-lt"/>
                </a:rPr>
                <a:t>稿打印出来制</a:t>
              </a:r>
            </a:p>
            <a:p>
              <a:pPr>
                <a:lnSpc>
                  <a:spcPct val="150000"/>
                </a:lnSpc>
              </a:pPr>
              <a:r>
                <a:rPr altLang="en-US" lang="zh-CN" sz="1000">
                  <a:solidFill>
                    <a:schemeClr val="tx1">
                      <a:lumMod val="65000"/>
                      <a:lumOff val="35000"/>
                    </a:schemeClr>
                  </a:solidFill>
                  <a:cs typeface="+mn-ea"/>
                  <a:sym typeface="+mn-lt"/>
                </a:rPr>
                <a:t>作成胶片</a:t>
              </a:r>
            </a:p>
          </p:txBody>
        </p:sp>
        <p:sp>
          <p:nvSpPr>
            <p:cNvPr id="37" name="椭圆 28"/>
            <p:cNvSpPr/>
            <p:nvPr/>
          </p:nvSpPr>
          <p:spPr>
            <a:xfrm>
              <a:off x="862240" y="2221251"/>
              <a:ext cx="609600" cy="590704"/>
            </a:xfrm>
            <a:custGeom>
              <a:gdLst>
                <a:gd fmla="*/ 58918 w 323554" name="connsiteX0"/>
                <a:gd fmla="*/ 189699 h 313525" name="connsiteY0"/>
                <a:gd fmla="*/ 101421 w 323554" name="connsiteX1"/>
                <a:gd fmla="*/ 189699 h 313525" name="connsiteY1"/>
                <a:gd fmla="*/ 103997 w 323554" name="connsiteX2"/>
                <a:gd fmla="*/ 189699 h 313525" name="connsiteY2"/>
                <a:gd fmla="*/ 114301 w 323554" name="connsiteX3"/>
                <a:gd fmla="*/ 201731 h 313525" name="connsiteY3"/>
                <a:gd fmla="*/ 113013 w 323554" name="connsiteX4"/>
                <a:gd fmla="*/ 205741 h 313525" name="connsiteY4"/>
                <a:gd fmla="*/ 101421 w 323554" name="connsiteX5"/>
                <a:gd fmla="*/ 215099 h 313525" name="connsiteY5"/>
                <a:gd fmla="*/ 58918 w 323554" name="connsiteX6"/>
                <a:gd fmla="*/ 215099 h 313525" name="connsiteY6"/>
                <a:gd fmla="*/ 46038 w 323554" name="connsiteX7"/>
                <a:gd fmla="*/ 201731 h 313525" name="connsiteY7"/>
                <a:gd fmla="*/ 58918 w 323554" name="connsiteX8"/>
                <a:gd fmla="*/ 189699 h 313525" name="connsiteY8"/>
                <a:gd fmla="*/ 149225 w 323554" name="connsiteX9"/>
                <a:gd fmla="*/ 165887 h 313525" name="connsiteY9"/>
                <a:gd fmla="*/ 142875 w 323554" name="connsiteX10"/>
                <a:gd fmla="*/ 186525 h 313525" name="connsiteY10"/>
                <a:gd fmla="*/ 153988 w 323554" name="connsiteX11"/>
                <a:gd fmla="*/ 196050 h 313525" name="connsiteY11"/>
                <a:gd fmla="*/ 173038 w 323554" name="connsiteX12"/>
                <a:gd fmla="*/ 188112 h 313525" name="connsiteY12"/>
                <a:gd fmla="*/ 145188 w 323554" name="connsiteX13"/>
                <a:gd fmla="*/ 151599 h 313525" name="connsiteY13"/>
                <a:gd fmla="*/ 187326 w 323554" name="connsiteX14"/>
                <a:gd fmla="*/ 190104 h 313525" name="connsiteY14"/>
                <a:gd fmla="*/ 138803 w 323554" name="connsiteX15"/>
                <a:gd fmla="*/ 210640 h 313525" name="connsiteY15"/>
                <a:gd fmla="*/ 131142 w 323554" name="connsiteX16"/>
                <a:gd fmla="*/ 210640 h 313525" name="connsiteY16"/>
                <a:gd fmla="*/ 129865 w 323554" name="connsiteX17"/>
                <a:gd fmla="*/ 202939 h 313525" name="connsiteY17"/>
                <a:gd fmla="*/ 145188 w 323554" name="connsiteX18"/>
                <a:gd fmla="*/ 151599 h 313525" name="connsiteY18"/>
                <a:gd fmla="*/ 58982 w 323554" name="connsiteX19"/>
                <a:gd fmla="*/ 146837 h 313525" name="connsiteY19"/>
                <a:gd fmla="*/ 130176 w 323554" name="connsiteX20"/>
                <a:gd fmla="*/ 146837 h 313525" name="connsiteY20"/>
                <a:gd fmla="*/ 130176 w 323554" name="connsiteX21"/>
                <a:gd fmla="*/ 148186 h 313525" name="connsiteY21"/>
                <a:gd fmla="*/ 122409 w 323554" name="connsiteX22"/>
                <a:gd fmla="*/ 173825 h 313525" name="connsiteY22"/>
                <a:gd fmla="*/ 58982 w 323554" name="connsiteX23"/>
                <a:gd fmla="*/ 173825 h 313525" name="connsiteY23"/>
                <a:gd fmla="*/ 46038 w 323554" name="connsiteX24"/>
                <a:gd fmla="*/ 160331 h 313525" name="connsiteY24"/>
                <a:gd fmla="*/ 58982 w 323554" name="connsiteX25"/>
                <a:gd fmla="*/ 146837 h 313525" name="connsiteY25"/>
                <a:gd fmla="*/ 59011 w 323554" name="connsiteX26"/>
                <a:gd fmla="*/ 105562 h 313525" name="connsiteY26"/>
                <a:gd fmla="*/ 166688 w 323554" name="connsiteX27"/>
                <a:gd fmla="*/ 105562 h 313525" name="connsiteY27"/>
                <a:gd fmla="*/ 144634 w 323554" name="connsiteX28"/>
                <a:gd fmla="*/ 130962 h 313525" name="connsiteY28"/>
                <a:gd fmla="*/ 59011 w 323554" name="connsiteX29"/>
                <a:gd fmla="*/ 130962 h 313525" name="connsiteY29"/>
                <a:gd fmla="*/ 46038 w 323554" name="connsiteX30"/>
                <a:gd fmla="*/ 118930 h 313525" name="connsiteY30"/>
                <a:gd fmla="*/ 59011 w 323554" name="connsiteX31"/>
                <a:gd fmla="*/ 105562 h 313525" name="connsiteY31"/>
                <a:gd fmla="*/ 226883 w 323554" name="connsiteX32"/>
                <a:gd fmla="*/ 81749 h 313525" name="connsiteY32"/>
                <a:gd fmla="*/ 224292 w 323554" name="connsiteX33"/>
                <a:gd fmla="*/ 83037 h 313525" name="connsiteY33"/>
                <a:gd fmla="*/ 171159 w 323554" name="connsiteX34"/>
                <a:gd fmla="*/ 140996 h 313525" name="connsiteY34"/>
                <a:gd fmla="*/ 172455 w 323554" name="connsiteX35"/>
                <a:gd fmla="*/ 146148 h 313525" name="connsiteY35"/>
                <a:gd fmla="*/ 175047 w 323554" name="connsiteX36"/>
                <a:gd fmla="*/ 148724 h 313525" name="connsiteY36"/>
                <a:gd fmla="*/ 177639 w 323554" name="connsiteX37"/>
                <a:gd fmla="*/ 150012 h 313525" name="connsiteY37"/>
                <a:gd fmla="*/ 180230 w 323554" name="connsiteX38"/>
                <a:gd fmla="*/ 148724 h 313525" name="connsiteY38"/>
                <a:gd fmla="*/ 232067 w 323554" name="connsiteX39"/>
                <a:gd fmla="*/ 90765 h 313525" name="connsiteY39"/>
                <a:gd fmla="*/ 232067 w 323554" name="connsiteX40"/>
                <a:gd fmla="*/ 85613 h 313525" name="connsiteY40"/>
                <a:gd fmla="*/ 229475 w 323554" name="connsiteX41"/>
                <a:gd fmla="*/ 83037 h 313525" name="connsiteY41"/>
                <a:gd fmla="*/ 226883 w 323554" name="connsiteX42"/>
                <a:gd fmla="*/ 81749 h 313525" name="connsiteY42"/>
                <a:gd fmla="*/ 247254 w 323554" name="connsiteX43"/>
                <a:gd fmla="*/ 62303 h 313525" name="connsiteY43"/>
                <a:gd fmla="*/ 242491 w 323554" name="connsiteX44"/>
                <a:gd fmla="*/ 63493 h 313525" name="connsiteY44"/>
                <a:gd fmla="*/ 237729 w 323554" name="connsiteX45"/>
                <a:gd fmla="*/ 68256 h 313525" name="connsiteY45"/>
                <a:gd fmla="*/ 236538 w 323554" name="connsiteX46"/>
                <a:gd fmla="*/ 70637 h 313525" name="connsiteY46"/>
                <a:gd fmla="*/ 237729 w 323554" name="connsiteX47"/>
                <a:gd fmla="*/ 73019 h 313525" name="connsiteY47"/>
                <a:gd fmla="*/ 240110 w 323554" name="connsiteX48"/>
                <a:gd fmla="*/ 74209 h 313525" name="connsiteY48"/>
                <a:gd fmla="*/ 242491 w 323554" name="connsiteX49"/>
                <a:gd fmla="*/ 75400 h 313525" name="connsiteY49"/>
                <a:gd fmla="*/ 244873 w 323554" name="connsiteX50"/>
                <a:gd fmla="*/ 75400 h 313525" name="connsiteY50"/>
                <a:gd fmla="*/ 244873 w 323554" name="connsiteX51"/>
                <a:gd fmla="*/ 74209 h 313525" name="connsiteY51"/>
                <a:gd fmla="*/ 249635 w 323554" name="connsiteX52"/>
                <a:gd fmla="*/ 69447 h 313525" name="connsiteY52"/>
                <a:gd fmla="*/ 249635 w 323554" name="connsiteX53"/>
                <a:gd fmla="*/ 64684 h 313525" name="connsiteY53"/>
                <a:gd fmla="*/ 247254 w 323554" name="connsiteX54"/>
                <a:gd fmla="*/ 62303 h 313525" name="connsiteY54"/>
                <a:gd fmla="*/ 24647 w 323554" name="connsiteX55"/>
                <a:gd fmla="*/ 48412 h 313525" name="connsiteY55"/>
                <a:gd fmla="*/ 201069 w 323554" name="connsiteX56"/>
                <a:gd fmla="*/ 48412 h 313525" name="connsiteY56"/>
                <a:gd fmla="*/ 214041 w 323554" name="connsiteX57"/>
                <a:gd fmla="*/ 52292 h 313525" name="connsiteY57"/>
                <a:gd fmla="*/ 193285 w 323554" name="connsiteX58"/>
                <a:gd fmla="*/ 76863 h 313525" name="connsiteY58"/>
                <a:gd fmla="*/ 181610 w 323554" name="connsiteX59"/>
                <a:gd fmla="*/ 72983 h 313525" name="connsiteY59"/>
                <a:gd fmla="*/ 45403 w 323554" name="connsiteX60"/>
                <a:gd fmla="*/ 72983 h 313525" name="connsiteY60"/>
                <a:gd fmla="*/ 24647 w 323554" name="connsiteX61"/>
                <a:gd fmla="*/ 93675 h 313525" name="connsiteY61"/>
                <a:gd fmla="*/ 24647 w 323554" name="connsiteX62"/>
                <a:gd fmla="*/ 268262 h 313525" name="connsiteY62"/>
                <a:gd fmla="*/ 45403 w 323554" name="connsiteX63"/>
                <a:gd fmla="*/ 287660 h 313525" name="connsiteY63"/>
                <a:gd fmla="*/ 181610 w 323554" name="connsiteX64"/>
                <a:gd fmla="*/ 287660 h 313525" name="connsiteY64"/>
                <a:gd fmla="*/ 202366 w 323554" name="connsiteX65"/>
                <a:gd fmla="*/ 268262 h 313525" name="connsiteY65"/>
                <a:gd fmla="*/ 202366 w 323554" name="connsiteX66"/>
                <a:gd fmla="*/ 202307 h 313525" name="connsiteY66"/>
                <a:gd fmla="*/ 203663 w 323554" name="connsiteX67"/>
                <a:gd fmla="*/ 201014 h 313525" name="connsiteY67"/>
                <a:gd fmla="*/ 206258 w 323554" name="connsiteX68"/>
                <a:gd fmla="*/ 198427 h 313525" name="connsiteY68"/>
                <a:gd fmla="*/ 227013 w 323554" name="connsiteX69"/>
                <a:gd fmla="*/ 175149 h 313525" name="connsiteY69"/>
                <a:gd fmla="*/ 227013 w 323554" name="connsiteX70"/>
                <a:gd fmla="*/ 287660 h 313525" name="connsiteY70"/>
                <a:gd fmla="*/ 201069 w 323554" name="connsiteX71"/>
                <a:gd fmla="*/ 313525 h 313525" name="connsiteY71"/>
                <a:gd fmla="*/ 25944 w 323554" name="connsiteX72"/>
                <a:gd fmla="*/ 313525 h 313525" name="connsiteY72"/>
                <a:gd fmla="*/ 0 w 323554" name="connsiteX73"/>
                <a:gd fmla="*/ 287660 h 313525" name="connsiteY73"/>
                <a:gd fmla="*/ 0 w 323554" name="connsiteX74"/>
                <a:gd fmla="*/ 72983 h 313525" name="connsiteY74"/>
                <a:gd fmla="*/ 24647 w 323554" name="connsiteX75"/>
                <a:gd fmla="*/ 48412 h 313525" name="connsiteY75"/>
                <a:gd fmla="*/ 242888 w 323554" name="connsiteX76"/>
                <a:gd fmla="*/ 42062 h 313525" name="connsiteY76"/>
                <a:gd fmla="*/ 285751 w 323554" name="connsiteX77"/>
                <a:gd fmla="*/ 81750 h 313525" name="connsiteY77"/>
                <a:gd fmla="*/ 279401 w 323554" name="connsiteX78"/>
                <a:gd fmla="*/ 89687 h 313525" name="connsiteY78"/>
                <a:gd fmla="*/ 200026 w 323554" name="connsiteX79"/>
                <a:gd fmla="*/ 178587 h 313525" name="connsiteY79"/>
                <a:gd fmla="*/ 193676 w 323554" name="connsiteX80"/>
                <a:gd fmla="*/ 184937 h 313525" name="connsiteY80"/>
                <a:gd fmla="*/ 150813 w 323554" name="connsiteX81"/>
                <a:gd fmla="*/ 146837 h 313525" name="connsiteY81"/>
                <a:gd fmla="*/ 155576 w 323554" name="connsiteX82"/>
                <a:gd fmla="*/ 138899 h 313525" name="connsiteY82"/>
                <a:gd fmla="*/ 236538 w 323554" name="connsiteX83"/>
                <a:gd fmla="*/ 48412 h 313525" name="connsiteY83"/>
                <a:gd fmla="*/ 257175 w 323554" name="connsiteX84"/>
                <a:gd fmla="*/ 26187 h 313525" name="connsiteY84"/>
                <a:gd fmla="*/ 301625 w 323554" name="connsiteX85"/>
                <a:gd fmla="*/ 64287 h 313525" name="connsiteY85"/>
                <a:gd fmla="*/ 295275 w 323554" name="connsiteX86"/>
                <a:gd fmla="*/ 72225 h 313525" name="connsiteY86"/>
                <a:gd fmla="*/ 290513 w 323554" name="connsiteX87"/>
                <a:gd fmla="*/ 75400 h 313525" name="connsiteY87"/>
                <a:gd fmla="*/ 247650 w 323554" name="connsiteX88"/>
                <a:gd fmla="*/ 37300 h 313525" name="connsiteY88"/>
                <a:gd fmla="*/ 250825 w 323554" name="connsiteX89"/>
                <a:gd fmla="*/ 34125 h 313525" name="connsiteY89"/>
                <a:gd fmla="*/ 285750 w 323554" name="connsiteX90"/>
                <a:gd fmla="*/ 11899 h 313525" name="connsiteY90"/>
                <a:gd fmla="*/ 279400 w 323554" name="connsiteX91"/>
                <a:gd fmla="*/ 19837 h 313525" name="connsiteY91"/>
                <a:gd fmla="*/ 304800 w 323554" name="connsiteX92"/>
                <a:gd fmla="*/ 43649 h 313525" name="connsiteY92"/>
                <a:gd fmla="*/ 312738 w 323554" name="connsiteX93"/>
                <a:gd fmla="*/ 35712 h 313525" name="connsiteY93"/>
                <a:gd fmla="*/ 285265 w 323554" name="connsiteX94"/>
                <a:gd fmla="*/ 516 h 313525" name="connsiteY94"/>
                <a:gd fmla="*/ 294336 w 323554" name="connsiteX95"/>
                <a:gd fmla="*/ 3151 h 313525" name="connsiteY95"/>
                <a:gd fmla="*/ 318958 w 323554" name="connsiteX96"/>
                <a:gd fmla="*/ 25545 h 313525" name="connsiteY96"/>
                <a:gd fmla="*/ 320254 w 323554" name="connsiteX97"/>
                <a:gd fmla="*/ 43987 h 313525" name="connsiteY97"/>
                <a:gd fmla="*/ 305999 w 323554" name="connsiteX98"/>
                <a:gd fmla="*/ 61112 h 313525" name="connsiteY98"/>
                <a:gd fmla="*/ 261938 w 323554" name="connsiteX99"/>
                <a:gd fmla="*/ 20276 h 313525" name="connsiteY99"/>
                <a:gd fmla="*/ 276193 w 323554" name="connsiteX100"/>
                <a:gd fmla="*/ 4468 h 313525" name="connsiteY100"/>
                <a:gd fmla="*/ 285265 w 323554" name="connsiteX101"/>
                <a:gd fmla="*/ 516 h 313525"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313525" w="323554">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3" name="TextBox 19"/>
            <p:cNvSpPr txBox="1"/>
            <p:nvPr/>
          </p:nvSpPr>
          <p:spPr>
            <a:xfrm>
              <a:off x="806808" y="5310367"/>
              <a:ext cx="1882624" cy="36576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mtClean="0" sz="1800">
                  <a:solidFill>
                    <a:schemeClr val="bg1"/>
                  </a:solidFill>
                  <a:latin typeface="+mn-lt"/>
                  <a:cs typeface="+mn-ea"/>
                  <a:sym typeface="+mn-lt"/>
                </a:rPr>
                <a:t>阶段工作挑战</a:t>
              </a:r>
            </a:p>
          </p:txBody>
        </p:sp>
      </p:grpSp>
      <p:grpSp>
        <p:nvGrpSpPr>
          <p:cNvPr id="42" name="组合 41"/>
          <p:cNvGrpSpPr/>
          <p:nvPr/>
        </p:nvGrpSpPr>
        <p:grpSpPr>
          <a:xfrm>
            <a:off x="3642632" y="2325321"/>
            <a:ext cx="1996986" cy="3526971"/>
            <a:chOff x="3642632" y="2170339"/>
            <a:chExt cx="1996986" cy="3526971"/>
          </a:xfrm>
        </p:grpSpPr>
        <p:grpSp>
          <p:nvGrpSpPr>
            <p:cNvPr id="8" name="组合 7"/>
            <p:cNvGrpSpPr/>
            <p:nvPr/>
          </p:nvGrpSpPr>
          <p:grpSpPr>
            <a:xfrm>
              <a:off x="3642632" y="2170339"/>
              <a:ext cx="1959429" cy="3526971"/>
              <a:chOff x="1219199" y="1915886"/>
              <a:chExt cx="1959429" cy="3526971"/>
            </a:xfrm>
          </p:grpSpPr>
          <p:cxnSp>
            <p:nvCxnSpPr>
              <p:cNvPr id="9" name="直接连接符 8"/>
              <p:cNvCxnSpPr/>
              <p:nvPr/>
            </p:nvCxnSpPr>
            <p:spPr>
              <a:xfrm flipH="1">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1" name="TextBox 19"/>
            <p:cNvSpPr txBox="1"/>
            <p:nvPr/>
          </p:nvSpPr>
          <p:spPr>
            <a:xfrm>
              <a:off x="3718082" y="3096393"/>
              <a:ext cx="1882624"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b="1" lang="zh-CN" smtClean="0" sz="2000">
                  <a:latin typeface="+mn-lt"/>
                  <a:cs typeface="+mn-ea"/>
                  <a:sym typeface="+mn-lt"/>
                </a:rPr>
                <a:t>业务管理培训</a:t>
              </a:r>
            </a:p>
          </p:txBody>
        </p:sp>
        <p:sp>
          <p:nvSpPr>
            <p:cNvPr id="22" name="文本框 21"/>
            <p:cNvSpPr txBox="1"/>
            <p:nvPr/>
          </p:nvSpPr>
          <p:spPr>
            <a:xfrm>
              <a:off x="3718082" y="3513513"/>
              <a:ext cx="1882623" cy="1463040"/>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lang="zh-CN" sz="1000">
                  <a:solidFill>
                    <a:schemeClr val="tx1">
                      <a:lumMod val="65000"/>
                      <a:lumOff val="35000"/>
                    </a:schemeClr>
                  </a:solidFill>
                  <a:cs typeface="+mn-ea"/>
                  <a:sym typeface="+mn-lt"/>
                </a:rPr>
                <a:t>用户可以在</a:t>
              </a:r>
            </a:p>
            <a:p>
              <a:pPr>
                <a:lnSpc>
                  <a:spcPct val="150000"/>
                </a:lnSpc>
              </a:pPr>
              <a:r>
                <a:rPr altLang="en-US" lang="zh-CN" sz="1000">
                  <a:solidFill>
                    <a:schemeClr val="tx1">
                      <a:lumMod val="65000"/>
                      <a:lumOff val="35000"/>
                    </a:schemeClr>
                  </a:solidFill>
                  <a:cs typeface="+mn-ea"/>
                  <a:sym typeface="+mn-lt"/>
                </a:rPr>
                <a:t>投影仪或者计</a:t>
              </a:r>
            </a:p>
            <a:p>
              <a:pPr>
                <a:lnSpc>
                  <a:spcPct val="150000"/>
                </a:lnSpc>
              </a:pPr>
              <a:r>
                <a:rPr altLang="en-US" lang="zh-CN" sz="1000">
                  <a:solidFill>
                    <a:schemeClr val="tx1">
                      <a:lumMod val="65000"/>
                      <a:lumOff val="35000"/>
                    </a:schemeClr>
                  </a:solidFill>
                  <a:cs typeface="+mn-ea"/>
                  <a:sym typeface="+mn-lt"/>
                </a:rPr>
                <a:t>算机上进行演示也可</a:t>
              </a:r>
            </a:p>
            <a:p>
              <a:pPr>
                <a:lnSpc>
                  <a:spcPct val="150000"/>
                </a:lnSpc>
              </a:pPr>
              <a:r>
                <a:rPr altLang="en-US" lang="zh-CN" sz="1000">
                  <a:solidFill>
                    <a:schemeClr val="tx1">
                      <a:lumMod val="65000"/>
                      <a:lumOff val="35000"/>
                    </a:schemeClr>
                  </a:solidFill>
                  <a:cs typeface="+mn-ea"/>
                  <a:sym typeface="+mn-lt"/>
                </a:rPr>
                <a:t>以将演示文</a:t>
              </a:r>
            </a:p>
            <a:p>
              <a:pPr>
                <a:lnSpc>
                  <a:spcPct val="150000"/>
                </a:lnSpc>
              </a:pPr>
              <a:r>
                <a:rPr altLang="en-US" lang="zh-CN" sz="1000">
                  <a:solidFill>
                    <a:schemeClr val="tx1">
                      <a:lumMod val="65000"/>
                      <a:lumOff val="35000"/>
                    </a:schemeClr>
                  </a:solidFill>
                  <a:cs typeface="+mn-ea"/>
                  <a:sym typeface="+mn-lt"/>
                </a:rPr>
                <a:t>稿打印出来制</a:t>
              </a:r>
            </a:p>
            <a:p>
              <a:pPr>
                <a:lnSpc>
                  <a:spcPct val="150000"/>
                </a:lnSpc>
              </a:pPr>
              <a:r>
                <a:rPr altLang="en-US" lang="zh-CN" sz="1000">
                  <a:solidFill>
                    <a:schemeClr val="tx1">
                      <a:lumMod val="65000"/>
                      <a:lumOff val="35000"/>
                    </a:schemeClr>
                  </a:solidFill>
                  <a:cs typeface="+mn-ea"/>
                  <a:sym typeface="+mn-lt"/>
                </a:rPr>
                <a:t>作成胶片</a:t>
              </a:r>
            </a:p>
          </p:txBody>
        </p:sp>
        <p:sp>
          <p:nvSpPr>
            <p:cNvPr id="38" name="椭圆 29"/>
            <p:cNvSpPr/>
            <p:nvPr/>
          </p:nvSpPr>
          <p:spPr>
            <a:xfrm>
              <a:off x="3809547" y="2290508"/>
              <a:ext cx="609600" cy="452190"/>
            </a:xfrm>
            <a:custGeom>
              <a:gdLst>
                <a:gd fmla="*/ 9246 w 338138" name="connsiteX0"/>
                <a:gd fmla="*/ 217487 h 250825" name="connsiteY0"/>
                <a:gd fmla="*/ 328892 w 338138" name="connsiteX1"/>
                <a:gd fmla="*/ 217487 h 250825" name="connsiteY1"/>
                <a:gd fmla="*/ 338138 w 338138" name="connsiteX2"/>
                <a:gd fmla="*/ 226822 h 250825" name="connsiteY2"/>
                <a:gd fmla="*/ 314363 w 338138" name="connsiteX3"/>
                <a:gd fmla="*/ 250825 h 250825" name="connsiteY3"/>
                <a:gd fmla="*/ 23775 w 338138" name="connsiteX4"/>
                <a:gd fmla="*/ 250825 h 250825" name="connsiteY4"/>
                <a:gd fmla="*/ 0 w 338138" name="connsiteX5"/>
                <a:gd fmla="*/ 226822 h 250825" name="connsiteY5"/>
                <a:gd fmla="*/ 9246 w 338138" name="connsiteX6"/>
                <a:gd fmla="*/ 217487 h 250825" name="connsiteY6"/>
                <a:gd fmla="*/ 100182 w 338138" name="connsiteX7"/>
                <a:gd fmla="*/ 100012 h 250825" name="connsiteY7"/>
                <a:gd fmla="*/ 123655 w 338138" name="connsiteX8"/>
                <a:gd fmla="*/ 100012 h 250825" name="connsiteY8"/>
                <a:gd fmla="*/ 130175 w 338138" name="connsiteX9"/>
                <a:gd fmla="*/ 106705 h 250825" name="connsiteY9"/>
                <a:gd fmla="*/ 130175 w 338138" name="connsiteX10"/>
                <a:gd fmla="*/ 161583 h 250825" name="connsiteY10"/>
                <a:gd fmla="*/ 123655 w 338138" name="connsiteX11"/>
                <a:gd fmla="*/ 168275 h 250825" name="connsiteY11"/>
                <a:gd fmla="*/ 100182 w 338138" name="connsiteX12"/>
                <a:gd fmla="*/ 168275 h 250825" name="connsiteY12"/>
                <a:gd fmla="*/ 93662 w 338138" name="connsiteX13"/>
                <a:gd fmla="*/ 161583 h 250825" name="connsiteY13"/>
                <a:gd fmla="*/ 93662 w 338138" name="connsiteX14"/>
                <a:gd fmla="*/ 106705 h 250825" name="connsiteY14"/>
                <a:gd fmla="*/ 100182 w 338138" name="connsiteX15"/>
                <a:gd fmla="*/ 100012 h 250825" name="connsiteY15"/>
                <a:gd fmla="*/ 157332 w 338138" name="connsiteX16"/>
                <a:gd fmla="*/ 77787 h 250825" name="connsiteY16"/>
                <a:gd fmla="*/ 180805 w 338138" name="connsiteX17"/>
                <a:gd fmla="*/ 77787 h 250825" name="connsiteY17"/>
                <a:gd fmla="*/ 187325 w 338138" name="connsiteX18"/>
                <a:gd fmla="*/ 84441 h 250825" name="connsiteY18"/>
                <a:gd fmla="*/ 187325 w 338138" name="connsiteX19"/>
                <a:gd fmla="*/ 161622 h 250825" name="connsiteY19"/>
                <a:gd fmla="*/ 180805 w 338138" name="connsiteX20"/>
                <a:gd fmla="*/ 168275 h 250825" name="connsiteY20"/>
                <a:gd fmla="*/ 157332 w 338138" name="connsiteX21"/>
                <a:gd fmla="*/ 168275 h 250825" name="connsiteY21"/>
                <a:gd fmla="*/ 150812 w 338138" name="connsiteX22"/>
                <a:gd fmla="*/ 161622 h 250825" name="connsiteY22"/>
                <a:gd fmla="*/ 150812 w 338138" name="connsiteX23"/>
                <a:gd fmla="*/ 84441 h 250825" name="connsiteY23"/>
                <a:gd fmla="*/ 157332 w 338138" name="connsiteX24"/>
                <a:gd fmla="*/ 77787 h 250825" name="connsiteY24"/>
                <a:gd fmla="*/ 216070 w 338138" name="connsiteX25"/>
                <a:gd fmla="*/ 49212 h 250825" name="connsiteY25"/>
                <a:gd fmla="*/ 239543 w 338138" name="connsiteX26"/>
                <a:gd fmla="*/ 49212 h 250825" name="connsiteY26"/>
                <a:gd fmla="*/ 246063 w 338138" name="connsiteX27"/>
                <a:gd fmla="*/ 55827 h 250825" name="connsiteY27"/>
                <a:gd fmla="*/ 246063 w 338138" name="connsiteX28"/>
                <a:gd fmla="*/ 161661 h 250825" name="connsiteY28"/>
                <a:gd fmla="*/ 239543 w 338138" name="connsiteX29"/>
                <a:gd fmla="*/ 168275 h 250825" name="connsiteY29"/>
                <a:gd fmla="*/ 216070 w 338138" name="connsiteX30"/>
                <a:gd fmla="*/ 168275 h 250825" name="connsiteY30"/>
                <a:gd fmla="*/ 209550 w 338138" name="connsiteX31"/>
                <a:gd fmla="*/ 161661 h 250825" name="connsiteY31"/>
                <a:gd fmla="*/ 209550 w 338138" name="connsiteX32"/>
                <a:gd fmla="*/ 55827 h 250825" name="connsiteY32"/>
                <a:gd fmla="*/ 216070 w 338138" name="connsiteX33"/>
                <a:gd fmla="*/ 49212 h 250825" name="connsiteY33"/>
                <a:gd fmla="*/ 53428 w 338138" name="connsiteX34"/>
                <a:gd fmla="*/ 22225 h 250825" name="connsiteY34"/>
                <a:gd fmla="*/ 50800 w 338138" name="connsiteX35"/>
                <a:gd fmla="*/ 24858 h 250825" name="connsiteY35"/>
                <a:gd fmla="*/ 50800 w 338138" name="connsiteX36"/>
                <a:gd fmla="*/ 182834 h 250825" name="connsiteY36"/>
                <a:gd fmla="*/ 53428 w 338138" name="connsiteX37"/>
                <a:gd fmla="*/ 184150 h 250825" name="connsiteY37"/>
                <a:gd fmla="*/ 284710 w 338138" name="connsiteX38"/>
                <a:gd fmla="*/ 184150 h 250825" name="connsiteY38"/>
                <a:gd fmla="*/ 287338 w 338138" name="connsiteX39"/>
                <a:gd fmla="*/ 182834 h 250825" name="connsiteY39"/>
                <a:gd fmla="*/ 287338 w 338138" name="connsiteX40"/>
                <a:gd fmla="*/ 24858 h 250825" name="connsiteY40"/>
                <a:gd fmla="*/ 284710 w 338138" name="connsiteX41"/>
                <a:gd fmla="*/ 22225 h 250825" name="connsiteY41"/>
                <a:gd fmla="*/ 53428 w 338138" name="connsiteX42"/>
                <a:gd fmla="*/ 22225 h 250825" name="connsiteY42"/>
                <a:gd fmla="*/ 53663 w 338138" name="connsiteX43"/>
                <a:gd fmla="*/ 0 h 250825" name="connsiteY43"/>
                <a:gd fmla="*/ 286062 w 338138" name="connsiteX44"/>
                <a:gd fmla="*/ 0 h 250825" name="connsiteY44"/>
                <a:gd fmla="*/ 311150 w 338138" name="connsiteX45"/>
                <a:gd fmla="*/ 25008 h 250825" name="connsiteY45"/>
                <a:gd fmla="*/ 311150 w 338138" name="connsiteX46"/>
                <a:gd fmla="*/ 182955 h 250825" name="connsiteY46"/>
                <a:gd fmla="*/ 286062 w 338138" name="connsiteX47"/>
                <a:gd fmla="*/ 207963 h 250825" name="connsiteY47"/>
                <a:gd fmla="*/ 53663 w 338138" name="connsiteX48"/>
                <a:gd fmla="*/ 207963 h 250825" name="connsiteY48"/>
                <a:gd fmla="*/ 28575 w 338138" name="connsiteX49"/>
                <a:gd fmla="*/ 182955 h 250825" name="connsiteY49"/>
                <a:gd fmla="*/ 28575 w 338138" name="connsiteX50"/>
                <a:gd fmla="*/ 25008 h 250825" name="connsiteY50"/>
                <a:gd fmla="*/ 53663 w 338138" name="connsiteX51"/>
                <a:gd fmla="*/ 0 h 25082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50825" w="338138">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4" name="TextBox 19"/>
            <p:cNvSpPr txBox="1"/>
            <p:nvPr/>
          </p:nvSpPr>
          <p:spPr>
            <a:xfrm>
              <a:off x="3756994" y="5310367"/>
              <a:ext cx="1882624" cy="36576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1800">
                  <a:solidFill>
                    <a:schemeClr val="bg1"/>
                  </a:solidFill>
                  <a:latin typeface="+mn-lt"/>
                  <a:cs typeface="+mn-ea"/>
                  <a:sym typeface="+mn-lt"/>
                </a:rPr>
                <a:t>阶段工作挑战</a:t>
              </a:r>
            </a:p>
          </p:txBody>
        </p:sp>
      </p:grpSp>
      <p:grpSp>
        <p:nvGrpSpPr>
          <p:cNvPr id="43" name="组合 42"/>
          <p:cNvGrpSpPr/>
          <p:nvPr/>
        </p:nvGrpSpPr>
        <p:grpSpPr>
          <a:xfrm>
            <a:off x="6589939" y="2325321"/>
            <a:ext cx="1994107" cy="3526971"/>
            <a:chOff x="6589939" y="2170339"/>
            <a:chExt cx="1994107" cy="3526971"/>
          </a:xfrm>
        </p:grpSpPr>
        <p:grpSp>
          <p:nvGrpSpPr>
            <p:cNvPr id="11" name="组合 10"/>
            <p:cNvGrpSpPr/>
            <p:nvPr/>
          </p:nvGrpSpPr>
          <p:grpSpPr>
            <a:xfrm>
              <a:off x="6589939" y="2170339"/>
              <a:ext cx="1959429" cy="3526971"/>
              <a:chOff x="1219199" y="1915886"/>
              <a:chExt cx="1959429" cy="3526971"/>
            </a:xfrm>
          </p:grpSpPr>
          <p:cxnSp>
            <p:nvCxnSpPr>
              <p:cNvPr id="12" name="直接连接符 11"/>
              <p:cNvCxnSpPr/>
              <p:nvPr/>
            </p:nvCxnSpPr>
            <p:spPr>
              <a:xfrm flipH="1">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4" name="TextBox 19"/>
            <p:cNvSpPr txBox="1"/>
            <p:nvPr/>
          </p:nvSpPr>
          <p:spPr>
            <a:xfrm>
              <a:off x="6662511" y="3096393"/>
              <a:ext cx="1882624"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b="1" lang="zh-CN" smtClean="0" sz="2000">
                  <a:latin typeface="+mn-lt"/>
                  <a:cs typeface="+mn-ea"/>
                  <a:sym typeface="+mn-lt"/>
                </a:rPr>
                <a:t>市场营销管理</a:t>
              </a:r>
            </a:p>
          </p:txBody>
        </p:sp>
        <p:sp>
          <p:nvSpPr>
            <p:cNvPr id="25" name="文本框 24"/>
            <p:cNvSpPr txBox="1"/>
            <p:nvPr/>
          </p:nvSpPr>
          <p:spPr>
            <a:xfrm>
              <a:off x="6662511" y="3513513"/>
              <a:ext cx="1882623" cy="1463040"/>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lang="zh-CN" sz="1000">
                  <a:solidFill>
                    <a:schemeClr val="tx1">
                      <a:lumMod val="65000"/>
                      <a:lumOff val="35000"/>
                    </a:schemeClr>
                  </a:solidFill>
                  <a:cs typeface="+mn-ea"/>
                  <a:sym typeface="+mn-lt"/>
                </a:rPr>
                <a:t>用户可以在</a:t>
              </a:r>
            </a:p>
            <a:p>
              <a:pPr>
                <a:lnSpc>
                  <a:spcPct val="150000"/>
                </a:lnSpc>
              </a:pPr>
              <a:r>
                <a:rPr altLang="en-US" lang="zh-CN" sz="1000">
                  <a:solidFill>
                    <a:schemeClr val="tx1">
                      <a:lumMod val="65000"/>
                      <a:lumOff val="35000"/>
                    </a:schemeClr>
                  </a:solidFill>
                  <a:cs typeface="+mn-ea"/>
                  <a:sym typeface="+mn-lt"/>
                </a:rPr>
                <a:t>投影仪或者计</a:t>
              </a:r>
            </a:p>
            <a:p>
              <a:pPr>
                <a:lnSpc>
                  <a:spcPct val="150000"/>
                </a:lnSpc>
              </a:pPr>
              <a:r>
                <a:rPr altLang="en-US" lang="zh-CN" sz="1000">
                  <a:solidFill>
                    <a:schemeClr val="tx1">
                      <a:lumMod val="65000"/>
                      <a:lumOff val="35000"/>
                    </a:schemeClr>
                  </a:solidFill>
                  <a:cs typeface="+mn-ea"/>
                  <a:sym typeface="+mn-lt"/>
                </a:rPr>
                <a:t>算机上进行演示也可</a:t>
              </a:r>
            </a:p>
            <a:p>
              <a:pPr>
                <a:lnSpc>
                  <a:spcPct val="150000"/>
                </a:lnSpc>
              </a:pPr>
              <a:r>
                <a:rPr altLang="en-US" lang="zh-CN" sz="1000">
                  <a:solidFill>
                    <a:schemeClr val="tx1">
                      <a:lumMod val="65000"/>
                      <a:lumOff val="35000"/>
                    </a:schemeClr>
                  </a:solidFill>
                  <a:cs typeface="+mn-ea"/>
                  <a:sym typeface="+mn-lt"/>
                </a:rPr>
                <a:t>以将演示文</a:t>
              </a:r>
            </a:p>
            <a:p>
              <a:pPr>
                <a:lnSpc>
                  <a:spcPct val="150000"/>
                </a:lnSpc>
              </a:pPr>
              <a:r>
                <a:rPr altLang="en-US" lang="zh-CN" sz="1000">
                  <a:solidFill>
                    <a:schemeClr val="tx1">
                      <a:lumMod val="65000"/>
                      <a:lumOff val="35000"/>
                    </a:schemeClr>
                  </a:solidFill>
                  <a:cs typeface="+mn-ea"/>
                  <a:sym typeface="+mn-lt"/>
                </a:rPr>
                <a:t>稿打印出来制</a:t>
              </a:r>
            </a:p>
            <a:p>
              <a:pPr>
                <a:lnSpc>
                  <a:spcPct val="150000"/>
                </a:lnSpc>
              </a:pPr>
              <a:r>
                <a:rPr altLang="en-US" lang="zh-CN" sz="1000">
                  <a:solidFill>
                    <a:schemeClr val="tx1">
                      <a:lumMod val="65000"/>
                      <a:lumOff val="35000"/>
                    </a:schemeClr>
                  </a:solidFill>
                  <a:cs typeface="+mn-ea"/>
                  <a:sym typeface="+mn-lt"/>
                </a:rPr>
                <a:t>作成胶片</a:t>
              </a:r>
            </a:p>
          </p:txBody>
        </p:sp>
        <p:sp>
          <p:nvSpPr>
            <p:cNvPr id="39" name="椭圆 30"/>
            <p:cNvSpPr/>
            <p:nvPr/>
          </p:nvSpPr>
          <p:spPr>
            <a:xfrm>
              <a:off x="6756854" y="2228975"/>
              <a:ext cx="609600" cy="575256"/>
            </a:xfrm>
            <a:custGeom>
              <a:gdLst>
                <a:gd fmla="*/ 255815 w 338138" name="connsiteX0"/>
                <a:gd fmla="*/ 276225 h 319088" name="connsiteY0"/>
                <a:gd fmla="*/ 267653 w 338138" name="connsiteX1"/>
                <a:gd fmla="*/ 282720 h 319088" name="connsiteY1"/>
                <a:gd fmla="*/ 275546 w 338138" name="connsiteX2"/>
                <a:gd fmla="*/ 282720 h 319088" name="connsiteY2"/>
                <a:gd fmla="*/ 287384 w 338138" name="connsiteX3"/>
                <a:gd fmla="*/ 276225 h 319088" name="connsiteY3"/>
                <a:gd fmla="*/ 290015 w 338138" name="connsiteX4"/>
                <a:gd fmla="*/ 277524 h 319088" name="connsiteY4"/>
                <a:gd fmla="*/ 295276 w 338138" name="connsiteX5"/>
                <a:gd fmla="*/ 284018 h 319088" name="connsiteY5"/>
                <a:gd fmla="*/ 295276 w 338138" name="connsiteX6"/>
                <a:gd fmla="*/ 315191 h 319088" name="connsiteY6"/>
                <a:gd fmla="*/ 271600 w 338138" name="connsiteX7"/>
                <a:gd fmla="*/ 319088 h 319088" name="connsiteY7"/>
                <a:gd fmla="*/ 249238 w 338138" name="connsiteX8"/>
                <a:gd fmla="*/ 315191 h 319088" name="connsiteY8"/>
                <a:gd fmla="*/ 249238 w 338138" name="connsiteX9"/>
                <a:gd fmla="*/ 284018 h 319088" name="connsiteY9"/>
                <a:gd fmla="*/ 253184 w 338138" name="connsiteX10"/>
                <a:gd fmla="*/ 277524 h 319088" name="connsiteY10"/>
                <a:gd fmla="*/ 255815 w 338138" name="connsiteX11"/>
                <a:gd fmla="*/ 276225 h 319088" name="connsiteY11"/>
                <a:gd fmla="*/ 50755 w 338138" name="connsiteX12"/>
                <a:gd fmla="*/ 276225 h 319088" name="connsiteY12"/>
                <a:gd fmla="*/ 62593 w 338138" name="connsiteX13"/>
                <a:gd fmla="*/ 282720 h 319088" name="connsiteY13"/>
                <a:gd fmla="*/ 70486 w 338138" name="connsiteX14"/>
                <a:gd fmla="*/ 282720 h 319088" name="connsiteY14"/>
                <a:gd fmla="*/ 82324 w 338138" name="connsiteX15"/>
                <a:gd fmla="*/ 276225 h 319088" name="connsiteY15"/>
                <a:gd fmla="*/ 84955 w 338138" name="connsiteX16"/>
                <a:gd fmla="*/ 277524 h 319088" name="connsiteY16"/>
                <a:gd fmla="*/ 88901 w 338138" name="connsiteX17"/>
                <a:gd fmla="*/ 284018 h 319088" name="connsiteY17"/>
                <a:gd fmla="*/ 88901 w 338138" name="connsiteX18"/>
                <a:gd fmla="*/ 315191 h 319088" name="connsiteY18"/>
                <a:gd fmla="*/ 66539 w 338138" name="connsiteX19"/>
                <a:gd fmla="*/ 319088 h 319088" name="connsiteY19"/>
                <a:gd fmla="*/ 42863 w 338138" name="connsiteX20"/>
                <a:gd fmla="*/ 315191 h 319088" name="connsiteY20"/>
                <a:gd fmla="*/ 42863 w 338138" name="connsiteX21"/>
                <a:gd fmla="*/ 284018 h 319088" name="connsiteY21"/>
                <a:gd fmla="*/ 48124 w 338138" name="connsiteX22"/>
                <a:gd fmla="*/ 277524 h 319088" name="connsiteY22"/>
                <a:gd fmla="*/ 50755 w 338138" name="connsiteX23"/>
                <a:gd fmla="*/ 276225 h 319088" name="connsiteY23"/>
                <a:gd fmla="*/ 273050 w 338138" name="connsiteX24"/>
                <a:gd fmla="*/ 214313 h 319088" name="connsiteY24"/>
                <a:gd fmla="*/ 282575 w 338138" name="connsiteX25"/>
                <a:gd fmla="*/ 224632 h 319088" name="connsiteY25"/>
                <a:gd fmla="*/ 273050 w 338138" name="connsiteX26"/>
                <a:gd fmla="*/ 234951 h 319088" name="connsiteY26"/>
                <a:gd fmla="*/ 263525 w 338138" name="connsiteX27"/>
                <a:gd fmla="*/ 224632 h 319088" name="connsiteY27"/>
                <a:gd fmla="*/ 273050 w 338138" name="connsiteX28"/>
                <a:gd fmla="*/ 214313 h 319088" name="connsiteY28"/>
                <a:gd fmla="*/ 65882 w 338138" name="connsiteX29"/>
                <a:gd fmla="*/ 214313 h 319088" name="connsiteY29"/>
                <a:gd fmla="*/ 76201 w 338138" name="connsiteX30"/>
                <a:gd fmla="*/ 224632 h 319088" name="connsiteY30"/>
                <a:gd fmla="*/ 65882 w 338138" name="connsiteX31"/>
                <a:gd fmla="*/ 234951 h 319088" name="connsiteY31"/>
                <a:gd fmla="*/ 55563 w 338138" name="connsiteX32"/>
                <a:gd fmla="*/ 224632 h 319088" name="connsiteY32"/>
                <a:gd fmla="*/ 65882 w 338138" name="connsiteX33"/>
                <a:gd fmla="*/ 214313 h 319088" name="connsiteY33"/>
                <a:gd fmla="*/ 272257 w 338138" name="connsiteX34"/>
                <a:gd fmla="*/ 196850 h 319088" name="connsiteY34"/>
                <a:gd fmla="*/ 244475 w 338138" name="connsiteX35"/>
                <a:gd fmla="*/ 224632 h 319088" name="connsiteY35"/>
                <a:gd fmla="*/ 272257 w 338138" name="connsiteX36"/>
                <a:gd fmla="*/ 252414 h 319088" name="connsiteY36"/>
                <a:gd fmla="*/ 300039 w 338138" name="connsiteX37"/>
                <a:gd fmla="*/ 224632 h 319088" name="connsiteY37"/>
                <a:gd fmla="*/ 272257 w 338138" name="connsiteX38"/>
                <a:gd fmla="*/ 196850 h 319088" name="connsiteY38"/>
                <a:gd fmla="*/ 65882 w 338138" name="connsiteX39"/>
                <a:gd fmla="*/ 196850 h 319088" name="connsiteY39"/>
                <a:gd fmla="*/ 38100 w 338138" name="connsiteX40"/>
                <a:gd fmla="*/ 224632 h 319088" name="connsiteY40"/>
                <a:gd fmla="*/ 65882 w 338138" name="connsiteX41"/>
                <a:gd fmla="*/ 252414 h 319088" name="connsiteY41"/>
                <a:gd fmla="*/ 93664 w 338138" name="connsiteX42"/>
                <a:gd fmla="*/ 224632 h 319088" name="connsiteY42"/>
                <a:gd fmla="*/ 65882 w 338138" name="connsiteX43"/>
                <a:gd fmla="*/ 196850 h 319088" name="connsiteY43"/>
                <a:gd fmla="*/ 272257 w 338138" name="connsiteX44"/>
                <a:gd fmla="*/ 187325 h 319088" name="connsiteY44"/>
                <a:gd fmla="*/ 338138 w 338138" name="connsiteX45"/>
                <a:gd fmla="*/ 253322 h 319088" name="connsiteY45"/>
                <a:gd fmla="*/ 313103 w 338138" name="connsiteX46"/>
                <a:gd fmla="*/ 304800 h 319088" name="connsiteY46"/>
                <a:gd fmla="*/ 313103 w 338138" name="connsiteX47"/>
                <a:gd fmla="*/ 283681 h 319088" name="connsiteY47"/>
                <a:gd fmla="*/ 295974 w 338138" name="connsiteX48"/>
                <a:gd fmla="*/ 259922 h 319088" name="connsiteY48"/>
                <a:gd fmla="*/ 290704 w 338138" name="connsiteX49"/>
                <a:gd fmla="*/ 258602 h 319088" name="connsiteY49"/>
                <a:gd fmla="*/ 284115 w 338138" name="connsiteX50"/>
                <a:gd fmla="*/ 258602 h 319088" name="connsiteY50"/>
                <a:gd fmla="*/ 272257 w 338138" name="connsiteX51"/>
                <a:gd fmla="*/ 265202 h 319088" name="connsiteY51"/>
                <a:gd fmla="*/ 260398 w 338138" name="connsiteX52"/>
                <a:gd fmla="*/ 258602 h 319088" name="connsiteY52"/>
                <a:gd fmla="*/ 255128 w 338138" name="connsiteX53"/>
                <a:gd fmla="*/ 258602 h 319088" name="connsiteY53"/>
                <a:gd fmla="*/ 248539 w 338138" name="connsiteX54"/>
                <a:gd fmla="*/ 259922 h 319088" name="connsiteY54"/>
                <a:gd fmla="*/ 232728 w 338138" name="connsiteX55"/>
                <a:gd fmla="*/ 283681 h 319088" name="connsiteY55"/>
                <a:gd fmla="*/ 232728 w 338138" name="connsiteX56"/>
                <a:gd fmla="*/ 304800 h 319088" name="connsiteY56"/>
                <a:gd fmla="*/ 206375 w 338138" name="connsiteX57"/>
                <a:gd fmla="*/ 253322 h 319088" name="connsiteY57"/>
                <a:gd fmla="*/ 272257 w 338138" name="connsiteX58"/>
                <a:gd fmla="*/ 187325 h 319088" name="connsiteY58"/>
                <a:gd fmla="*/ 65881 w 338138" name="connsiteX59"/>
                <a:gd fmla="*/ 187325 h 319088" name="connsiteY59"/>
                <a:gd fmla="*/ 131763 w 338138" name="connsiteX60"/>
                <a:gd fmla="*/ 253322 h 319088" name="connsiteY60"/>
                <a:gd fmla="*/ 105410 w 338138" name="connsiteX61"/>
                <a:gd fmla="*/ 304800 h 319088" name="connsiteY61"/>
                <a:gd fmla="*/ 105410 w 338138" name="connsiteX62"/>
                <a:gd fmla="*/ 283681 h 319088" name="connsiteY62"/>
                <a:gd fmla="*/ 89599 w 338138" name="connsiteX63"/>
                <a:gd fmla="*/ 259922 h 319088" name="connsiteY63"/>
                <a:gd fmla="*/ 83010 w 338138" name="connsiteX64"/>
                <a:gd fmla="*/ 258602 h 319088" name="connsiteY64"/>
                <a:gd fmla="*/ 77740 w 338138" name="connsiteX65"/>
                <a:gd fmla="*/ 258602 h 319088" name="connsiteY65"/>
                <a:gd fmla="*/ 65881 w 338138" name="connsiteX66"/>
                <a:gd fmla="*/ 265202 h 319088" name="connsiteY66"/>
                <a:gd fmla="*/ 54023 w 338138" name="connsiteX67"/>
                <a:gd fmla="*/ 258602 h 319088" name="connsiteY67"/>
                <a:gd fmla="*/ 47434 w 338138" name="connsiteX68"/>
                <a:gd fmla="*/ 258602 h 319088" name="connsiteY68"/>
                <a:gd fmla="*/ 42164 w 338138" name="connsiteX69"/>
                <a:gd fmla="*/ 259922 h 319088" name="connsiteY69"/>
                <a:gd fmla="*/ 25035 w 338138" name="connsiteX70"/>
                <a:gd fmla="*/ 283681 h 319088" name="connsiteY70"/>
                <a:gd fmla="*/ 25035 w 338138" name="connsiteX71"/>
                <a:gd fmla="*/ 304800 h 319088" name="connsiteY71"/>
                <a:gd fmla="*/ 0 w 338138" name="connsiteX72"/>
                <a:gd fmla="*/ 253322 h 319088" name="connsiteY72"/>
                <a:gd fmla="*/ 65881 w 338138" name="connsiteX73"/>
                <a:gd fmla="*/ 187325 h 319088" name="connsiteY73"/>
                <a:gd fmla="*/ 159754 w 338138" name="connsiteX74"/>
                <a:gd fmla="*/ 149225 h 319088" name="connsiteY74"/>
                <a:gd fmla="*/ 169069 w 338138" name="connsiteX75"/>
                <a:gd fmla="*/ 149225 h 319088" name="connsiteY75"/>
                <a:gd fmla="*/ 178384 w 338138" name="connsiteX76"/>
                <a:gd fmla="*/ 149225 h 319088" name="connsiteY76"/>
                <a:gd fmla="*/ 178384 w 338138" name="connsiteX77"/>
                <a:gd fmla="*/ 175331 h 319088" name="connsiteY77"/>
                <a:gd fmla="*/ 214313 w 338138" name="connsiteX78"/>
                <a:gd fmla="*/ 193605 h 319088" name="connsiteY78"/>
                <a:gd fmla="*/ 202337 w 338138" name="connsiteX79"/>
                <a:gd fmla="*/ 207963 h 319088" name="connsiteY79"/>
                <a:gd fmla="*/ 169069 w 338138" name="connsiteX80"/>
                <a:gd fmla="*/ 190994 h 319088" name="connsiteY80"/>
                <a:gd fmla="*/ 135802 w 338138" name="connsiteX81"/>
                <a:gd fmla="*/ 207963 h 319088" name="connsiteY81"/>
                <a:gd fmla="*/ 123825 w 338138" name="connsiteX82"/>
                <a:gd fmla="*/ 193605 h 319088" name="connsiteY82"/>
                <a:gd fmla="*/ 159754 w 338138" name="connsiteX83"/>
                <a:gd fmla="*/ 175331 h 319088" name="connsiteY83"/>
                <a:gd fmla="*/ 159754 w 338138" name="connsiteX84"/>
                <a:gd fmla="*/ 149225 h 319088" name="connsiteY84"/>
                <a:gd fmla="*/ 154175 w 338138" name="connsiteX85"/>
                <a:gd fmla="*/ 88900 h 319088" name="connsiteY85"/>
                <a:gd fmla="*/ 165941 w 338138" name="connsiteX86"/>
                <a:gd fmla="*/ 95394 h 319088" name="connsiteY86"/>
                <a:gd fmla="*/ 173785 w 338138" name="connsiteX87"/>
                <a:gd fmla="*/ 95394 h 319088" name="connsiteY87"/>
                <a:gd fmla="*/ 185551 w 338138" name="connsiteX88"/>
                <a:gd fmla="*/ 88900 h 319088" name="connsiteY88"/>
                <a:gd fmla="*/ 188166 w 338138" name="connsiteX89"/>
                <a:gd fmla="*/ 90199 h 319088" name="connsiteY89"/>
                <a:gd fmla="*/ 192088 w 338138" name="connsiteX90"/>
                <a:gd fmla="*/ 96693 h 319088" name="connsiteY90"/>
                <a:gd fmla="*/ 192088 w 338138" name="connsiteX91"/>
                <a:gd fmla="*/ 126567 h 319088" name="connsiteY91"/>
                <a:gd fmla="*/ 169863 w 338138" name="connsiteX92"/>
                <a:gd fmla="*/ 131763 h 319088" name="connsiteY92"/>
                <a:gd fmla="*/ 147638 w 338138" name="connsiteX93"/>
                <a:gd fmla="*/ 126567 h 319088" name="connsiteY93"/>
                <a:gd fmla="*/ 147638 w 338138" name="connsiteX94"/>
                <a:gd fmla="*/ 96693 h 319088" name="connsiteY94"/>
                <a:gd fmla="*/ 151560 w 338138" name="connsiteX95"/>
                <a:gd fmla="*/ 90199 h 319088" name="connsiteY95"/>
                <a:gd fmla="*/ 154175 w 338138" name="connsiteX96"/>
                <a:gd fmla="*/ 88900 h 319088" name="connsiteY96"/>
                <a:gd fmla="*/ 169069 w 338138" name="connsiteX97"/>
                <a:gd fmla="*/ 26988 h 319088" name="connsiteY97"/>
                <a:gd fmla="*/ 179388 w 338138" name="connsiteX98"/>
                <a:gd fmla="*/ 36513 h 319088" name="connsiteY98"/>
                <a:gd fmla="*/ 169069 w 338138" name="connsiteX99"/>
                <a:gd fmla="*/ 46038 h 319088" name="connsiteY99"/>
                <a:gd fmla="*/ 158750 w 338138" name="connsiteX100"/>
                <a:gd fmla="*/ 36513 h 319088" name="connsiteY100"/>
                <a:gd fmla="*/ 169069 w 338138" name="connsiteX101"/>
                <a:gd fmla="*/ 26988 h 319088" name="connsiteY101"/>
                <a:gd fmla="*/ 169070 w 338138" name="connsiteX102"/>
                <a:gd fmla="*/ 9525 h 319088" name="connsiteY102"/>
                <a:gd fmla="*/ 141288 w 338138" name="connsiteX103"/>
                <a:gd fmla="*/ 37307 h 319088" name="connsiteY103"/>
                <a:gd fmla="*/ 169070 w 338138" name="connsiteX104"/>
                <a:gd fmla="*/ 65089 h 319088" name="connsiteY104"/>
                <a:gd fmla="*/ 196852 w 338138" name="connsiteX105"/>
                <a:gd fmla="*/ 37307 h 319088" name="connsiteY105"/>
                <a:gd fmla="*/ 169070 w 338138" name="connsiteX106"/>
                <a:gd fmla="*/ 9525 h 319088" name="connsiteY106"/>
                <a:gd fmla="*/ 169070 w 338138" name="connsiteX107"/>
                <a:gd fmla="*/ 0 h 319088" name="connsiteY107"/>
                <a:gd fmla="*/ 234951 w 338138" name="connsiteX108"/>
                <a:gd fmla="*/ 65997 h 319088" name="connsiteY108"/>
                <a:gd fmla="*/ 209916 w 338138" name="connsiteX109"/>
                <a:gd fmla="*/ 117475 h 319088" name="connsiteY109"/>
                <a:gd fmla="*/ 209916 w 338138" name="connsiteX110"/>
                <a:gd fmla="*/ 96356 h 319088" name="connsiteY110"/>
                <a:gd fmla="*/ 192787 w 338138" name="connsiteX111"/>
                <a:gd fmla="*/ 72597 h 319088" name="connsiteY111"/>
                <a:gd fmla="*/ 187517 w 338138" name="connsiteX112"/>
                <a:gd fmla="*/ 71277 h 319088" name="connsiteY112"/>
                <a:gd fmla="*/ 180928 w 338138" name="connsiteX113"/>
                <a:gd fmla="*/ 71277 h 319088" name="connsiteY113"/>
                <a:gd fmla="*/ 169070 w 338138" name="connsiteX114"/>
                <a:gd fmla="*/ 76557 h 319088" name="connsiteY114"/>
                <a:gd fmla="*/ 157211 w 338138" name="connsiteX115"/>
                <a:gd fmla="*/ 71277 h 319088" name="connsiteY115"/>
                <a:gd fmla="*/ 150623 w 338138" name="connsiteX116"/>
                <a:gd fmla="*/ 71277 h 319088" name="connsiteY116"/>
                <a:gd fmla="*/ 145352 w 338138" name="connsiteX117"/>
                <a:gd fmla="*/ 72597 h 319088" name="connsiteY117"/>
                <a:gd fmla="*/ 128223 w 338138" name="connsiteX118"/>
                <a:gd fmla="*/ 96356 h 319088" name="connsiteY118"/>
                <a:gd fmla="*/ 128223 w 338138" name="connsiteX119"/>
                <a:gd fmla="*/ 117475 h 319088" name="connsiteY119"/>
                <a:gd fmla="*/ 103188 w 338138" name="connsiteX120"/>
                <a:gd fmla="*/ 65997 h 319088" name="connsiteY120"/>
                <a:gd fmla="*/ 169070 w 338138" name="connsiteX121"/>
                <a:gd fmla="*/ 0 h 319088" name="connsiteY1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b="b" l="l" r="r" t="t"/>
              <a:pathLst>
                <a:path h="319088" w="33813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5" name="TextBox 19"/>
            <p:cNvSpPr txBox="1"/>
            <p:nvPr/>
          </p:nvSpPr>
          <p:spPr>
            <a:xfrm>
              <a:off x="6701422" y="5310367"/>
              <a:ext cx="1882624" cy="365760"/>
            </a:xfrm>
            <a:prstGeom prst="rect">
              <a:avLst/>
            </a:prstGeom>
            <a:gradFill>
              <a:gsLst>
                <a:gs pos="0">
                  <a:srgbClr val="92BFB5"/>
                </a:gs>
                <a:gs pos="100000">
                  <a:srgbClr val="52A4AE"/>
                </a:gs>
              </a:gsLst>
            </a:grad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1800">
                  <a:solidFill>
                    <a:schemeClr val="bg1"/>
                  </a:solidFill>
                  <a:latin typeface="+mn-lt"/>
                  <a:cs typeface="+mn-ea"/>
                  <a:sym typeface="+mn-lt"/>
                </a:rPr>
                <a:t>阶段工作挑战</a:t>
              </a:r>
            </a:p>
          </p:txBody>
        </p:sp>
      </p:grpSp>
      <p:grpSp>
        <p:nvGrpSpPr>
          <p:cNvPr id="44" name="组合 43"/>
          <p:cNvGrpSpPr/>
          <p:nvPr/>
        </p:nvGrpSpPr>
        <p:grpSpPr>
          <a:xfrm>
            <a:off x="9537246" y="2325321"/>
            <a:ext cx="1998342" cy="3526971"/>
            <a:chOff x="9537246" y="2170339"/>
            <a:chExt cx="1998342" cy="3526971"/>
          </a:xfrm>
        </p:grpSpPr>
        <p:grpSp>
          <p:nvGrpSpPr>
            <p:cNvPr id="14" name="组合 13"/>
            <p:cNvGrpSpPr/>
            <p:nvPr/>
          </p:nvGrpSpPr>
          <p:grpSpPr>
            <a:xfrm>
              <a:off x="9537246" y="2170339"/>
              <a:ext cx="1959429" cy="3526971"/>
              <a:chOff x="1219199" y="1915886"/>
              <a:chExt cx="1959429" cy="3526971"/>
            </a:xfrm>
          </p:grpSpPr>
          <p:cxnSp>
            <p:nvCxnSpPr>
              <p:cNvPr id="15" name="直接连接符 14"/>
              <p:cNvCxnSpPr/>
              <p:nvPr/>
            </p:nvCxnSpPr>
            <p:spPr>
              <a:xfrm flipH="1">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7" name="TextBox 19"/>
            <p:cNvSpPr txBox="1"/>
            <p:nvPr/>
          </p:nvSpPr>
          <p:spPr>
            <a:xfrm>
              <a:off x="9614051" y="3096393"/>
              <a:ext cx="1882624"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b="1" lang="zh-CN" smtClean="0" sz="2000">
                  <a:latin typeface="+mn-lt"/>
                  <a:cs typeface="+mn-ea"/>
                  <a:sym typeface="+mn-lt"/>
                </a:rPr>
                <a:t>团队合作培训</a:t>
              </a:r>
            </a:p>
          </p:txBody>
        </p:sp>
        <p:sp>
          <p:nvSpPr>
            <p:cNvPr id="28" name="文本框 27"/>
            <p:cNvSpPr txBox="1"/>
            <p:nvPr/>
          </p:nvSpPr>
          <p:spPr>
            <a:xfrm>
              <a:off x="9614051" y="3513513"/>
              <a:ext cx="1882623" cy="1463040"/>
            </a:xfrm>
            <a:prstGeom prst="rect">
              <a:avLst/>
            </a:prstGeom>
            <a:noFill/>
          </p:spPr>
          <p:txBody>
            <a:bodyPr rtlCol="0" wrap="square">
              <a:spAutoFit/>
              <a:scene3d>
                <a:camera prst="orthographicFront"/>
                <a:lightRig dir="t" rig="threePt"/>
              </a:scene3d>
              <a:sp3d contourW="12700"/>
            </a:bodyPr>
            <a:lstStyle/>
            <a:p>
              <a:pPr>
                <a:lnSpc>
                  <a:spcPct val="150000"/>
                </a:lnSpc>
              </a:pPr>
              <a:r>
                <a:rPr altLang="en-US" lang="zh-CN" sz="1000">
                  <a:solidFill>
                    <a:schemeClr val="tx1">
                      <a:lumMod val="65000"/>
                      <a:lumOff val="35000"/>
                    </a:schemeClr>
                  </a:solidFill>
                  <a:cs typeface="+mn-ea"/>
                  <a:sym typeface="+mn-lt"/>
                </a:rPr>
                <a:t>用户可以在</a:t>
              </a:r>
            </a:p>
            <a:p>
              <a:pPr>
                <a:lnSpc>
                  <a:spcPct val="150000"/>
                </a:lnSpc>
              </a:pPr>
              <a:r>
                <a:rPr altLang="en-US" lang="zh-CN" sz="1000">
                  <a:solidFill>
                    <a:schemeClr val="tx1">
                      <a:lumMod val="65000"/>
                      <a:lumOff val="35000"/>
                    </a:schemeClr>
                  </a:solidFill>
                  <a:cs typeface="+mn-ea"/>
                  <a:sym typeface="+mn-lt"/>
                </a:rPr>
                <a:t>投影仪或者计</a:t>
              </a:r>
            </a:p>
            <a:p>
              <a:pPr>
                <a:lnSpc>
                  <a:spcPct val="150000"/>
                </a:lnSpc>
              </a:pPr>
              <a:r>
                <a:rPr altLang="en-US" lang="zh-CN" sz="1000">
                  <a:solidFill>
                    <a:schemeClr val="tx1">
                      <a:lumMod val="65000"/>
                      <a:lumOff val="35000"/>
                    </a:schemeClr>
                  </a:solidFill>
                  <a:cs typeface="+mn-ea"/>
                  <a:sym typeface="+mn-lt"/>
                </a:rPr>
                <a:t>算机上进行演示也可</a:t>
              </a:r>
            </a:p>
            <a:p>
              <a:pPr>
                <a:lnSpc>
                  <a:spcPct val="150000"/>
                </a:lnSpc>
              </a:pPr>
              <a:r>
                <a:rPr altLang="en-US" lang="zh-CN" sz="1000">
                  <a:solidFill>
                    <a:schemeClr val="tx1">
                      <a:lumMod val="65000"/>
                      <a:lumOff val="35000"/>
                    </a:schemeClr>
                  </a:solidFill>
                  <a:cs typeface="+mn-ea"/>
                  <a:sym typeface="+mn-lt"/>
                </a:rPr>
                <a:t>以将演示文</a:t>
              </a:r>
            </a:p>
            <a:p>
              <a:pPr>
                <a:lnSpc>
                  <a:spcPct val="150000"/>
                </a:lnSpc>
              </a:pPr>
              <a:r>
                <a:rPr altLang="en-US" lang="zh-CN" sz="1000">
                  <a:solidFill>
                    <a:schemeClr val="tx1">
                      <a:lumMod val="65000"/>
                      <a:lumOff val="35000"/>
                    </a:schemeClr>
                  </a:solidFill>
                  <a:cs typeface="+mn-ea"/>
                  <a:sym typeface="+mn-lt"/>
                </a:rPr>
                <a:t>稿打印出来制</a:t>
              </a:r>
            </a:p>
            <a:p>
              <a:pPr>
                <a:lnSpc>
                  <a:spcPct val="150000"/>
                </a:lnSpc>
              </a:pPr>
              <a:r>
                <a:rPr altLang="en-US" lang="zh-CN" sz="1000">
                  <a:solidFill>
                    <a:schemeClr val="tx1">
                      <a:lumMod val="65000"/>
                      <a:lumOff val="35000"/>
                    </a:schemeClr>
                  </a:solidFill>
                  <a:cs typeface="+mn-ea"/>
                  <a:sym typeface="+mn-lt"/>
                </a:rPr>
                <a:t>作成胶片</a:t>
              </a:r>
            </a:p>
          </p:txBody>
        </p:sp>
        <p:sp>
          <p:nvSpPr>
            <p:cNvPr id="40" name="椭圆 31"/>
            <p:cNvSpPr/>
            <p:nvPr/>
          </p:nvSpPr>
          <p:spPr>
            <a:xfrm>
              <a:off x="9704161" y="2270139"/>
              <a:ext cx="609600" cy="492928"/>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36" name="TextBox 19"/>
            <p:cNvSpPr txBox="1"/>
            <p:nvPr/>
          </p:nvSpPr>
          <p:spPr>
            <a:xfrm>
              <a:off x="9652964" y="5310367"/>
              <a:ext cx="1882624" cy="36576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1800">
                  <a:solidFill>
                    <a:schemeClr val="bg1"/>
                  </a:solidFill>
                  <a:latin typeface="+mn-lt"/>
                  <a:cs typeface="+mn-ea"/>
                  <a:sym typeface="+mn-lt"/>
                </a:rPr>
                <a:t>阶段工作挑战</a:t>
              </a:r>
            </a:p>
          </p:txBody>
        </p:sp>
      </p:grpSp>
      <p:grpSp>
        <p:nvGrpSpPr>
          <p:cNvPr id="45" name="组合 44"/>
          <p:cNvGrpSpPr/>
          <p:nvPr/>
        </p:nvGrpSpPr>
        <p:grpSpPr>
          <a:xfrm>
            <a:off x="3320458" y="458741"/>
            <a:ext cx="5572519" cy="785143"/>
            <a:chOff x="1679798" y="438128"/>
            <a:chExt cx="5572519" cy="785143"/>
          </a:xfrm>
        </p:grpSpPr>
        <p:sp>
          <p:nvSpPr>
            <p:cNvPr id="46" name="文本框 45"/>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3200">
                  <a:solidFill>
                    <a:schemeClr val="tx1">
                      <a:lumMod val="85000"/>
                      <a:lumOff val="15000"/>
                    </a:schemeClr>
                  </a:solidFill>
                  <a:cs typeface="+mn-ea"/>
                  <a:sym typeface="+mn-lt"/>
                </a:rPr>
                <a:t>未来工作计划</a:t>
              </a:r>
            </a:p>
          </p:txBody>
        </p:sp>
        <p:sp>
          <p:nvSpPr>
            <p:cNvPr id="47" name="文本框 46"/>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3762335772"/>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additive="base">
                                        <p:cTn dur="1000" fill="hold" id="7"/>
                                        <p:tgtEl>
                                          <p:spTgt spid="43"/>
                                        </p:tgtEl>
                                        <p:attrNameLst>
                                          <p:attrName>ppt_x</p:attrName>
                                        </p:attrNameLst>
                                      </p:cBhvr>
                                      <p:tavLst>
                                        <p:tav tm="0">
                                          <p:val>
                                            <p:strVal val="#ppt_x"/>
                                          </p:val>
                                        </p:tav>
                                        <p:tav tm="100000">
                                          <p:val>
                                            <p:strVal val="#ppt_x"/>
                                          </p:val>
                                        </p:tav>
                                      </p:tavLst>
                                    </p:anim>
                                    <p:anim calcmode="lin" valueType="num">
                                      <p:cBhvr additive="base">
                                        <p:cTn dur="1000" fill="hold" id="8"/>
                                        <p:tgtEl>
                                          <p:spTgt spid="43"/>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41"/>
                                        </p:tgtEl>
                                        <p:attrNameLst>
                                          <p:attrName>style.visibility</p:attrName>
                                        </p:attrNameLst>
                                      </p:cBhvr>
                                      <p:to>
                                        <p:strVal val="visible"/>
                                      </p:to>
                                    </p:set>
                                    <p:anim calcmode="lin" valueType="num">
                                      <p:cBhvr additive="base">
                                        <p:cTn dur="1000" fill="hold" id="11"/>
                                        <p:tgtEl>
                                          <p:spTgt spid="41"/>
                                        </p:tgtEl>
                                        <p:attrNameLst>
                                          <p:attrName>ppt_x</p:attrName>
                                        </p:attrNameLst>
                                      </p:cBhvr>
                                      <p:tavLst>
                                        <p:tav tm="0">
                                          <p:val>
                                            <p:strVal val="#ppt_x"/>
                                          </p:val>
                                        </p:tav>
                                        <p:tav tm="100000">
                                          <p:val>
                                            <p:strVal val="#ppt_x"/>
                                          </p:val>
                                        </p:tav>
                                      </p:tavLst>
                                    </p:anim>
                                    <p:anim calcmode="lin" valueType="num">
                                      <p:cBhvr additive="base">
                                        <p:cTn dur="1000" fill="hold" id="12"/>
                                        <p:tgtEl>
                                          <p:spTgt spid="41"/>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1">
                                  <p:stCondLst>
                                    <p:cond delay="0"/>
                                  </p:stCondLst>
                                  <p:childTnLst>
                                    <p:set>
                                      <p:cBhvr>
                                        <p:cTn dur="1" fill="hold" id="14">
                                          <p:stCondLst>
                                            <p:cond delay="0"/>
                                          </p:stCondLst>
                                        </p:cTn>
                                        <p:tgtEl>
                                          <p:spTgt spid="42"/>
                                        </p:tgtEl>
                                        <p:attrNameLst>
                                          <p:attrName>style.visibility</p:attrName>
                                        </p:attrNameLst>
                                      </p:cBhvr>
                                      <p:to>
                                        <p:strVal val="visible"/>
                                      </p:to>
                                    </p:set>
                                    <p:anim calcmode="lin" valueType="num">
                                      <p:cBhvr additive="base">
                                        <p:cTn dur="1000" fill="hold" id="15"/>
                                        <p:tgtEl>
                                          <p:spTgt spid="42"/>
                                        </p:tgtEl>
                                        <p:attrNameLst>
                                          <p:attrName>ppt_x</p:attrName>
                                        </p:attrNameLst>
                                      </p:cBhvr>
                                      <p:tavLst>
                                        <p:tav tm="0">
                                          <p:val>
                                            <p:strVal val="#ppt_x"/>
                                          </p:val>
                                        </p:tav>
                                        <p:tav tm="100000">
                                          <p:val>
                                            <p:strVal val="#ppt_x"/>
                                          </p:val>
                                        </p:tav>
                                      </p:tavLst>
                                    </p:anim>
                                    <p:anim calcmode="lin" valueType="num">
                                      <p:cBhvr additive="base">
                                        <p:cTn dur="1000" fill="hold" id="16"/>
                                        <p:tgtEl>
                                          <p:spTgt spid="42"/>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0"/>
                                  </p:stCondLst>
                                  <p:childTnLst>
                                    <p:set>
                                      <p:cBhvr>
                                        <p:cTn dur="1" fill="hold" id="18">
                                          <p:stCondLst>
                                            <p:cond delay="0"/>
                                          </p:stCondLst>
                                        </p:cTn>
                                        <p:tgtEl>
                                          <p:spTgt spid="44"/>
                                        </p:tgtEl>
                                        <p:attrNameLst>
                                          <p:attrName>style.visibility</p:attrName>
                                        </p:attrNameLst>
                                      </p:cBhvr>
                                      <p:to>
                                        <p:strVal val="visible"/>
                                      </p:to>
                                    </p:set>
                                    <p:anim calcmode="lin" valueType="num">
                                      <p:cBhvr additive="base">
                                        <p:cTn dur="1000" fill="hold" id="19"/>
                                        <p:tgtEl>
                                          <p:spTgt spid="44"/>
                                        </p:tgtEl>
                                        <p:attrNameLst>
                                          <p:attrName>ppt_x</p:attrName>
                                        </p:attrNameLst>
                                      </p:cBhvr>
                                      <p:tavLst>
                                        <p:tav tm="0">
                                          <p:val>
                                            <p:strVal val="#ppt_x"/>
                                          </p:val>
                                        </p:tav>
                                        <p:tav tm="100000">
                                          <p:val>
                                            <p:strVal val="#ppt_x"/>
                                          </p:val>
                                        </p:tav>
                                      </p:tavLst>
                                    </p:anim>
                                    <p:anim calcmode="lin" valueType="num">
                                      <p:cBhvr additive="base">
                                        <p:cTn dur="1000" fill="hold" id="20"/>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080655" y="3184193"/>
            <a:ext cx="2867891" cy="2951018"/>
          </a:xfrm>
          <a:prstGeom prst="rect">
            <a:avLst/>
          </a:prstGeom>
          <a:blipFill dpi="0" rotWithShape="1">
            <a:blip r:embed="rId2">
              <a:extLst>
                <a:ext uri="{28A0092B-C50C-407E-A947-70E740481C1C}">
                  <a14:useLocalDpi val="0"/>
                </a:ext>
              </a:extLst>
            </a:blip>
            <a:stretch>
              <a:fillRect l="-27174" r="-27174"/>
            </a:stretch>
          </a:blip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5" name="直接连接符 4"/>
          <p:cNvCxnSpPr/>
          <p:nvPr/>
        </p:nvCxnSpPr>
        <p:spPr>
          <a:xfrm>
            <a:off x="1080655" y="2917090"/>
            <a:ext cx="10113818" cy="0"/>
          </a:xfrm>
          <a:prstGeom prst="line">
            <a:avLst/>
          </a:prstGeom>
          <a:ln>
            <a:solidFill>
              <a:srgbClr val="52A4AE"/>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D7253455-99BE-4A79-9EB1-0B3D08BBB575}"/>
              </a:ext>
            </a:extLst>
          </p:cNvPr>
          <p:cNvSpPr txBox="1"/>
          <p:nvPr/>
        </p:nvSpPr>
        <p:spPr>
          <a:xfrm>
            <a:off x="4335365" y="3931808"/>
            <a:ext cx="7025363" cy="1005840"/>
          </a:xfrm>
          <a:prstGeom prst="rect">
            <a:avLst/>
          </a:prstGeom>
          <a:noFill/>
        </p:spPr>
        <p:txBody>
          <a:bodyPr rtlCol="0" wrap="square">
            <a:spAutoFit/>
          </a:bodyPr>
          <a:lstStyle/>
          <a:p>
            <a:pPr algn="just">
              <a:lnSpc>
                <a:spcPct val="200000"/>
              </a:lnSpc>
            </a:pPr>
            <a:r>
              <a:rPr altLang="en-US" lang="zh-CN" smtClean="0" sz="1000">
                <a:solidFill>
                  <a:srgbClr val="686769"/>
                </a:solidFill>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解说所提炼的核心概念。点击输入简要文字解说，解说文字尽量概括精炼，</a:t>
            </a:r>
          </a:p>
        </p:txBody>
      </p:sp>
      <p:sp>
        <p:nvSpPr>
          <p:cNvPr id="7" name="矩形 6"/>
          <p:cNvSpPr/>
          <p:nvPr/>
        </p:nvSpPr>
        <p:spPr>
          <a:xfrm>
            <a:off x="4323045" y="3444889"/>
            <a:ext cx="1554480" cy="448056"/>
          </a:xfrm>
          <a:prstGeom prst="rect">
            <a:avLst/>
          </a:prstGeom>
        </p:spPr>
        <p:txBody>
          <a:bodyPr wrap="none">
            <a:spAutoFit/>
          </a:bodyPr>
          <a:lstStyle/>
          <a:p>
            <a:pPr>
              <a:lnSpc>
                <a:spcPct val="130000"/>
              </a:lnSpc>
            </a:pPr>
            <a:r>
              <a:rPr altLang="en-US" b="1" lang="zh-CN" smtClean="0">
                <a:solidFill>
                  <a:schemeClr val="tx1">
                    <a:lumMod val="85000"/>
                    <a:lumOff val="15000"/>
                  </a:schemeClr>
                </a:solidFill>
                <a:cs typeface="+mn-ea"/>
                <a:sym typeface="+mn-lt"/>
              </a:rPr>
              <a:t>企业重点价值</a:t>
            </a:r>
          </a:p>
        </p:txBody>
      </p:sp>
      <p:sp>
        <p:nvSpPr>
          <p:cNvPr id="8" name="矩形 7"/>
          <p:cNvSpPr/>
          <p:nvPr/>
        </p:nvSpPr>
        <p:spPr>
          <a:xfrm>
            <a:off x="4335365" y="5365223"/>
            <a:ext cx="1052941" cy="260012"/>
          </a:xfrm>
          <a:prstGeom prst="rect">
            <a:avLst/>
          </a:prstGeom>
          <a:noFill/>
          <a:ln>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solidFill>
                  <a:schemeClr val="tx1">
                    <a:lumMod val="75000"/>
                    <a:lumOff val="25000"/>
                  </a:schemeClr>
                </a:solidFill>
                <a:cs typeface="+mn-ea"/>
                <a:sym typeface="+mn-lt"/>
              </a:rPr>
              <a:t>科学重点</a:t>
            </a:r>
          </a:p>
        </p:txBody>
      </p:sp>
      <p:sp>
        <p:nvSpPr>
          <p:cNvPr id="9" name="矩形 8"/>
          <p:cNvSpPr/>
          <p:nvPr/>
        </p:nvSpPr>
        <p:spPr>
          <a:xfrm>
            <a:off x="5775125" y="5365223"/>
            <a:ext cx="1052941" cy="260012"/>
          </a:xfrm>
          <a:prstGeom prst="rect">
            <a:avLst/>
          </a:prstGeom>
          <a:noFill/>
          <a:ln>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solidFill>
                  <a:schemeClr val="tx1">
                    <a:lumMod val="75000"/>
                    <a:lumOff val="25000"/>
                  </a:schemeClr>
                </a:solidFill>
                <a:cs typeface="+mn-ea"/>
                <a:sym typeface="+mn-lt"/>
              </a:rPr>
              <a:t>科学重点</a:t>
            </a:r>
          </a:p>
        </p:txBody>
      </p:sp>
      <p:sp>
        <p:nvSpPr>
          <p:cNvPr id="10" name="矩形 9"/>
          <p:cNvSpPr/>
          <p:nvPr/>
        </p:nvSpPr>
        <p:spPr>
          <a:xfrm>
            <a:off x="7214885" y="5365223"/>
            <a:ext cx="1052941" cy="260012"/>
          </a:xfrm>
          <a:prstGeom prst="rect">
            <a:avLst/>
          </a:prstGeom>
          <a:noFill/>
          <a:ln>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solidFill>
                  <a:schemeClr val="tx1">
                    <a:lumMod val="75000"/>
                    <a:lumOff val="25000"/>
                  </a:schemeClr>
                </a:solidFill>
                <a:cs typeface="+mn-ea"/>
                <a:sym typeface="+mn-lt"/>
              </a:rPr>
              <a:t>科学重点</a:t>
            </a:r>
          </a:p>
        </p:txBody>
      </p:sp>
      <p:sp>
        <p:nvSpPr>
          <p:cNvPr id="11" name="文本框 10"/>
          <p:cNvSpPr txBox="1"/>
          <p:nvPr/>
        </p:nvSpPr>
        <p:spPr>
          <a:xfrm>
            <a:off x="928252" y="2370719"/>
            <a:ext cx="1707768" cy="335280"/>
          </a:xfrm>
          <a:prstGeom prst="rect">
            <a:avLst/>
          </a:prstGeom>
          <a:noFill/>
        </p:spPr>
        <p:txBody>
          <a:bodyPr rtlCol="0" wrap="square">
            <a:spAutoFit/>
          </a:bodyPr>
          <a:lstStyle/>
          <a:p>
            <a:pPr algn="ctr" indent="-285750" marL="285750">
              <a:buFont charset="2" panose="05000000000000000000" pitchFamily="2" typeface="Wingdings"/>
              <a:buChar char="l"/>
            </a:pPr>
            <a:r>
              <a:rPr altLang="en-US" b="1" lang="zh-CN" smtClean="0" sz="1600">
                <a:solidFill>
                  <a:schemeClr val="tx1">
                    <a:lumMod val="85000"/>
                    <a:lumOff val="15000"/>
                  </a:schemeClr>
                </a:solidFill>
                <a:cs typeface="+mn-ea"/>
                <a:sym typeface="+mn-lt"/>
              </a:rPr>
              <a:t>重点价值观</a:t>
            </a:r>
          </a:p>
        </p:txBody>
      </p:sp>
      <p:sp>
        <p:nvSpPr>
          <p:cNvPr id="12" name="文本框 11"/>
          <p:cNvSpPr txBox="1"/>
          <p:nvPr/>
        </p:nvSpPr>
        <p:spPr>
          <a:xfrm>
            <a:off x="3117270" y="2370719"/>
            <a:ext cx="1707768" cy="335280"/>
          </a:xfrm>
          <a:prstGeom prst="rect">
            <a:avLst/>
          </a:prstGeom>
          <a:noFill/>
        </p:spPr>
        <p:txBody>
          <a:bodyPr rtlCol="0" wrap="square">
            <a:spAutoFit/>
          </a:bodyPr>
          <a:lstStyle/>
          <a:p>
            <a:pPr algn="ctr" indent="-285750" marL="285750">
              <a:buFont charset="2" panose="05000000000000000000" pitchFamily="2" typeface="Wingdings"/>
              <a:buChar char="l"/>
            </a:pPr>
            <a:r>
              <a:rPr altLang="en-US" b="1" lang="zh-CN" smtClean="0" sz="1600">
                <a:solidFill>
                  <a:schemeClr val="tx1">
                    <a:lumMod val="85000"/>
                    <a:lumOff val="15000"/>
                  </a:schemeClr>
                </a:solidFill>
                <a:cs typeface="+mn-ea"/>
                <a:sym typeface="+mn-lt"/>
              </a:rPr>
              <a:t>生产力提升</a:t>
            </a:r>
          </a:p>
        </p:txBody>
      </p:sp>
      <p:sp>
        <p:nvSpPr>
          <p:cNvPr id="13" name="文本框 12"/>
          <p:cNvSpPr txBox="1"/>
          <p:nvPr/>
        </p:nvSpPr>
        <p:spPr>
          <a:xfrm>
            <a:off x="5306289" y="2370719"/>
            <a:ext cx="1707768" cy="335280"/>
          </a:xfrm>
          <a:prstGeom prst="rect">
            <a:avLst/>
          </a:prstGeom>
          <a:noFill/>
        </p:spPr>
        <p:txBody>
          <a:bodyPr rtlCol="0" wrap="square">
            <a:spAutoFit/>
          </a:bodyPr>
          <a:lstStyle/>
          <a:p>
            <a:pPr algn="ctr" indent="-285750" marL="285750">
              <a:buFont charset="2" panose="05000000000000000000" pitchFamily="2" typeface="Wingdings"/>
              <a:buChar char="l"/>
            </a:pPr>
            <a:r>
              <a:rPr altLang="en-US" b="1" lang="zh-CN" smtClean="0" sz="1600">
                <a:solidFill>
                  <a:schemeClr val="tx1">
                    <a:lumMod val="85000"/>
                    <a:lumOff val="15000"/>
                  </a:schemeClr>
                </a:solidFill>
                <a:cs typeface="+mn-ea"/>
                <a:sym typeface="+mn-lt"/>
              </a:rPr>
              <a:t>企业文化标准</a:t>
            </a:r>
          </a:p>
        </p:txBody>
      </p:sp>
      <p:sp>
        <p:nvSpPr>
          <p:cNvPr id="14" name="文本框 13"/>
          <p:cNvSpPr txBox="1"/>
          <p:nvPr/>
        </p:nvSpPr>
        <p:spPr>
          <a:xfrm>
            <a:off x="7495305" y="2370719"/>
            <a:ext cx="1707768" cy="335280"/>
          </a:xfrm>
          <a:prstGeom prst="rect">
            <a:avLst/>
          </a:prstGeom>
          <a:noFill/>
        </p:spPr>
        <p:txBody>
          <a:bodyPr rtlCol="0" wrap="square">
            <a:spAutoFit/>
          </a:bodyPr>
          <a:lstStyle/>
          <a:p>
            <a:pPr algn="ctr" indent="-285750" marL="285750">
              <a:buFont charset="2" panose="05000000000000000000" pitchFamily="2" typeface="Wingdings"/>
              <a:buChar char="l"/>
            </a:pPr>
            <a:r>
              <a:rPr altLang="en-US" b="1" lang="zh-CN" smtClean="0" sz="1600">
                <a:solidFill>
                  <a:schemeClr val="tx1">
                    <a:lumMod val="85000"/>
                    <a:lumOff val="15000"/>
                  </a:schemeClr>
                </a:solidFill>
                <a:cs typeface="+mn-ea"/>
                <a:sym typeface="+mn-lt"/>
              </a:rPr>
              <a:t>人群消费</a:t>
            </a:r>
          </a:p>
        </p:txBody>
      </p:sp>
      <p:sp>
        <p:nvSpPr>
          <p:cNvPr id="15" name="文本框 14"/>
          <p:cNvSpPr txBox="1"/>
          <p:nvPr/>
        </p:nvSpPr>
        <p:spPr>
          <a:xfrm>
            <a:off x="9684324" y="2370719"/>
            <a:ext cx="1707768" cy="335280"/>
          </a:xfrm>
          <a:prstGeom prst="rect">
            <a:avLst/>
          </a:prstGeom>
          <a:noFill/>
        </p:spPr>
        <p:txBody>
          <a:bodyPr rtlCol="0" wrap="square">
            <a:spAutoFit/>
          </a:bodyPr>
          <a:lstStyle/>
          <a:p>
            <a:pPr algn="ctr" indent="-285750" marL="285750">
              <a:buFont charset="2" panose="05000000000000000000" pitchFamily="2" typeface="Wingdings"/>
              <a:buChar char="l"/>
            </a:pPr>
            <a:r>
              <a:rPr altLang="en-US" b="1" lang="zh-CN" smtClean="0" sz="1600">
                <a:solidFill>
                  <a:schemeClr val="tx1">
                    <a:lumMod val="85000"/>
                    <a:lumOff val="15000"/>
                  </a:schemeClr>
                </a:solidFill>
                <a:cs typeface="+mn-ea"/>
                <a:sym typeface="+mn-lt"/>
              </a:rPr>
              <a:t>产品模式</a:t>
            </a:r>
          </a:p>
        </p:txBody>
      </p:sp>
      <p:grpSp>
        <p:nvGrpSpPr>
          <p:cNvPr id="19" name="组合 18"/>
          <p:cNvGrpSpPr/>
          <p:nvPr/>
        </p:nvGrpSpPr>
        <p:grpSpPr>
          <a:xfrm>
            <a:off x="3320458" y="458741"/>
            <a:ext cx="5572519" cy="785143"/>
            <a:chOff x="1679798" y="438128"/>
            <a:chExt cx="5572519" cy="785143"/>
          </a:xfrm>
        </p:grpSpPr>
        <p:sp>
          <p:nvSpPr>
            <p:cNvPr id="20" name="文本框 19"/>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3200">
                  <a:solidFill>
                    <a:schemeClr val="tx1">
                      <a:lumMod val="85000"/>
                      <a:lumOff val="15000"/>
                    </a:schemeClr>
                  </a:solidFill>
                  <a:cs typeface="+mn-ea"/>
                  <a:sym typeface="+mn-lt"/>
                </a:rPr>
                <a:t>未来工作计划</a:t>
              </a:r>
            </a:p>
          </p:txBody>
        </p:sp>
        <p:sp>
          <p:nvSpPr>
            <p:cNvPr id="21" name="文本框 20"/>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2616665974"/>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par>
                                <p:cTn fill="hold" grpId="0" id="8" nodeType="withEffect" presetClass="entr" presetID="2" presetSubtype="2">
                                  <p:stCondLst>
                                    <p:cond delay="0"/>
                                  </p:stCondLst>
                                  <p:childTnLst>
                                    <p:set>
                                      <p:cBhvr>
                                        <p:cTn dur="1" fill="hold" id="9">
                                          <p:stCondLst>
                                            <p:cond delay="0"/>
                                          </p:stCondLst>
                                        </p:cTn>
                                        <p:tgtEl>
                                          <p:spTgt spid="11"/>
                                        </p:tgtEl>
                                        <p:attrNameLst>
                                          <p:attrName>style.visibility</p:attrName>
                                        </p:attrNameLst>
                                      </p:cBhvr>
                                      <p:to>
                                        <p:strVal val="visible"/>
                                      </p:to>
                                    </p:set>
                                    <p:anim calcmode="lin" valueType="num">
                                      <p:cBhvr additive="base">
                                        <p:cTn dur="500" fill="hold" id="10"/>
                                        <p:tgtEl>
                                          <p:spTgt spid="11"/>
                                        </p:tgtEl>
                                        <p:attrNameLst>
                                          <p:attrName>ppt_x</p:attrName>
                                        </p:attrNameLst>
                                      </p:cBhvr>
                                      <p:tavLst>
                                        <p:tav tm="0">
                                          <p:val>
                                            <p:strVal val="1+#ppt_w/2"/>
                                          </p:val>
                                        </p:tav>
                                        <p:tav tm="100000">
                                          <p:val>
                                            <p:strVal val="#ppt_x"/>
                                          </p:val>
                                        </p:tav>
                                      </p:tavLst>
                                    </p:anim>
                                    <p:anim calcmode="lin" valueType="num">
                                      <p:cBhvr additive="base">
                                        <p:cTn dur="500" fill="hold" id="11"/>
                                        <p:tgtEl>
                                          <p:spTgt spid="11"/>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2">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500" fill="hold" id="14"/>
                                        <p:tgtEl>
                                          <p:spTgt spid="12"/>
                                        </p:tgtEl>
                                        <p:attrNameLst>
                                          <p:attrName>ppt_x</p:attrName>
                                        </p:attrNameLst>
                                      </p:cBhvr>
                                      <p:tavLst>
                                        <p:tav tm="0">
                                          <p:val>
                                            <p:strVal val="1+#ppt_w/2"/>
                                          </p:val>
                                        </p:tav>
                                        <p:tav tm="100000">
                                          <p:val>
                                            <p:strVal val="#ppt_x"/>
                                          </p:val>
                                        </p:tav>
                                      </p:tavLst>
                                    </p:anim>
                                    <p:anim calcmode="lin" valueType="num">
                                      <p:cBhvr additive="base">
                                        <p:cTn dur="500" fill="hold" id="15"/>
                                        <p:tgtEl>
                                          <p:spTgt spid="12"/>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2">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additive="base">
                                        <p:cTn dur="500" fill="hold" id="18"/>
                                        <p:tgtEl>
                                          <p:spTgt spid="13"/>
                                        </p:tgtEl>
                                        <p:attrNameLst>
                                          <p:attrName>ppt_x</p:attrName>
                                        </p:attrNameLst>
                                      </p:cBhvr>
                                      <p:tavLst>
                                        <p:tav tm="0">
                                          <p:val>
                                            <p:strVal val="1+#ppt_w/2"/>
                                          </p:val>
                                        </p:tav>
                                        <p:tav tm="100000">
                                          <p:val>
                                            <p:strVal val="#ppt_x"/>
                                          </p:val>
                                        </p:tav>
                                      </p:tavLst>
                                    </p:anim>
                                    <p:anim calcmode="lin" valueType="num">
                                      <p:cBhvr additive="base">
                                        <p:cTn dur="500" fill="hold" id="19"/>
                                        <p:tgtEl>
                                          <p:spTgt spid="13"/>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1+#ppt_w/2"/>
                                          </p:val>
                                        </p:tav>
                                        <p:tav tm="100000">
                                          <p:val>
                                            <p:strVal val="#ppt_x"/>
                                          </p:val>
                                        </p:tav>
                                      </p:tavLst>
                                    </p:anim>
                                    <p:anim calcmode="lin" valueType="num">
                                      <p:cBhvr additive="base">
                                        <p:cTn dur="500" fill="hold" id="23"/>
                                        <p:tgtEl>
                                          <p:spTgt spid="14"/>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2">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1+#ppt_w/2"/>
                                          </p:val>
                                        </p:tav>
                                        <p:tav tm="100000">
                                          <p:val>
                                            <p:strVal val="#ppt_x"/>
                                          </p:val>
                                        </p:tav>
                                      </p:tavLst>
                                    </p:anim>
                                    <p:anim calcmode="lin" valueType="num">
                                      <p:cBhvr additive="base">
                                        <p:cTn dur="500" fill="hold" id="27"/>
                                        <p:tgtEl>
                                          <p:spTgt spid="15"/>
                                        </p:tgtEl>
                                        <p:attrNameLst>
                                          <p:attrName>ppt_y</p:attrName>
                                        </p:attrNameLst>
                                      </p:cBhvr>
                                      <p:tavLst>
                                        <p:tav tm="0">
                                          <p:val>
                                            <p:strVal val="#ppt_y"/>
                                          </p:val>
                                        </p:tav>
                                        <p:tav tm="100000">
                                          <p:val>
                                            <p:strVal val="#ppt_y"/>
                                          </p:val>
                                        </p:tav>
                                      </p:tavLst>
                                    </p:anim>
                                  </p:childTnLst>
                                </p:cTn>
                              </p:par>
                              <p:par>
                                <p:cTn fill="hold" grpId="0" id="28" nodeType="withEffect" presetClass="entr" presetID="14" presetSubtype="10">
                                  <p:stCondLst>
                                    <p:cond delay="250"/>
                                  </p:stCondLst>
                                  <p:childTnLst>
                                    <p:set>
                                      <p:cBhvr>
                                        <p:cTn dur="1" fill="hold" id="29">
                                          <p:stCondLst>
                                            <p:cond delay="0"/>
                                          </p:stCondLst>
                                        </p:cTn>
                                        <p:tgtEl>
                                          <p:spTgt spid="3"/>
                                        </p:tgtEl>
                                        <p:attrNameLst>
                                          <p:attrName>style.visibility</p:attrName>
                                        </p:attrNameLst>
                                      </p:cBhvr>
                                      <p:to>
                                        <p:strVal val="visible"/>
                                      </p:to>
                                    </p:set>
                                    <p:animEffect filter="randombar(horizontal)" transition="in">
                                      <p:cBhvr>
                                        <p:cTn dur="500" id="30"/>
                                        <p:tgtEl>
                                          <p:spTgt spid="3"/>
                                        </p:tgtEl>
                                      </p:cBhvr>
                                    </p:animEffect>
                                  </p:childTnLst>
                                </p:cTn>
                              </p:par>
                              <p:par>
                                <p:cTn fill="hold" grpId="0" id="31" nodeType="withEffect" presetClass="entr" presetID="2" presetSubtype="2">
                                  <p:stCondLst>
                                    <p:cond delay="25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1+#ppt_w/2"/>
                                          </p:val>
                                        </p:tav>
                                        <p:tav tm="100000">
                                          <p:val>
                                            <p:strVal val="#ppt_x"/>
                                          </p:val>
                                        </p:tav>
                                      </p:tavLst>
                                    </p:anim>
                                    <p:anim calcmode="lin" valueType="num">
                                      <p:cBhvr additive="base">
                                        <p:cTn dur="500" fill="hold" id="34"/>
                                        <p:tgtEl>
                                          <p:spTgt spid="7"/>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250"/>
                                  </p:stCondLst>
                                  <p:childTnLst>
                                    <p:set>
                                      <p:cBhvr>
                                        <p:cTn dur="1" fill="hold" id="36">
                                          <p:stCondLst>
                                            <p:cond delay="0"/>
                                          </p:stCondLst>
                                        </p:cTn>
                                        <p:tgtEl>
                                          <p:spTgt spid="6"/>
                                        </p:tgtEl>
                                        <p:attrNameLst>
                                          <p:attrName>style.visibility</p:attrName>
                                        </p:attrNameLst>
                                      </p:cBhvr>
                                      <p:to>
                                        <p:strVal val="visible"/>
                                      </p:to>
                                    </p:set>
                                    <p:anim calcmode="lin" valueType="num">
                                      <p:cBhvr additive="base">
                                        <p:cTn dur="500" fill="hold" id="37"/>
                                        <p:tgtEl>
                                          <p:spTgt spid="6"/>
                                        </p:tgtEl>
                                        <p:attrNameLst>
                                          <p:attrName>ppt_x</p:attrName>
                                        </p:attrNameLst>
                                      </p:cBhvr>
                                      <p:tavLst>
                                        <p:tav tm="0">
                                          <p:val>
                                            <p:strVal val="1+#ppt_w/2"/>
                                          </p:val>
                                        </p:tav>
                                        <p:tav tm="100000">
                                          <p:val>
                                            <p:strVal val="#ppt_x"/>
                                          </p:val>
                                        </p:tav>
                                      </p:tavLst>
                                    </p:anim>
                                    <p:anim calcmode="lin" valueType="num">
                                      <p:cBhvr additive="base">
                                        <p:cTn dur="500" fill="hold" id="38"/>
                                        <p:tgtEl>
                                          <p:spTgt spid="6"/>
                                        </p:tgtEl>
                                        <p:attrNameLst>
                                          <p:attrName>ppt_y</p:attrName>
                                        </p:attrNameLst>
                                      </p:cBhvr>
                                      <p:tavLst>
                                        <p:tav tm="0">
                                          <p:val>
                                            <p:strVal val="#ppt_y"/>
                                          </p:val>
                                        </p:tav>
                                        <p:tav tm="100000">
                                          <p:val>
                                            <p:strVal val="#ppt_y"/>
                                          </p:val>
                                        </p:tav>
                                      </p:tavLst>
                                    </p:anim>
                                  </p:childTnLst>
                                </p:cTn>
                              </p:par>
                              <p:par>
                                <p:cTn fill="hold" grpId="0" id="39" nodeType="withEffect" presetClass="entr" presetID="42" presetSubtype="0">
                                  <p:stCondLst>
                                    <p:cond delay="500"/>
                                  </p:stCondLst>
                                  <p:childTnLst>
                                    <p:set>
                                      <p:cBhvr>
                                        <p:cTn dur="1" fill="hold" id="40">
                                          <p:stCondLst>
                                            <p:cond delay="0"/>
                                          </p:stCondLst>
                                        </p:cTn>
                                        <p:tgtEl>
                                          <p:spTgt spid="8"/>
                                        </p:tgtEl>
                                        <p:attrNameLst>
                                          <p:attrName>style.visibility</p:attrName>
                                        </p:attrNameLst>
                                      </p:cBhvr>
                                      <p:to>
                                        <p:strVal val="visible"/>
                                      </p:to>
                                    </p:set>
                                    <p:animEffect filter="fade" transition="in">
                                      <p:cBhvr>
                                        <p:cTn dur="1000" id="41"/>
                                        <p:tgtEl>
                                          <p:spTgt spid="8"/>
                                        </p:tgtEl>
                                      </p:cBhvr>
                                    </p:animEffect>
                                    <p:anim calcmode="lin" valueType="num">
                                      <p:cBhvr>
                                        <p:cTn dur="1000" fill="hold" id="42"/>
                                        <p:tgtEl>
                                          <p:spTgt spid="8"/>
                                        </p:tgtEl>
                                        <p:attrNameLst>
                                          <p:attrName>ppt_x</p:attrName>
                                        </p:attrNameLst>
                                      </p:cBhvr>
                                      <p:tavLst>
                                        <p:tav tm="0">
                                          <p:val>
                                            <p:strVal val="#ppt_x"/>
                                          </p:val>
                                        </p:tav>
                                        <p:tav tm="100000">
                                          <p:val>
                                            <p:strVal val="#ppt_x"/>
                                          </p:val>
                                        </p:tav>
                                      </p:tavLst>
                                    </p:anim>
                                    <p:anim calcmode="lin" valueType="num">
                                      <p:cBhvr>
                                        <p:cTn dur="1000" fill="hold" id="43"/>
                                        <p:tgtEl>
                                          <p:spTgt spid="8"/>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500"/>
                                  </p:stCondLst>
                                  <p:childTnLst>
                                    <p:set>
                                      <p:cBhvr>
                                        <p:cTn dur="1" fill="hold" id="45">
                                          <p:stCondLst>
                                            <p:cond delay="0"/>
                                          </p:stCondLst>
                                        </p:cTn>
                                        <p:tgtEl>
                                          <p:spTgt spid="9"/>
                                        </p:tgtEl>
                                        <p:attrNameLst>
                                          <p:attrName>style.visibility</p:attrName>
                                        </p:attrNameLst>
                                      </p:cBhvr>
                                      <p:to>
                                        <p:strVal val="visible"/>
                                      </p:to>
                                    </p:set>
                                    <p:animEffect filter="fade" transition="in">
                                      <p:cBhvr>
                                        <p:cTn dur="1000" id="46"/>
                                        <p:tgtEl>
                                          <p:spTgt spid="9"/>
                                        </p:tgtEl>
                                      </p:cBhvr>
                                    </p:animEffect>
                                    <p:anim calcmode="lin" valueType="num">
                                      <p:cBhvr>
                                        <p:cTn dur="1000" fill="hold" id="47"/>
                                        <p:tgtEl>
                                          <p:spTgt spid="9"/>
                                        </p:tgtEl>
                                        <p:attrNameLst>
                                          <p:attrName>ppt_x</p:attrName>
                                        </p:attrNameLst>
                                      </p:cBhvr>
                                      <p:tavLst>
                                        <p:tav tm="0">
                                          <p:val>
                                            <p:strVal val="#ppt_x"/>
                                          </p:val>
                                        </p:tav>
                                        <p:tav tm="100000">
                                          <p:val>
                                            <p:strVal val="#ppt_x"/>
                                          </p:val>
                                        </p:tav>
                                      </p:tavLst>
                                    </p:anim>
                                    <p:anim calcmode="lin" valueType="num">
                                      <p:cBhvr>
                                        <p:cTn dur="1000" fill="hold" id="48"/>
                                        <p:tgtEl>
                                          <p:spTgt spid="9"/>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500"/>
                                  </p:stCondLst>
                                  <p:childTnLst>
                                    <p:set>
                                      <p:cBhvr>
                                        <p:cTn dur="1" fill="hold" id="50">
                                          <p:stCondLst>
                                            <p:cond delay="0"/>
                                          </p:stCondLst>
                                        </p:cTn>
                                        <p:tgtEl>
                                          <p:spTgt spid="10"/>
                                        </p:tgtEl>
                                        <p:attrNameLst>
                                          <p:attrName>style.visibility</p:attrName>
                                        </p:attrNameLst>
                                      </p:cBhvr>
                                      <p:to>
                                        <p:strVal val="visible"/>
                                      </p:to>
                                    </p:set>
                                    <p:animEffect filter="fade" transition="in">
                                      <p:cBhvr>
                                        <p:cTn dur="1000" id="51"/>
                                        <p:tgtEl>
                                          <p:spTgt spid="10"/>
                                        </p:tgtEl>
                                      </p:cBhvr>
                                    </p:animEffect>
                                    <p:anim calcmode="lin" valueType="num">
                                      <p:cBhvr>
                                        <p:cTn dur="1000" fill="hold" id="52"/>
                                        <p:tgtEl>
                                          <p:spTgt spid="10"/>
                                        </p:tgtEl>
                                        <p:attrNameLst>
                                          <p:attrName>ppt_x</p:attrName>
                                        </p:attrNameLst>
                                      </p:cBhvr>
                                      <p:tavLst>
                                        <p:tav tm="0">
                                          <p:val>
                                            <p:strVal val="#ppt_x"/>
                                          </p:val>
                                        </p:tav>
                                        <p:tav tm="100000">
                                          <p:val>
                                            <p:strVal val="#ppt_x"/>
                                          </p:val>
                                        </p:tav>
                                      </p:tavLst>
                                    </p:anim>
                                    <p:anim calcmode="lin" valueType="num">
                                      <p:cBhvr>
                                        <p:cTn dur="1000" fill="hold" id="53"/>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7"/>
      <p:bldP grpId="0" spid="8"/>
      <p:bldP grpId="0" spid="9"/>
      <p:bldP grpId="0" spid="10"/>
      <p:bldP grpId="0" spid="11"/>
      <p:bldP grpId="0" spid="12"/>
      <p:bldP grpId="0" spid="13"/>
      <p:bldP grpId="0" spid="14"/>
      <p:bldP grpId="0" spid="1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任意多边形 41"/>
          <p:cNvSpPr/>
          <p:nvPr/>
        </p:nvSpPr>
        <p:spPr>
          <a:xfrm>
            <a:off x="985066" y="4616843"/>
            <a:ext cx="889808" cy="987664"/>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任意多边形 42"/>
          <p:cNvSpPr/>
          <p:nvPr/>
        </p:nvSpPr>
        <p:spPr>
          <a:xfrm>
            <a:off x="4604433" y="4616843"/>
            <a:ext cx="889808" cy="987664"/>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任意多边形 43"/>
          <p:cNvSpPr/>
          <p:nvPr/>
        </p:nvSpPr>
        <p:spPr>
          <a:xfrm>
            <a:off x="8223800" y="4613003"/>
            <a:ext cx="889808" cy="987664"/>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FD1DDF730CE4456e89755B07FE1653D0# #Rectangle 13" id="37" name="Rectangle 13"/>
          <p:cNvSpPr>
            <a:spLocks noChangeArrowheads="1"/>
          </p:cNvSpPr>
          <p:nvPr/>
        </p:nvSpPr>
        <p:spPr bwMode="auto">
          <a:xfrm>
            <a:off x="2096878" y="2910882"/>
            <a:ext cx="1968883" cy="457200"/>
          </a:xfrm>
          <a:prstGeom prst="rect">
            <a:avLst/>
          </a:prstGeom>
          <a:noFill/>
          <a:extLst/>
        </p:spPr>
        <p:txBody>
          <a:bodyPr bIns="0" lIns="0" rIns="0" rtlCol="0" tIns="0" wrap="square">
            <a:spAutoFit/>
          </a:bodyPr>
          <a:lstStyle/>
          <a:p>
            <a:pPr algn="just">
              <a:lnSpc>
                <a:spcPts val="1800"/>
              </a:lnSpc>
            </a:pPr>
            <a:r>
              <a:rPr altLang="en-US" lang="zh-CN" sz="1000">
                <a:solidFill>
                  <a:schemeClr val="tx1">
                    <a:lumMod val="65000"/>
                    <a:lumOff val="35000"/>
                  </a:schemeClr>
                </a:solidFill>
                <a:cs typeface="+mn-ea"/>
                <a:sym typeface="+mn-lt"/>
              </a:rPr>
              <a:t>单击此处添加简短说明，添加简短文字，具体文字添加此处。</a:t>
            </a:r>
          </a:p>
        </p:txBody>
      </p:sp>
      <p:sp>
        <p:nvSpPr>
          <p:cNvPr id="29" name="TextBox 28"/>
          <p:cNvSpPr txBox="1"/>
          <p:nvPr/>
        </p:nvSpPr>
        <p:spPr>
          <a:xfrm>
            <a:off x="2096878" y="2540995"/>
            <a:ext cx="1853513" cy="274320"/>
          </a:xfrm>
          <a:prstGeom prst="rect">
            <a:avLst/>
          </a:prstGeom>
          <a:noFill/>
        </p:spPr>
        <p:txBody>
          <a:bodyPr bIns="0" lIns="0" rIns="0" rtlCol="0" tIns="0" wrap="square">
            <a:spAutoFit/>
          </a:bodyPr>
          <a:lstStyle>
            <a:defPPr>
              <a:defRPr lang="zh-CN"/>
            </a:defPPr>
            <a:lvl1pPr algn="ctr">
              <a:defRPr b="1" sz="2000">
                <a:solidFill>
                  <a:schemeClr val="tx2"/>
                </a:solidFill>
                <a:latin charset="-122" panose="020b0503020204020204" pitchFamily="34" typeface="微软雅黑"/>
                <a:ea charset="-122" pitchFamily="34" typeface="微软雅黑"/>
              </a:defRPr>
            </a:lvl1pPr>
          </a:lstStyle>
          <a:p>
            <a:pPr algn="l"/>
            <a:r>
              <a:rPr altLang="en-US" lang="zh-CN" sz="1800">
                <a:solidFill>
                  <a:schemeClr val="tx1">
                    <a:lumMod val="85000"/>
                    <a:lumOff val="15000"/>
                  </a:schemeClr>
                </a:solidFill>
                <a:latin typeface="+mn-lt"/>
                <a:ea typeface="+mn-ea"/>
                <a:cs typeface="+mn-ea"/>
                <a:sym typeface="+mn-lt"/>
              </a:rPr>
              <a:t>团队协作能力强</a:t>
            </a:r>
          </a:p>
        </p:txBody>
      </p:sp>
      <p:sp>
        <p:nvSpPr>
          <p:cNvPr descr="FD1DDF730CE4456e89755B07FE1653D0# #Rectangle 13" id="59" name="Rectangle 13"/>
          <p:cNvSpPr>
            <a:spLocks noChangeArrowheads="1"/>
          </p:cNvSpPr>
          <p:nvPr/>
        </p:nvSpPr>
        <p:spPr bwMode="auto">
          <a:xfrm>
            <a:off x="5798712" y="2910882"/>
            <a:ext cx="1876703" cy="457200"/>
          </a:xfrm>
          <a:prstGeom prst="rect">
            <a:avLst/>
          </a:prstGeom>
          <a:noFill/>
          <a:extLst/>
        </p:spPr>
        <p:txBody>
          <a:bodyPr bIns="0" lIns="0" rIns="0" rtlCol="0" tIns="0" wrap="square">
            <a:spAutoFit/>
          </a:bodyPr>
          <a:lstStyle/>
          <a:p>
            <a:pPr algn="just">
              <a:lnSpc>
                <a:spcPts val="1800"/>
              </a:lnSpc>
            </a:pPr>
            <a:r>
              <a:rPr altLang="en-US" lang="zh-CN" sz="1000">
                <a:solidFill>
                  <a:schemeClr val="tx1">
                    <a:lumMod val="65000"/>
                    <a:lumOff val="35000"/>
                  </a:schemeClr>
                </a:solidFill>
                <a:cs typeface="+mn-ea"/>
                <a:sym typeface="+mn-lt"/>
              </a:rPr>
              <a:t>单击此处添加简短说明，添加简短文字，具体文字添加此处。</a:t>
            </a:r>
          </a:p>
        </p:txBody>
      </p:sp>
      <p:sp>
        <p:nvSpPr>
          <p:cNvPr id="60" name="TextBox 59"/>
          <p:cNvSpPr txBox="1"/>
          <p:nvPr/>
        </p:nvSpPr>
        <p:spPr>
          <a:xfrm>
            <a:off x="5798713" y="2540995"/>
            <a:ext cx="1593431" cy="274320"/>
          </a:xfrm>
          <a:prstGeom prst="rect">
            <a:avLst/>
          </a:prstGeom>
          <a:noFill/>
        </p:spPr>
        <p:txBody>
          <a:bodyPr bIns="0" lIns="0" rIns="0" rtlCol="0" tIns="0" wrap="square">
            <a:spAutoFit/>
          </a:bodyPr>
          <a:lstStyle>
            <a:defPPr>
              <a:defRPr lang="zh-CN"/>
            </a:defPPr>
            <a:lvl1pPr algn="ctr">
              <a:defRPr b="1" sz="2000">
                <a:solidFill>
                  <a:schemeClr val="tx2"/>
                </a:solidFill>
                <a:latin charset="-122" panose="020b0503020204020204" pitchFamily="34" typeface="微软雅黑"/>
                <a:ea charset="-122" pitchFamily="34" typeface="微软雅黑"/>
              </a:defRPr>
            </a:lvl1pPr>
          </a:lstStyle>
          <a:p>
            <a:pPr algn="l"/>
            <a:r>
              <a:rPr altLang="en-US" lang="zh-CN" sz="1800">
                <a:solidFill>
                  <a:schemeClr val="tx1">
                    <a:lumMod val="85000"/>
                    <a:lumOff val="15000"/>
                  </a:schemeClr>
                </a:solidFill>
                <a:latin typeface="+mn-lt"/>
                <a:ea typeface="+mn-ea"/>
                <a:cs typeface="+mn-ea"/>
                <a:sym typeface="+mn-lt"/>
              </a:rPr>
              <a:t>操作方式科学</a:t>
            </a:r>
          </a:p>
        </p:txBody>
      </p:sp>
      <p:sp>
        <p:nvSpPr>
          <p:cNvPr descr="FD1DDF730CE4456e89755B07FE1653D0# #Rectangle 13" id="61" name="Rectangle 13"/>
          <p:cNvSpPr>
            <a:spLocks noChangeArrowheads="1"/>
          </p:cNvSpPr>
          <p:nvPr/>
        </p:nvSpPr>
        <p:spPr bwMode="auto">
          <a:xfrm>
            <a:off x="9408368" y="2910882"/>
            <a:ext cx="1852610" cy="457200"/>
          </a:xfrm>
          <a:prstGeom prst="rect">
            <a:avLst/>
          </a:prstGeom>
          <a:noFill/>
          <a:extLst/>
        </p:spPr>
        <p:txBody>
          <a:bodyPr bIns="0" lIns="0" rIns="0" rtlCol="0" tIns="0" wrap="square">
            <a:spAutoFit/>
          </a:bodyPr>
          <a:lstStyle/>
          <a:p>
            <a:pPr algn="just">
              <a:lnSpc>
                <a:spcPts val="1800"/>
              </a:lnSpc>
            </a:pPr>
            <a:r>
              <a:rPr altLang="en-US" lang="zh-CN" sz="1000">
                <a:solidFill>
                  <a:schemeClr val="tx1">
                    <a:lumMod val="65000"/>
                    <a:lumOff val="35000"/>
                  </a:schemeClr>
                </a:solidFill>
                <a:cs typeface="+mn-ea"/>
                <a:sym typeface="+mn-lt"/>
              </a:rPr>
              <a:t>单击此处添加简短说明，添加简短文字，具体文字添加此处。</a:t>
            </a:r>
          </a:p>
        </p:txBody>
      </p:sp>
      <p:sp>
        <p:nvSpPr>
          <p:cNvPr id="62" name="TextBox 61"/>
          <p:cNvSpPr txBox="1"/>
          <p:nvPr/>
        </p:nvSpPr>
        <p:spPr>
          <a:xfrm>
            <a:off x="9408368" y="2540995"/>
            <a:ext cx="1853513" cy="274320"/>
          </a:xfrm>
          <a:prstGeom prst="rect">
            <a:avLst/>
          </a:prstGeom>
          <a:noFill/>
        </p:spPr>
        <p:txBody>
          <a:bodyPr bIns="0" lIns="0" rIns="0" rtlCol="0" tIns="0" wrap="square">
            <a:spAutoFit/>
          </a:bodyPr>
          <a:lstStyle>
            <a:defPPr>
              <a:defRPr lang="zh-CN"/>
            </a:defPPr>
            <a:lvl1pPr algn="ctr">
              <a:defRPr b="1" sz="2000">
                <a:solidFill>
                  <a:schemeClr val="tx2"/>
                </a:solidFill>
                <a:latin charset="-122" panose="020b0503020204020204" pitchFamily="34" typeface="微软雅黑"/>
                <a:ea charset="-122" pitchFamily="34" typeface="微软雅黑"/>
              </a:defRPr>
            </a:lvl1pPr>
          </a:lstStyle>
          <a:p>
            <a:pPr algn="l"/>
            <a:r>
              <a:rPr altLang="en-US" lang="zh-CN" sz="1800">
                <a:solidFill>
                  <a:schemeClr val="tx1">
                    <a:lumMod val="85000"/>
                    <a:lumOff val="15000"/>
                  </a:schemeClr>
                </a:solidFill>
                <a:latin typeface="+mn-lt"/>
                <a:ea typeface="+mn-ea"/>
                <a:cs typeface="+mn-ea"/>
                <a:sym typeface="+mn-lt"/>
              </a:rPr>
              <a:t>资金准备充足</a:t>
            </a:r>
          </a:p>
        </p:txBody>
      </p:sp>
      <p:sp>
        <p:nvSpPr>
          <p:cNvPr descr="FD1DDF730CE4456e89755B07FE1653D0# #Rectangle 13" id="63" name="Rectangle 13"/>
          <p:cNvSpPr>
            <a:spLocks noChangeArrowheads="1"/>
          </p:cNvSpPr>
          <p:nvPr/>
        </p:nvSpPr>
        <p:spPr bwMode="auto">
          <a:xfrm>
            <a:off x="2096878" y="4943341"/>
            <a:ext cx="1878825" cy="457200"/>
          </a:xfrm>
          <a:prstGeom prst="rect">
            <a:avLst/>
          </a:prstGeom>
          <a:noFill/>
          <a:extLst/>
        </p:spPr>
        <p:txBody>
          <a:bodyPr bIns="0" lIns="0" rIns="0" rtlCol="0" tIns="0" wrap="square">
            <a:spAutoFit/>
          </a:bodyPr>
          <a:lstStyle/>
          <a:p>
            <a:pPr algn="just">
              <a:lnSpc>
                <a:spcPts val="1800"/>
              </a:lnSpc>
            </a:pPr>
            <a:r>
              <a:rPr altLang="en-US" lang="zh-CN" sz="1000">
                <a:solidFill>
                  <a:schemeClr val="tx1">
                    <a:lumMod val="65000"/>
                    <a:lumOff val="35000"/>
                  </a:schemeClr>
                </a:solidFill>
                <a:cs typeface="+mn-ea"/>
                <a:sym typeface="+mn-lt"/>
              </a:rPr>
              <a:t>单击此处添加简短说明，添加简短文字，具体文字添加此处。</a:t>
            </a:r>
          </a:p>
        </p:txBody>
      </p:sp>
      <p:sp>
        <p:nvSpPr>
          <p:cNvPr id="64" name="TextBox 63"/>
          <p:cNvSpPr txBox="1"/>
          <p:nvPr/>
        </p:nvSpPr>
        <p:spPr>
          <a:xfrm>
            <a:off x="2096878" y="4558229"/>
            <a:ext cx="1255368" cy="274320"/>
          </a:xfrm>
          <a:prstGeom prst="rect">
            <a:avLst/>
          </a:prstGeom>
          <a:noFill/>
        </p:spPr>
        <p:txBody>
          <a:bodyPr bIns="0" lIns="0" rIns="0" rtlCol="0" tIns="0" wrap="square">
            <a:spAutoFit/>
          </a:bodyPr>
          <a:lstStyle>
            <a:defPPr>
              <a:defRPr lang="zh-CN"/>
            </a:defPPr>
            <a:lvl1pPr>
              <a:defRPr b="1" sz="1800">
                <a:solidFill>
                  <a:schemeClr val="accent1"/>
                </a:solidFill>
                <a:latin charset="-122" panose="020b0503020204020204" pitchFamily="34" typeface="微软雅黑"/>
                <a:ea charset="-122" pitchFamily="34" typeface="微软雅黑"/>
              </a:defRPr>
            </a:lvl1pPr>
          </a:lstStyle>
          <a:p>
            <a:r>
              <a:rPr altLang="en-US" lang="zh-CN">
                <a:solidFill>
                  <a:schemeClr val="tx1">
                    <a:lumMod val="85000"/>
                    <a:lumOff val="15000"/>
                  </a:schemeClr>
                </a:solidFill>
                <a:latin typeface="+mn-lt"/>
                <a:ea typeface="+mn-ea"/>
                <a:cs typeface="+mn-ea"/>
                <a:sym typeface="+mn-lt"/>
              </a:rPr>
              <a:t>主要任务</a:t>
            </a:r>
          </a:p>
        </p:txBody>
      </p:sp>
      <p:sp>
        <p:nvSpPr>
          <p:cNvPr descr="FD1DDF730CE4456e89755B07FE1653D0# #Rectangle 13" id="65" name="Rectangle 13"/>
          <p:cNvSpPr>
            <a:spLocks noChangeArrowheads="1"/>
          </p:cNvSpPr>
          <p:nvPr/>
        </p:nvSpPr>
        <p:spPr bwMode="auto">
          <a:xfrm>
            <a:off x="5798714" y="4943341"/>
            <a:ext cx="1958089" cy="457200"/>
          </a:xfrm>
          <a:prstGeom prst="rect">
            <a:avLst/>
          </a:prstGeom>
          <a:noFill/>
          <a:extLst/>
        </p:spPr>
        <p:txBody>
          <a:bodyPr bIns="0" lIns="0" rIns="0" rtlCol="0" tIns="0" wrap="square">
            <a:spAutoFit/>
          </a:bodyPr>
          <a:lstStyle/>
          <a:p>
            <a:pPr algn="just">
              <a:lnSpc>
                <a:spcPts val="1800"/>
              </a:lnSpc>
            </a:pPr>
            <a:r>
              <a:rPr altLang="en-US" lang="zh-CN" sz="1000">
                <a:solidFill>
                  <a:schemeClr val="tx1">
                    <a:lumMod val="65000"/>
                    <a:lumOff val="35000"/>
                  </a:schemeClr>
                </a:solidFill>
                <a:cs typeface="+mn-ea"/>
                <a:sym typeface="+mn-lt"/>
              </a:rPr>
              <a:t>单击此处添加简短说明，添加简短文字，具体文字添加此处。</a:t>
            </a:r>
          </a:p>
        </p:txBody>
      </p:sp>
      <p:sp>
        <p:nvSpPr>
          <p:cNvPr id="66" name="TextBox 65"/>
          <p:cNvSpPr txBox="1"/>
          <p:nvPr/>
        </p:nvSpPr>
        <p:spPr>
          <a:xfrm>
            <a:off x="5798713" y="4558229"/>
            <a:ext cx="1255368" cy="274320"/>
          </a:xfrm>
          <a:prstGeom prst="rect">
            <a:avLst/>
          </a:prstGeom>
          <a:noFill/>
        </p:spPr>
        <p:txBody>
          <a:bodyPr bIns="0" lIns="0" rIns="0" rtlCol="0" tIns="0" wrap="square">
            <a:spAutoFit/>
          </a:bodyPr>
          <a:lstStyle>
            <a:defPPr>
              <a:defRPr lang="zh-CN"/>
            </a:defPPr>
            <a:lvl1pPr>
              <a:defRPr b="1" sz="1800">
                <a:solidFill>
                  <a:schemeClr val="accent1"/>
                </a:solidFill>
                <a:latin charset="-122" panose="020b0503020204020204" pitchFamily="34" typeface="微软雅黑"/>
                <a:ea charset="-122" pitchFamily="34" typeface="微软雅黑"/>
              </a:defRPr>
            </a:lvl1pPr>
          </a:lstStyle>
          <a:p>
            <a:r>
              <a:rPr altLang="en-US" lang="zh-CN">
                <a:solidFill>
                  <a:schemeClr val="tx1">
                    <a:lumMod val="85000"/>
                    <a:lumOff val="15000"/>
                  </a:schemeClr>
                </a:solidFill>
                <a:latin typeface="+mn-lt"/>
                <a:ea typeface="+mn-ea"/>
                <a:cs typeface="+mn-ea"/>
                <a:sym typeface="+mn-lt"/>
              </a:rPr>
              <a:t>时间进度</a:t>
            </a:r>
          </a:p>
        </p:txBody>
      </p:sp>
      <p:sp>
        <p:nvSpPr>
          <p:cNvPr descr="FD1DDF730CE4456e89755B07FE1653D0# #Rectangle 13" id="67" name="Rectangle 13"/>
          <p:cNvSpPr>
            <a:spLocks noChangeArrowheads="1"/>
          </p:cNvSpPr>
          <p:nvPr/>
        </p:nvSpPr>
        <p:spPr bwMode="auto">
          <a:xfrm>
            <a:off x="9408368" y="4943341"/>
            <a:ext cx="1853241" cy="457200"/>
          </a:xfrm>
          <a:prstGeom prst="rect">
            <a:avLst/>
          </a:prstGeom>
          <a:noFill/>
          <a:extLst/>
        </p:spPr>
        <p:txBody>
          <a:bodyPr bIns="0" lIns="0" rIns="0" rtlCol="0" tIns="0" wrap="square">
            <a:spAutoFit/>
          </a:bodyPr>
          <a:lstStyle/>
          <a:p>
            <a:pPr algn="just">
              <a:lnSpc>
                <a:spcPts val="1800"/>
              </a:lnSpc>
            </a:pPr>
            <a:r>
              <a:rPr altLang="en-US" lang="zh-CN" sz="1000">
                <a:solidFill>
                  <a:schemeClr val="tx1">
                    <a:lumMod val="65000"/>
                    <a:lumOff val="35000"/>
                  </a:schemeClr>
                </a:solidFill>
                <a:cs typeface="+mn-ea"/>
                <a:sym typeface="+mn-lt"/>
              </a:rPr>
              <a:t>单击此处添加简短说明，添加简短文字，具体文字添加此处。</a:t>
            </a:r>
          </a:p>
        </p:txBody>
      </p:sp>
      <p:sp>
        <p:nvSpPr>
          <p:cNvPr id="68" name="TextBox 67"/>
          <p:cNvSpPr txBox="1"/>
          <p:nvPr/>
        </p:nvSpPr>
        <p:spPr>
          <a:xfrm>
            <a:off x="9408368" y="4558229"/>
            <a:ext cx="1255368" cy="274320"/>
          </a:xfrm>
          <a:prstGeom prst="rect">
            <a:avLst/>
          </a:prstGeom>
          <a:noFill/>
        </p:spPr>
        <p:txBody>
          <a:bodyPr bIns="0" lIns="0" rIns="0" rtlCol="0" tIns="0" wrap="square">
            <a:spAutoFit/>
          </a:bodyPr>
          <a:lstStyle>
            <a:defPPr>
              <a:defRPr lang="zh-CN"/>
            </a:defPPr>
            <a:lvl1pPr>
              <a:defRPr b="1" sz="1800">
                <a:solidFill>
                  <a:schemeClr val="accent1"/>
                </a:solidFill>
                <a:latin charset="-122" panose="020b0503020204020204" pitchFamily="34" typeface="微软雅黑"/>
                <a:ea charset="-122" pitchFamily="34" typeface="微软雅黑"/>
              </a:defRPr>
            </a:lvl1pPr>
          </a:lstStyle>
          <a:p>
            <a:r>
              <a:rPr altLang="en-US" lang="zh-CN">
                <a:solidFill>
                  <a:schemeClr val="tx1">
                    <a:lumMod val="85000"/>
                    <a:lumOff val="15000"/>
                  </a:schemeClr>
                </a:solidFill>
                <a:latin typeface="+mn-lt"/>
                <a:ea typeface="+mn-ea"/>
                <a:cs typeface="+mn-ea"/>
                <a:sym typeface="+mn-lt"/>
              </a:rPr>
              <a:t>效益预测</a:t>
            </a:r>
          </a:p>
        </p:txBody>
      </p:sp>
      <p:sp>
        <p:nvSpPr>
          <p:cNvPr id="39" name="任意多边形 38"/>
          <p:cNvSpPr/>
          <p:nvPr/>
        </p:nvSpPr>
        <p:spPr>
          <a:xfrm>
            <a:off x="985066" y="2619555"/>
            <a:ext cx="889808" cy="987664"/>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任意多边形 39"/>
          <p:cNvSpPr/>
          <p:nvPr/>
        </p:nvSpPr>
        <p:spPr>
          <a:xfrm>
            <a:off x="4604433" y="2619555"/>
            <a:ext cx="889808" cy="987664"/>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任意多边形 40"/>
          <p:cNvSpPr/>
          <p:nvPr/>
        </p:nvSpPr>
        <p:spPr>
          <a:xfrm>
            <a:off x="8223800" y="2615715"/>
            <a:ext cx="889808" cy="987664"/>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KSO_Shape"/>
          <p:cNvSpPr/>
          <p:nvPr/>
        </p:nvSpPr>
        <p:spPr bwMode="auto">
          <a:xfrm>
            <a:off x="1176529" y="2970510"/>
            <a:ext cx="506882" cy="34806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adFill>
            <a:gsLst>
              <a:gs pos="0">
                <a:srgbClr val="92BFB5"/>
              </a:gs>
              <a:gs pos="100000">
                <a:srgbClr val="52A4AE"/>
              </a:gs>
            </a:gsLst>
            <a:lin ang="5400000" scaled="1"/>
          </a:gra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cs typeface="+mn-ea"/>
              <a:sym typeface="+mn-lt"/>
            </a:endParaRPr>
          </a:p>
        </p:txBody>
      </p:sp>
      <p:sp>
        <p:nvSpPr>
          <p:cNvPr id="25" name="KSO_Shape"/>
          <p:cNvSpPr/>
          <p:nvPr/>
        </p:nvSpPr>
        <p:spPr bwMode="auto">
          <a:xfrm>
            <a:off x="4816428" y="2909145"/>
            <a:ext cx="472062" cy="467342"/>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adFill>
            <a:gsLst>
              <a:gs pos="0">
                <a:srgbClr val="92BFB5"/>
              </a:gs>
              <a:gs pos="100000">
                <a:srgbClr val="52A4AE"/>
              </a:gs>
            </a:gsLst>
            <a:lin ang="5400000" scaled="1"/>
          </a:gra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cs typeface="+mn-ea"/>
              <a:sym typeface="+mn-lt"/>
            </a:endParaRPr>
          </a:p>
        </p:txBody>
      </p:sp>
      <p:sp>
        <p:nvSpPr>
          <p:cNvPr id="26" name="KSO_Shape"/>
          <p:cNvSpPr/>
          <p:nvPr/>
        </p:nvSpPr>
        <p:spPr bwMode="auto">
          <a:xfrm>
            <a:off x="1216653" y="4933144"/>
            <a:ext cx="426634" cy="362638"/>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adFill>
            <a:gsLst>
              <a:gs pos="0">
                <a:srgbClr val="92BFB5"/>
              </a:gs>
              <a:gs pos="100000">
                <a:srgbClr val="52A4AE"/>
              </a:gs>
            </a:gsLst>
            <a:lin ang="5400000" scaled="1"/>
          </a:gra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cs typeface="+mn-ea"/>
              <a:sym typeface="+mn-lt"/>
            </a:endParaRPr>
          </a:p>
        </p:txBody>
      </p:sp>
      <p:sp>
        <p:nvSpPr>
          <p:cNvPr id="70" name="KSO_Shape"/>
          <p:cNvSpPr/>
          <p:nvPr/>
        </p:nvSpPr>
        <p:spPr>
          <a:xfrm>
            <a:off x="8461865" y="2909145"/>
            <a:ext cx="413678" cy="413678"/>
          </a:xfrm>
          <a:custGeom>
            <a:gdLst>
              <a:gd fmla="*/ 1063385 w 1944000" name="connsiteX0"/>
              <a:gd fmla="*/ 1082014 h 1944000" name="connsiteY0"/>
              <a:gd fmla="*/ 1093900 w 1944000" name="connsiteX1"/>
              <a:gd fmla="*/ 1089952 h 1944000" name="connsiteY1"/>
              <a:gd fmla="*/ 1121871 w 1944000" name="connsiteX2"/>
              <a:gd fmla="*/ 1097572 h 1944000" name="connsiteY2"/>
              <a:gd fmla="*/ 1146982 w 1944000" name="connsiteX3"/>
              <a:gd fmla="*/ 1104557 h 1944000" name="connsiteY3"/>
              <a:gd fmla="*/ 1169550 w 1944000" name="connsiteX4"/>
              <a:gd fmla="*/ 1111542 h 1944000" name="connsiteY4"/>
              <a:gd fmla="*/ 1188940 w 1944000" name="connsiteX5"/>
              <a:gd fmla="*/ 1118209 h 1944000" name="connsiteY5"/>
              <a:gd fmla="*/ 1205469 w 1944000" name="connsiteX6"/>
              <a:gd fmla="*/ 1124559 h 1944000" name="connsiteY6"/>
              <a:gd fmla="*/ 1212779 w 1944000" name="connsiteX7"/>
              <a:gd fmla="*/ 1127734 h 1944000" name="connsiteY7"/>
              <a:gd fmla="*/ 1219137 w 1944000" name="connsiteX8"/>
              <a:gd fmla="*/ 1130592 h 1944000" name="connsiteY8"/>
              <a:gd fmla="*/ 1225176 w 1944000" name="connsiteX9"/>
              <a:gd fmla="*/ 1133449 h 1944000" name="connsiteY9"/>
              <a:gd fmla="*/ 1230262 w 1944000" name="connsiteX10"/>
              <a:gd fmla="*/ 1136307 h 1944000" name="connsiteY10"/>
              <a:gd fmla="*/ 1238526 w 1944000" name="connsiteX11"/>
              <a:gd fmla="*/ 1141704 h 1944000" name="connsiteY11"/>
              <a:gd fmla="*/ 1245837 w 1944000" name="connsiteX12"/>
              <a:gd fmla="*/ 1146784 h 1944000" name="connsiteY12"/>
              <a:gd fmla="*/ 1253148 w 1944000" name="connsiteX13"/>
              <a:gd fmla="*/ 1152499 h 1944000" name="connsiteY13"/>
              <a:gd fmla="*/ 1259823 w 1944000" name="connsiteX14"/>
              <a:gd fmla="*/ 1158532 h 1944000" name="connsiteY14"/>
              <a:gd fmla="*/ 1265862 w 1944000" name="connsiteX15"/>
              <a:gd fmla="*/ 1164564 h 1944000" name="connsiteY15"/>
              <a:gd fmla="*/ 1271266 w 1944000" name="connsiteX16"/>
              <a:gd fmla="*/ 1170914 h 1944000" name="connsiteY16"/>
              <a:gd fmla="*/ 1276351 w 1944000" name="connsiteX17"/>
              <a:gd fmla="*/ 1177582 h 1944000" name="connsiteY17"/>
              <a:gd fmla="*/ 1280801 w 1944000" name="connsiteX18"/>
              <a:gd fmla="*/ 1184567 h 1944000" name="connsiteY18"/>
              <a:gd fmla="*/ 1284934 w 1944000" name="connsiteX19"/>
              <a:gd fmla="*/ 1191234 h 1944000" name="connsiteY19"/>
              <a:gd fmla="*/ 1288112 w 1944000" name="connsiteX20"/>
              <a:gd fmla="*/ 1198537 h 1944000" name="connsiteY20"/>
              <a:gd fmla="*/ 1291291 w 1944000" name="connsiteX21"/>
              <a:gd fmla="*/ 1206157 h 1944000" name="connsiteY21"/>
              <a:gd fmla="*/ 1293516 w 1944000" name="connsiteX22"/>
              <a:gd fmla="*/ 1214094 h 1944000" name="connsiteY22"/>
              <a:gd fmla="*/ 1295423 w 1944000" name="connsiteX23"/>
              <a:gd fmla="*/ 1222032 h 1944000" name="connsiteY23"/>
              <a:gd fmla="*/ 1296694 w 1944000" name="connsiteX24"/>
              <a:gd fmla="*/ 1230287 h 1944000" name="connsiteY24"/>
              <a:gd fmla="*/ 1297330 w 1944000" name="connsiteX25"/>
              <a:gd fmla="*/ 1238859 h 1944000" name="connsiteY25"/>
              <a:gd fmla="*/ 1297648 w 1944000" name="connsiteX26"/>
              <a:gd fmla="*/ 1247432 h 1944000" name="connsiteY26"/>
              <a:gd fmla="*/ 1297330 w 1944000" name="connsiteX27"/>
              <a:gd fmla="*/ 1257275 h 1944000" name="connsiteY27"/>
              <a:gd fmla="*/ 1296377 w 1944000" name="connsiteX28"/>
              <a:gd fmla="*/ 1266800 h 1944000" name="connsiteY28"/>
              <a:gd fmla="*/ 1295105 w 1944000" name="connsiteX29"/>
              <a:gd fmla="*/ 1276007 h 1944000" name="connsiteY29"/>
              <a:gd fmla="*/ 1292880 w 1944000" name="connsiteX30"/>
              <a:gd fmla="*/ 1285215 h 1944000" name="connsiteY30"/>
              <a:gd fmla="*/ 1290019 w 1944000" name="connsiteX31"/>
              <a:gd fmla="*/ 1294422 h 1944000" name="connsiteY31"/>
              <a:gd fmla="*/ 1286841 w 1944000" name="connsiteX32"/>
              <a:gd fmla="*/ 1303312 h 1944000" name="connsiteY32"/>
              <a:gd fmla="*/ 1283344 w 1944000" name="connsiteX33"/>
              <a:gd fmla="*/ 1312202 h 1944000" name="connsiteY33"/>
              <a:gd fmla="*/ 1278576 w 1944000" name="connsiteX34"/>
              <a:gd fmla="*/ 1320775 h 1944000" name="connsiteY34"/>
              <a:gd fmla="*/ 1273808 w 1944000" name="connsiteX35"/>
              <a:gd fmla="*/ 1329347 h 1944000" name="connsiteY35"/>
              <a:gd fmla="*/ 1267769 w 1944000" name="connsiteX36"/>
              <a:gd fmla="*/ 1337602 h 1944000" name="connsiteY36"/>
              <a:gd fmla="*/ 1261412 w 1944000" name="connsiteX37"/>
              <a:gd fmla="*/ 1345857 h 1944000" name="connsiteY37"/>
              <a:gd fmla="*/ 1254737 w 1944000" name="connsiteX38"/>
              <a:gd fmla="*/ 1353795 h 1944000" name="connsiteY38"/>
              <a:gd fmla="*/ 1247426 w 1944000" name="connsiteX39"/>
              <a:gd fmla="*/ 1361732 h 1944000" name="connsiteY39"/>
              <a:gd fmla="*/ 1239162 w 1944000" name="connsiteX40"/>
              <a:gd fmla="*/ 1369670 h 1944000" name="connsiteY40"/>
              <a:gd fmla="*/ 1230580 w 1944000" name="connsiteX41"/>
              <a:gd fmla="*/ 1376655 h 1944000" name="connsiteY41"/>
              <a:gd fmla="*/ 1221362 w 1944000" name="connsiteX42"/>
              <a:gd fmla="*/ 1384275 h 1944000" name="connsiteY42"/>
              <a:gd fmla="*/ 1214051 w 1944000" name="connsiteX43"/>
              <a:gd fmla="*/ 1389672 h 1944000" name="connsiteY43"/>
              <a:gd fmla="*/ 1206422 w 1944000" name="connsiteX44"/>
              <a:gd fmla="*/ 1394435 h 1944000" name="connsiteY44"/>
              <a:gd fmla="*/ 1198476 w 1944000" name="connsiteX45"/>
              <a:gd fmla="*/ 1399515 h 1944000" name="connsiteY45"/>
              <a:gd fmla="*/ 1190211 w 1944000" name="connsiteX46"/>
              <a:gd fmla="*/ 1403960 h 1944000" name="connsiteY46"/>
              <a:gd fmla="*/ 1181311 w 1944000" name="connsiteX47"/>
              <a:gd fmla="*/ 1408087 h 1944000" name="connsiteY47"/>
              <a:gd fmla="*/ 1172411 w 1944000" name="connsiteX48"/>
              <a:gd fmla="*/ 1411897 h 1944000" name="connsiteY48"/>
              <a:gd fmla="*/ 1163193 w 1944000" name="connsiteX49"/>
              <a:gd fmla="*/ 1416025 h 1944000" name="connsiteY49"/>
              <a:gd fmla="*/ 1153340 w 1944000" name="connsiteX50"/>
              <a:gd fmla="*/ 1419517 h 1944000" name="connsiteY50"/>
              <a:gd fmla="*/ 1143486 w 1944000" name="connsiteX51"/>
              <a:gd fmla="*/ 1422692 h 1944000" name="connsiteY51"/>
              <a:gd fmla="*/ 1132997 w 1944000" name="connsiteX52"/>
              <a:gd fmla="*/ 1425867 h 1944000" name="connsiteY52"/>
              <a:gd fmla="*/ 1122189 w 1944000" name="connsiteX53"/>
              <a:gd fmla="*/ 1428407 h 1944000" name="connsiteY53"/>
              <a:gd fmla="*/ 1111064 w 1944000" name="connsiteX54"/>
              <a:gd fmla="*/ 1431265 h 1944000" name="connsiteY54"/>
              <a:gd fmla="*/ 1099621 w 1944000" name="connsiteX55"/>
              <a:gd fmla="*/ 1433487 h 1944000" name="connsiteY55"/>
              <a:gd fmla="*/ 1087860 w 1944000" name="connsiteX56"/>
              <a:gd fmla="*/ 1435392 h 1944000" name="connsiteY56"/>
              <a:gd fmla="*/ 1075782 w 1944000" name="connsiteX57"/>
              <a:gd fmla="*/ 1436980 h 1944000" name="connsiteY57"/>
              <a:gd fmla="*/ 1063385 w 1944000" name="connsiteX58"/>
              <a:gd fmla="*/ 1438567 h 1944000" name="connsiteY58"/>
              <a:gd fmla="*/ 880616 w 1944000" name="connsiteX59"/>
              <a:gd fmla="*/ 505752 h 1944000" name="connsiteY59"/>
              <a:gd fmla="*/ 880616 w 1944000" name="connsiteX60"/>
              <a:gd fmla="*/ 814362 h 1944000" name="connsiteY60"/>
              <a:gd fmla="*/ 847241 w 1944000" name="connsiteX61"/>
              <a:gd fmla="*/ 805789 h 1944000" name="connsiteY61"/>
              <a:gd fmla="*/ 820223 w 1944000" name="connsiteX62"/>
              <a:gd fmla="*/ 798804 h 1944000" name="connsiteY62"/>
              <a:gd fmla="*/ 799879 w 1944000" name="connsiteX63"/>
              <a:gd fmla="*/ 793089 h 1944000" name="connsiteY63"/>
              <a:gd fmla="*/ 785894 w 1944000" name="connsiteX64"/>
              <a:gd fmla="*/ 788327 h 1944000" name="connsiteY64"/>
              <a:gd fmla="*/ 771590 w 1944000" name="connsiteX65"/>
              <a:gd fmla="*/ 782929 h 1944000" name="connsiteY65"/>
              <a:gd fmla="*/ 757922 w 1944000" name="connsiteX66"/>
              <a:gd fmla="*/ 776897 h 1944000" name="connsiteY66"/>
              <a:gd fmla="*/ 745843 w 1944000" name="connsiteX67"/>
              <a:gd fmla="*/ 770229 h 1944000" name="connsiteY67"/>
              <a:gd fmla="*/ 739804 w 1944000" name="connsiteX68"/>
              <a:gd fmla="*/ 767054 h 1944000" name="connsiteY68"/>
              <a:gd fmla="*/ 734400 w 1944000" name="connsiteX69"/>
              <a:gd fmla="*/ 763879 h 1944000" name="connsiteY69"/>
              <a:gd fmla="*/ 728679 w 1944000" name="connsiteX70"/>
              <a:gd fmla="*/ 760069 h 1944000" name="connsiteY70"/>
              <a:gd fmla="*/ 723593 w 1944000" name="connsiteX71"/>
              <a:gd fmla="*/ 756577 h 1944000" name="connsiteY71"/>
              <a:gd fmla="*/ 718825 w 1944000" name="connsiteX72"/>
              <a:gd fmla="*/ 752767 h 1944000" name="connsiteY72"/>
              <a:gd fmla="*/ 714057 w 1944000" name="connsiteX73"/>
              <a:gd fmla="*/ 749274 h 1944000" name="connsiteY73"/>
              <a:gd fmla="*/ 709925 w 1944000" name="connsiteX74"/>
              <a:gd fmla="*/ 745464 h 1944000" name="connsiteY74"/>
              <a:gd fmla="*/ 705475 w 1944000" name="connsiteX75"/>
              <a:gd fmla="*/ 741337 h 1944000" name="connsiteY75"/>
              <a:gd fmla="*/ 701979 w 1944000" name="connsiteX76"/>
              <a:gd fmla="*/ 737209 h 1944000" name="connsiteY76"/>
              <a:gd fmla="*/ 698164 w 1944000" name="connsiteX77"/>
              <a:gd fmla="*/ 733082 h 1944000" name="connsiteY77"/>
              <a:gd fmla="*/ 694668 w 1944000" name="connsiteX78"/>
              <a:gd fmla="*/ 728954 h 1944000" name="connsiteY78"/>
              <a:gd fmla="*/ 691807 w 1944000" name="connsiteX79"/>
              <a:gd fmla="*/ 724827 h 1944000" name="connsiteY79"/>
              <a:gd fmla="*/ 688629 w 1944000" name="connsiteX80"/>
              <a:gd fmla="*/ 720699 h 1944000" name="connsiteY80"/>
              <a:gd fmla="*/ 686086 w 1944000" name="connsiteX81"/>
              <a:gd fmla="*/ 716254 h 1944000" name="connsiteY81"/>
              <a:gd fmla="*/ 683543 w 1944000" name="connsiteX82"/>
              <a:gd fmla="*/ 712127 h 1944000" name="connsiteY82"/>
              <a:gd fmla="*/ 681000 w 1944000" name="connsiteX83"/>
              <a:gd fmla="*/ 707682 h 1944000" name="connsiteY83"/>
              <a:gd fmla="*/ 679093 w 1944000" name="connsiteX84"/>
              <a:gd fmla="*/ 703237 h 1944000" name="connsiteY84"/>
              <a:gd fmla="*/ 677186 w 1944000" name="connsiteX85"/>
              <a:gd fmla="*/ 698474 h 1944000" name="connsiteY85"/>
              <a:gd fmla="*/ 675596 w 1944000" name="connsiteX86"/>
              <a:gd fmla="*/ 694347 h 1944000" name="connsiteY86"/>
              <a:gd fmla="*/ 674325 w 1944000" name="connsiteX87"/>
              <a:gd fmla="*/ 689584 h 1944000" name="connsiteY87"/>
              <a:gd fmla="*/ 673053 w 1944000" name="connsiteX88"/>
              <a:gd fmla="*/ 684822 h 1944000" name="connsiteY88"/>
              <a:gd fmla="*/ 671782 w 1944000" name="connsiteX89"/>
              <a:gd fmla="*/ 680059 h 1944000" name="connsiteY89"/>
              <a:gd fmla="*/ 671146 w 1944000" name="connsiteX90"/>
              <a:gd fmla="*/ 675297 h 1944000" name="connsiteY90"/>
              <a:gd fmla="*/ 670511 w 1944000" name="connsiteX91"/>
              <a:gd fmla="*/ 670217 h 1944000" name="connsiteY91"/>
              <a:gd fmla="*/ 670193 w 1944000" name="connsiteX92"/>
              <a:gd fmla="*/ 665137 h 1944000" name="connsiteY92"/>
              <a:gd fmla="*/ 670193 w 1944000" name="connsiteX93"/>
              <a:gd fmla="*/ 660374 h 1944000" name="connsiteY93"/>
              <a:gd fmla="*/ 670511 w 1944000" name="connsiteX94"/>
              <a:gd fmla="*/ 652437 h 1944000" name="connsiteY94"/>
              <a:gd fmla="*/ 671146 w 1944000" name="connsiteX95"/>
              <a:gd fmla="*/ 644499 h 1944000" name="connsiteY95"/>
              <a:gd fmla="*/ 672736 w 1944000" name="connsiteX96"/>
              <a:gd fmla="*/ 636879 h 1944000" name="connsiteY96"/>
              <a:gd fmla="*/ 674643 w 1944000" name="connsiteX97"/>
              <a:gd fmla="*/ 629259 h 1944000" name="connsiteY97"/>
              <a:gd fmla="*/ 676868 w 1944000" name="connsiteX98"/>
              <a:gd fmla="*/ 622274 h 1944000" name="connsiteY98"/>
              <a:gd fmla="*/ 679728 w 1944000" name="connsiteX99"/>
              <a:gd fmla="*/ 614972 h 1944000" name="connsiteY99"/>
              <a:gd fmla="*/ 683225 w 1944000" name="connsiteX100"/>
              <a:gd fmla="*/ 607669 h 1944000" name="connsiteY100"/>
              <a:gd fmla="*/ 687039 w 1944000" name="connsiteX101"/>
              <a:gd fmla="*/ 600684 h 1944000" name="connsiteY101"/>
              <a:gd fmla="*/ 691807 w 1944000" name="connsiteX102"/>
              <a:gd fmla="*/ 593699 h 1944000" name="connsiteY102"/>
              <a:gd fmla="*/ 696575 w 1944000" name="connsiteX103"/>
              <a:gd fmla="*/ 587349 h 1944000" name="connsiteY103"/>
              <a:gd fmla="*/ 702297 w 1944000" name="connsiteX104"/>
              <a:gd fmla="*/ 580682 h 1944000" name="connsiteY104"/>
              <a:gd fmla="*/ 708336 w 1944000" name="connsiteX105"/>
              <a:gd fmla="*/ 574014 h 1944000" name="connsiteY105"/>
              <a:gd fmla="*/ 714693 w 1944000" name="connsiteX106"/>
              <a:gd fmla="*/ 567664 h 1944000" name="connsiteY106"/>
              <a:gd fmla="*/ 722004 w 1944000" name="connsiteX107"/>
              <a:gd fmla="*/ 561632 h 1944000" name="connsiteY107"/>
              <a:gd fmla="*/ 729632 w 1944000" name="connsiteX108"/>
              <a:gd fmla="*/ 555282 h 1944000" name="connsiteY108"/>
              <a:gd fmla="*/ 737897 w 1944000" name="connsiteX109"/>
              <a:gd fmla="*/ 549249 h 1944000" name="connsiteY109"/>
              <a:gd fmla="*/ 743936 w 1944000" name="connsiteX110"/>
              <a:gd fmla="*/ 545122 h 1944000" name="connsiteY110"/>
              <a:gd fmla="*/ 750293 w 1944000" name="connsiteX111"/>
              <a:gd fmla="*/ 540994 h 1944000" name="connsiteY111"/>
              <a:gd fmla="*/ 757286 w 1944000" name="connsiteX112"/>
              <a:gd fmla="*/ 537502 h 1944000" name="connsiteY112"/>
              <a:gd fmla="*/ 764597 w 1944000" name="connsiteX113"/>
              <a:gd fmla="*/ 533692 h 1944000" name="connsiteY113"/>
              <a:gd fmla="*/ 772544 w 1944000" name="connsiteX114"/>
              <a:gd fmla="*/ 530517 h 1944000" name="connsiteY114"/>
              <a:gd fmla="*/ 780490 w 1944000" name="connsiteX115"/>
              <a:gd fmla="*/ 527342 h 1944000" name="connsiteY115"/>
              <a:gd fmla="*/ 789072 w 1944000" name="connsiteX116"/>
              <a:gd fmla="*/ 524167 h 1944000" name="connsiteY116"/>
              <a:gd fmla="*/ 797654 w 1944000" name="connsiteX117"/>
              <a:gd fmla="*/ 521627 h 1944000" name="connsiteY117"/>
              <a:gd fmla="*/ 806872 w 1944000" name="connsiteX118"/>
              <a:gd fmla="*/ 519087 h 1944000" name="connsiteY118"/>
              <a:gd fmla="*/ 816408 w 1944000" name="connsiteX119"/>
              <a:gd fmla="*/ 516229 h 1944000" name="connsiteY119"/>
              <a:gd fmla="*/ 825944 w 1944000" name="connsiteX120"/>
              <a:gd fmla="*/ 514324 h 1944000" name="connsiteY120"/>
              <a:gd fmla="*/ 836116 w 1944000" name="connsiteX121"/>
              <a:gd fmla="*/ 512102 h 1944000" name="connsiteY121"/>
              <a:gd fmla="*/ 846923 w 1944000" name="connsiteX122"/>
              <a:gd fmla="*/ 510514 h 1944000" name="connsiteY122"/>
              <a:gd fmla="*/ 858048 w 1944000" name="connsiteX123"/>
              <a:gd fmla="*/ 508927 h 1944000" name="connsiteY123"/>
              <a:gd fmla="*/ 869173 w 1944000" name="connsiteX124"/>
              <a:gd fmla="*/ 507022 h 1944000" name="connsiteY124"/>
              <a:gd fmla="*/ 880616 w 1944000" name="connsiteX125"/>
              <a:gd fmla="*/ 217144 h 1944000" name="connsiteY125"/>
              <a:gd fmla="*/ 880616 w 1944000" name="connsiteX126"/>
              <a:gd fmla="*/ 333984 h 1944000" name="connsiteY126"/>
              <a:gd fmla="*/ 863451 w 1944000" name="connsiteX127"/>
              <a:gd fmla="*/ 335254 h 1944000" name="connsiteY127"/>
              <a:gd fmla="*/ 846287 w 1944000" name="connsiteX128"/>
              <a:gd fmla="*/ 337159 h 1944000" name="connsiteY128"/>
              <a:gd fmla="*/ 829440 w 1944000" name="connsiteX129"/>
              <a:gd fmla="*/ 339382 h 1944000" name="connsiteY129"/>
              <a:gd fmla="*/ 812912 w 1944000" name="connsiteX130"/>
              <a:gd fmla="*/ 341922 h 1944000" name="connsiteY130"/>
              <a:gd fmla="*/ 796701 w 1944000" name="connsiteX131"/>
              <a:gd fmla="*/ 344779 h 1944000" name="connsiteY131"/>
              <a:gd fmla="*/ 780490 w 1944000" name="connsiteX132"/>
              <a:gd fmla="*/ 347954 h 1944000" name="connsiteY132"/>
              <a:gd fmla="*/ 764279 w 1944000" name="connsiteX133"/>
              <a:gd fmla="*/ 351764 h 1944000" name="connsiteY133"/>
              <a:gd fmla="*/ 748386 w 1944000" name="connsiteX134"/>
              <a:gd fmla="*/ 355892 h 1944000" name="connsiteY134"/>
              <a:gd fmla="*/ 726136 w 1944000" name="connsiteX135"/>
              <a:gd fmla="*/ 362242 h 1944000" name="connsiteY135"/>
              <a:gd fmla="*/ 704839 w 1944000" name="connsiteX136"/>
              <a:gd fmla="*/ 368909 h 1944000" name="connsiteY136"/>
              <a:gd fmla="*/ 684814 w 1944000" name="connsiteX137"/>
              <a:gd fmla="*/ 375894 h 1944000" name="connsiteY137"/>
              <a:gd fmla="*/ 666061 w 1944000" name="connsiteX138"/>
              <a:gd fmla="*/ 383197 h 1944000" name="connsiteY138"/>
              <a:gd fmla="*/ 657160 w 1944000" name="connsiteX139"/>
              <a:gd fmla="*/ 387324 h 1944000" name="connsiteY139"/>
              <a:gd fmla="*/ 648260 w 1944000" name="connsiteX140"/>
              <a:gd fmla="*/ 391134 h 1944000" name="connsiteY140"/>
              <a:gd fmla="*/ 639996 w 1944000" name="connsiteX141"/>
              <a:gd fmla="*/ 395262 h 1944000" name="connsiteY141"/>
              <a:gd fmla="*/ 632050 w 1944000" name="connsiteX142"/>
              <a:gd fmla="*/ 399072 h 1944000" name="connsiteY142"/>
              <a:gd fmla="*/ 624103 w 1944000" name="connsiteX143"/>
              <a:gd fmla="*/ 403517 h 1944000" name="connsiteY143"/>
              <a:gd fmla="*/ 616792 w 1944000" name="connsiteX144"/>
              <a:gd fmla="*/ 407644 h 1944000" name="connsiteY144"/>
              <a:gd fmla="*/ 609481 w 1944000" name="connsiteX145"/>
              <a:gd fmla="*/ 412089 h 1944000" name="connsiteY145"/>
              <a:gd fmla="*/ 602806 w 1944000" name="connsiteX146"/>
              <a:gd fmla="*/ 416534 h 1944000" name="connsiteY146"/>
              <a:gd fmla="*/ 593906 w 1944000" name="connsiteX147"/>
              <a:gd fmla="*/ 422567 h 1944000" name="connsiteY147"/>
              <a:gd fmla="*/ 585642 w 1944000" name="connsiteX148"/>
              <a:gd fmla="*/ 428282 h 1944000" name="connsiteY148"/>
              <a:gd fmla="*/ 577060 w 1944000" name="connsiteX149"/>
              <a:gd fmla="*/ 434632 h 1944000" name="connsiteY149"/>
              <a:gd fmla="*/ 569113 w 1944000" name="connsiteX150"/>
              <a:gd fmla="*/ 440982 h 1944000" name="connsiteY150"/>
              <a:gd fmla="*/ 561167 w 1944000" name="connsiteX151"/>
              <a:gd fmla="*/ 447967 h 1944000" name="connsiteY151"/>
              <a:gd fmla="*/ 553538 w 1944000" name="connsiteX152"/>
              <a:gd fmla="*/ 454317 h 1944000" name="connsiteY152"/>
              <a:gd fmla="*/ 545910 w 1944000" name="connsiteX153"/>
              <a:gd fmla="*/ 461302 h 1944000" name="connsiteY153"/>
              <a:gd fmla="*/ 538917 w 1944000" name="connsiteX154"/>
              <a:gd fmla="*/ 468604 h 1944000" name="connsiteY154"/>
              <a:gd fmla="*/ 532241 w 1944000" name="connsiteX155"/>
              <a:gd fmla="*/ 475907 h 1944000" name="connsiteY155"/>
              <a:gd fmla="*/ 525249 w 1944000" name="connsiteX156"/>
              <a:gd fmla="*/ 483527 h 1944000" name="connsiteY156"/>
              <a:gd fmla="*/ 518891 w 1944000" name="connsiteX157"/>
              <a:gd fmla="*/ 491464 h 1944000" name="connsiteY157"/>
              <a:gd fmla="*/ 512534 w 1944000" name="connsiteX158"/>
              <a:gd fmla="*/ 499402 h 1944000" name="connsiteY158"/>
              <a:gd fmla="*/ 506813 w 1944000" name="connsiteX159"/>
              <a:gd fmla="*/ 507022 h 1944000" name="connsiteY159"/>
              <a:gd fmla="*/ 501091 w 1944000" name="connsiteX160"/>
              <a:gd fmla="*/ 515277 h 1944000" name="connsiteY160"/>
              <a:gd fmla="*/ 495370 w 1944000" name="connsiteX161"/>
              <a:gd fmla="*/ 523849 h 1944000" name="connsiteY161"/>
              <a:gd fmla="*/ 490284 w 1944000" name="connsiteX162"/>
              <a:gd fmla="*/ 532422 h 1944000" name="connsiteY162"/>
              <a:gd fmla="*/ 485198 w 1944000" name="connsiteX163"/>
              <a:gd fmla="*/ 541312 h 1944000" name="connsiteY163"/>
              <a:gd fmla="*/ 480430 w 1944000" name="connsiteX164"/>
              <a:gd fmla="*/ 550202 h 1944000" name="connsiteY164"/>
              <a:gd fmla="*/ 475980 w 1944000" name="connsiteX165"/>
              <a:gd fmla="*/ 559092 h 1944000" name="connsiteY165"/>
              <a:gd fmla="*/ 472166 w 1944000" name="connsiteX166"/>
              <a:gd fmla="*/ 568299 h 1944000" name="connsiteY166"/>
              <a:gd fmla="*/ 468352 w 1944000" name="connsiteX167"/>
              <a:gd fmla="*/ 577507 h 1944000" name="connsiteY167"/>
              <a:gd fmla="*/ 464855 w 1944000" name="connsiteX168"/>
              <a:gd fmla="*/ 586714 h 1944000" name="connsiteY168"/>
              <a:gd fmla="*/ 461994 w 1944000" name="connsiteX169"/>
              <a:gd fmla="*/ 596239 h 1944000" name="connsiteY169"/>
              <a:gd fmla="*/ 459134 w 1944000" name="connsiteX170"/>
              <a:gd fmla="*/ 605764 h 1944000" name="connsiteY170"/>
              <a:gd fmla="*/ 456591 w 1944000" name="connsiteX171"/>
              <a:gd fmla="*/ 615289 h 1944000" name="connsiteY171"/>
              <a:gd fmla="*/ 454684 w 1944000" name="connsiteX172"/>
              <a:gd fmla="*/ 624814 h 1944000" name="connsiteY172"/>
              <a:gd fmla="*/ 453094 w 1944000" name="connsiteX173"/>
              <a:gd fmla="*/ 634657 h 1944000" name="connsiteY173"/>
              <a:gd fmla="*/ 451187 w 1944000" name="connsiteX174"/>
              <a:gd fmla="*/ 644182 h 1944000" name="connsiteY174"/>
              <a:gd fmla="*/ 450234 w 1944000" name="connsiteX175"/>
              <a:gd fmla="*/ 654024 h 1944000" name="connsiteY175"/>
              <a:gd fmla="*/ 449280 w 1944000" name="connsiteX176"/>
              <a:gd fmla="*/ 664184 h 1944000" name="connsiteY176"/>
              <a:gd fmla="*/ 448962 w 1944000" name="connsiteX177"/>
              <a:gd fmla="*/ 674344 h 1944000" name="connsiteY177"/>
              <a:gd fmla="*/ 448644 w 1944000" name="connsiteX178"/>
              <a:gd fmla="*/ 684822 h 1944000" name="connsiteY178"/>
              <a:gd fmla="*/ 448962 w 1944000" name="connsiteX179"/>
              <a:gd fmla="*/ 695934 h 1944000" name="connsiteY179"/>
              <a:gd fmla="*/ 449598 w 1944000" name="connsiteX180"/>
              <a:gd fmla="*/ 706729 h 1944000" name="connsiteY180"/>
              <a:gd fmla="*/ 450552 w 1944000" name="connsiteX181"/>
              <a:gd fmla="*/ 717842 h 1944000" name="connsiteY181"/>
              <a:gd fmla="*/ 452141 w 1944000" name="connsiteX182"/>
              <a:gd fmla="*/ 728637 h 1944000" name="connsiteY182"/>
              <a:gd fmla="*/ 453730 w 1944000" name="connsiteX183"/>
              <a:gd fmla="*/ 739432 h 1944000" name="connsiteY183"/>
              <a:gd fmla="*/ 455955 w 1944000" name="connsiteX184"/>
              <a:gd fmla="*/ 749909 h 1944000" name="connsiteY184"/>
              <a:gd fmla="*/ 458180 w 1944000" name="connsiteX185"/>
              <a:gd fmla="*/ 760387 h 1944000" name="connsiteY185"/>
              <a:gd fmla="*/ 461359 w 1944000" name="connsiteX186"/>
              <a:gd fmla="*/ 770547 h 1944000" name="connsiteY186"/>
              <a:gd fmla="*/ 464537 w 1944000" name="connsiteX187"/>
              <a:gd fmla="*/ 781024 h 1944000" name="connsiteY187"/>
              <a:gd fmla="*/ 468352 w 1944000" name="connsiteX188"/>
              <a:gd fmla="*/ 791184 h 1944000" name="connsiteY188"/>
              <a:gd fmla="*/ 472484 w 1944000" name="connsiteX189"/>
              <a:gd fmla="*/ 801027 h 1944000" name="connsiteY189"/>
              <a:gd fmla="*/ 476934 w 1944000" name="connsiteX190"/>
              <a:gd fmla="*/ 810869 h 1944000" name="connsiteY190"/>
              <a:gd fmla="*/ 482020 w 1944000" name="connsiteX191"/>
              <a:gd fmla="*/ 820712 h 1944000" name="connsiteY191"/>
              <a:gd fmla="*/ 487423 w 1944000" name="connsiteX192"/>
              <a:gd fmla="*/ 830237 h 1944000" name="connsiteY192"/>
              <a:gd fmla="*/ 492827 w 1944000" name="connsiteX193"/>
              <a:gd fmla="*/ 839762 h 1944000" name="connsiteY193"/>
              <a:gd fmla="*/ 498866 w 1944000" name="connsiteX194"/>
              <a:gd fmla="*/ 848969 h 1944000" name="connsiteY194"/>
              <a:gd fmla="*/ 505541 w 1944000" name="connsiteX195"/>
              <a:gd fmla="*/ 858177 h 1944000" name="connsiteY195"/>
              <a:gd fmla="*/ 512216 w 1944000" name="connsiteX196"/>
              <a:gd fmla="*/ 867067 h 1944000" name="connsiteY196"/>
              <a:gd fmla="*/ 519527 w 1944000" name="connsiteX197"/>
              <a:gd fmla="*/ 875957 h 1944000" name="connsiteY197"/>
              <a:gd fmla="*/ 527156 w 1944000" name="connsiteX198"/>
              <a:gd fmla="*/ 884212 h 1944000" name="connsiteY198"/>
              <a:gd fmla="*/ 535102 w 1944000" name="connsiteX199"/>
              <a:gd fmla="*/ 892467 h 1944000" name="connsiteY199"/>
              <a:gd fmla="*/ 543367 w 1944000" name="connsiteX200"/>
              <a:gd fmla="*/ 900404 h 1944000" name="connsiteY200"/>
              <a:gd fmla="*/ 551949 w 1944000" name="connsiteX201"/>
              <a:gd fmla="*/ 908024 h 1944000" name="connsiteY201"/>
              <a:gd fmla="*/ 561167 w 1944000" name="connsiteX202"/>
              <a:gd fmla="*/ 915644 h 1944000" name="connsiteY202"/>
              <a:gd fmla="*/ 570385 w 1944000" name="connsiteX203"/>
              <a:gd fmla="*/ 922947 h 1944000" name="connsiteY203"/>
              <a:gd fmla="*/ 580238 w 1944000" name="connsiteX204"/>
              <a:gd fmla="*/ 929932 h 1944000" name="connsiteY204"/>
              <a:gd fmla="*/ 590410 w 1944000" name="connsiteX205"/>
              <a:gd fmla="*/ 936282 h 1944000" name="connsiteY205"/>
              <a:gd fmla="*/ 600899 w 1944000" name="connsiteX206"/>
              <a:gd fmla="*/ 942632 h 1944000" name="connsiteY206"/>
              <a:gd fmla="*/ 611706 w 1944000" name="connsiteX207"/>
              <a:gd fmla="*/ 948982 h 1944000" name="connsiteY207"/>
              <a:gd fmla="*/ 623149 w 1944000" name="connsiteX208"/>
              <a:gd fmla="*/ 954697 h 1944000" name="connsiteY208"/>
              <a:gd fmla="*/ 634592 w 1944000" name="connsiteX209"/>
              <a:gd fmla="*/ 960412 h 1944000" name="connsiteY209"/>
              <a:gd fmla="*/ 646671 w 1944000" name="connsiteX210"/>
              <a:gd fmla="*/ 966127 h 1944000" name="connsiteY210"/>
              <a:gd fmla="*/ 666378 w 1944000" name="connsiteX211"/>
              <a:gd fmla="*/ 974064 h 1944000" name="connsiteY211"/>
              <a:gd fmla="*/ 688629 w 1944000" name="connsiteX212"/>
              <a:gd fmla="*/ 982637 h 1944000" name="connsiteY212"/>
              <a:gd fmla="*/ 713739 w 1944000" name="connsiteX213"/>
              <a:gd fmla="*/ 991209 h 1944000" name="connsiteY213"/>
              <a:gd fmla="*/ 741711 w 1944000" name="connsiteX214"/>
              <a:gd fmla="*/ 1000099 h 1944000" name="connsiteY214"/>
              <a:gd fmla="*/ 772544 w 1944000" name="connsiteX215"/>
              <a:gd fmla="*/ 1009307 h 1944000" name="connsiteY215"/>
              <a:gd fmla="*/ 805919 w 1944000" name="connsiteX216"/>
              <a:gd fmla="*/ 1018514 h 1944000" name="connsiteY216"/>
              <a:gd fmla="*/ 841837 w 1944000" name="connsiteX217"/>
              <a:gd fmla="*/ 1028357 h 1944000" name="connsiteY217"/>
              <a:gd fmla="*/ 880616 w 1944000" name="connsiteX218"/>
              <a:gd fmla="*/ 1038199 h 1944000" name="connsiteY218"/>
              <a:gd fmla="*/ 880616 w 1944000" name="connsiteX219"/>
              <a:gd fmla="*/ 1433487 h 1944000" name="connsiteY219"/>
              <a:gd fmla="*/ 870444 w 1944000" name="connsiteX220"/>
              <a:gd fmla="*/ 1431582 h 1944000" name="connsiteY220"/>
              <a:gd fmla="*/ 860591 w 1944000" name="connsiteX221"/>
              <a:gd fmla="*/ 1429042 h 1944000" name="connsiteY221"/>
              <a:gd fmla="*/ 850737 w 1944000" name="connsiteX222"/>
              <a:gd fmla="*/ 1426820 h 1944000" name="connsiteY222"/>
              <a:gd fmla="*/ 841519 w 1944000" name="connsiteX223"/>
              <a:gd fmla="*/ 1424280 h 1944000" name="connsiteY223"/>
              <a:gd fmla="*/ 831983 w 1944000" name="connsiteX224"/>
              <a:gd fmla="*/ 1421422 h 1944000" name="connsiteY224"/>
              <a:gd fmla="*/ 823083 w 1944000" name="connsiteX225"/>
              <a:gd fmla="*/ 1418247 h 1944000" name="connsiteY225"/>
              <a:gd fmla="*/ 814183 w 1944000" name="connsiteX226"/>
              <a:gd fmla="*/ 1415072 h 1944000" name="connsiteY226"/>
              <a:gd fmla="*/ 805283 w 1944000" name="connsiteX227"/>
              <a:gd fmla="*/ 1411580 h 1944000" name="connsiteY227"/>
              <a:gd fmla="*/ 796701 w 1944000" name="connsiteX228"/>
              <a:gd fmla="*/ 1408087 h 1944000" name="connsiteY228"/>
              <a:gd fmla="*/ 788437 w 1944000" name="connsiteX229"/>
              <a:gd fmla="*/ 1404277 h 1944000" name="connsiteY229"/>
              <a:gd fmla="*/ 780490 w 1944000" name="connsiteX230"/>
              <a:gd fmla="*/ 1400150 h 1944000" name="connsiteY230"/>
              <a:gd fmla="*/ 772544 w 1944000" name="connsiteX231"/>
              <a:gd fmla="*/ 1396022 h 1944000" name="connsiteY231"/>
              <a:gd fmla="*/ 764915 w 1944000" name="connsiteX232"/>
              <a:gd fmla="*/ 1391260 h 1944000" name="connsiteY232"/>
              <a:gd fmla="*/ 757604 w 1944000" name="connsiteX233"/>
              <a:gd fmla="*/ 1386815 h 1944000" name="connsiteY233"/>
              <a:gd fmla="*/ 750293 w 1944000" name="connsiteX234"/>
              <a:gd fmla="*/ 1381735 h 1944000" name="connsiteY234"/>
              <a:gd fmla="*/ 743618 w 1944000" name="connsiteX235"/>
              <a:gd fmla="*/ 1376655 h 1944000" name="connsiteY235"/>
              <a:gd fmla="*/ 732811 w 1944000" name="connsiteX236"/>
              <a:gd fmla="*/ 1368082 h 1944000" name="connsiteY236"/>
              <a:gd fmla="*/ 722640 w 1944000" name="connsiteX237"/>
              <a:gd fmla="*/ 1359192 h 1944000" name="connsiteY237"/>
              <a:gd fmla="*/ 713104 w 1944000" name="connsiteX238"/>
              <a:gd fmla="*/ 1349985 h 1944000" name="connsiteY238"/>
              <a:gd fmla="*/ 704204 w 1944000" name="connsiteX239"/>
              <a:gd fmla="*/ 1340142 h 1944000" name="connsiteY239"/>
              <a:gd fmla="*/ 695621 w 1944000" name="connsiteX240"/>
              <a:gd fmla="*/ 1329982 h 1944000" name="connsiteY240"/>
              <a:gd fmla="*/ 687675 w 1944000" name="connsiteX241"/>
              <a:gd fmla="*/ 1319187 h 1944000" name="connsiteY241"/>
              <a:gd fmla="*/ 680046 w 1944000" name="connsiteX242"/>
              <a:gd fmla="*/ 1308075 h 1944000" name="connsiteY242"/>
              <a:gd fmla="*/ 673371 w 1944000" name="connsiteX243"/>
              <a:gd fmla="*/ 1296327 h 1944000" name="connsiteY243"/>
              <a:gd fmla="*/ 667014 w 1944000" name="connsiteX244"/>
              <a:gd fmla="*/ 1284262 h 1944000" name="connsiteY244"/>
              <a:gd fmla="*/ 660975 w 1944000" name="connsiteX245"/>
              <a:gd fmla="*/ 1271562 h 1944000" name="connsiteY245"/>
              <a:gd fmla="*/ 655889 w 1944000" name="connsiteX246"/>
              <a:gd fmla="*/ 1258862 h 1944000" name="connsiteY246"/>
              <a:gd fmla="*/ 651121 w 1944000" name="connsiteX247"/>
              <a:gd fmla="*/ 1245209 h 1944000" name="connsiteY247"/>
              <a:gd fmla="*/ 646989 w 1944000" name="connsiteX248"/>
              <a:gd fmla="*/ 1231557 h 1944000" name="connsiteY248"/>
              <a:gd fmla="*/ 642857 w 1944000" name="connsiteX249"/>
              <a:gd fmla="*/ 1217269 h 1944000" name="connsiteY249"/>
              <a:gd fmla="*/ 639996 w 1944000" name="connsiteX250"/>
              <a:gd fmla="*/ 1202664 h 1944000" name="connsiteY250"/>
              <a:gd fmla="*/ 637453 w 1944000" name="connsiteX251"/>
              <a:gd fmla="*/ 1187424 h 1944000" name="connsiteY251"/>
              <a:gd fmla="*/ 410819 w 1944000" name="connsiteX252"/>
              <a:gd fmla="*/ 1219492 h 1944000" name="connsiteY252"/>
              <a:gd fmla="*/ 413044 w 1944000" name="connsiteX253"/>
              <a:gd fmla="*/ 1231557 h 1944000" name="connsiteY253"/>
              <a:gd fmla="*/ 415587 w 1944000" name="connsiteX254"/>
              <a:gd fmla="*/ 1243304 h 1944000" name="connsiteY254"/>
              <a:gd fmla="*/ 418766 w 1944000" name="connsiteX255"/>
              <a:gd fmla="*/ 1255370 h 1944000" name="connsiteY255"/>
              <a:gd fmla="*/ 421626 w 1944000" name="connsiteX256"/>
              <a:gd fmla="*/ 1266800 h 1944000" name="connsiteY256"/>
              <a:gd fmla="*/ 424805 w 1944000" name="connsiteX257"/>
              <a:gd fmla="*/ 1278230 h 1944000" name="connsiteY257"/>
              <a:gd fmla="*/ 428619 w 1944000" name="connsiteX258"/>
              <a:gd fmla="*/ 1289660 h 1944000" name="connsiteY258"/>
              <a:gd fmla="*/ 432116 w 1944000" name="connsiteX259"/>
              <a:gd fmla="*/ 1300455 h 1944000" name="connsiteY259"/>
              <a:gd fmla="*/ 435930 w 1944000" name="connsiteX260"/>
              <a:gd fmla="*/ 1311250 h 1944000" name="connsiteY260"/>
              <a:gd fmla="*/ 440062 w 1944000" name="connsiteX261"/>
              <a:gd fmla="*/ 1321727 h 1944000" name="connsiteY261"/>
              <a:gd fmla="*/ 444512 w 1944000" name="connsiteX262"/>
              <a:gd fmla="*/ 1332205 h 1944000" name="connsiteY262"/>
              <a:gd fmla="*/ 448644 w 1944000" name="connsiteX263"/>
              <a:gd fmla="*/ 1342682 h 1944000" name="connsiteY263"/>
              <a:gd fmla="*/ 453412 w 1944000" name="connsiteX264"/>
              <a:gd fmla="*/ 1352525 h 1944000" name="connsiteY264"/>
              <a:gd fmla="*/ 458180 w 1944000" name="connsiteX265"/>
              <a:gd fmla="*/ 1362367 h 1944000" name="connsiteY265"/>
              <a:gd fmla="*/ 463266 w 1944000" name="connsiteX266"/>
              <a:gd fmla="*/ 1372210 h 1944000" name="connsiteY266"/>
              <a:gd fmla="*/ 468352 w 1944000" name="connsiteX267"/>
              <a:gd fmla="*/ 1381735 h 1944000" name="connsiteY267"/>
              <a:gd fmla="*/ 473755 w 1944000" name="connsiteX268"/>
              <a:gd fmla="*/ 1390942 h 1944000" name="connsiteY268"/>
              <a:gd fmla="*/ 479477 w 1944000" name="connsiteX269"/>
              <a:gd fmla="*/ 1399832 h 1944000" name="connsiteY269"/>
              <a:gd fmla="*/ 485198 w 1944000" name="connsiteX270"/>
              <a:gd fmla="*/ 1409040 h 1944000" name="connsiteY270"/>
              <a:gd fmla="*/ 491238 w 1944000" name="connsiteX271"/>
              <a:gd fmla="*/ 1417612 h 1944000" name="connsiteY271"/>
              <a:gd fmla="*/ 497595 w 1944000" name="connsiteX272"/>
              <a:gd fmla="*/ 1426185 h 1944000" name="connsiteY272"/>
              <a:gd fmla="*/ 503634 w 1944000" name="connsiteX273"/>
              <a:gd fmla="*/ 1434757 h 1944000" name="connsiteY273"/>
              <a:gd fmla="*/ 510309 w 1944000" name="connsiteX274"/>
              <a:gd fmla="*/ 1442695 h 1944000" name="connsiteY274"/>
              <a:gd fmla="*/ 517302 w 1944000" name="connsiteX275"/>
              <a:gd fmla="*/ 1450950 h 1944000" name="connsiteY275"/>
              <a:gd fmla="*/ 524295 w 1944000" name="connsiteX276"/>
              <a:gd fmla="*/ 1458570 h 1944000" name="connsiteY276"/>
              <a:gd fmla="*/ 531288 w 1944000" name="connsiteX277"/>
              <a:gd fmla="*/ 1466190 h 1944000" name="connsiteY277"/>
              <a:gd fmla="*/ 538599 w 1944000" name="connsiteX278"/>
              <a:gd fmla="*/ 1473492 h 1944000" name="connsiteY278"/>
              <a:gd fmla="*/ 546227 w 1944000" name="connsiteX279"/>
              <a:gd fmla="*/ 1480795 h 1944000" name="connsiteY279"/>
              <a:gd fmla="*/ 553856 w 1944000" name="connsiteX280"/>
              <a:gd fmla="*/ 1487780 h 1944000" name="connsiteY280"/>
              <a:gd fmla="*/ 561802 w 1944000" name="connsiteX281"/>
              <a:gd fmla="*/ 1494765 h 1944000" name="connsiteY281"/>
              <a:gd fmla="*/ 570067 w 1944000" name="connsiteX282"/>
              <a:gd fmla="*/ 1501750 h 1944000" name="connsiteY282"/>
              <a:gd fmla="*/ 578331 w 1944000" name="connsiteX283"/>
              <a:gd fmla="*/ 1507782 h 1944000" name="connsiteY283"/>
              <a:gd fmla="*/ 586913 w 1944000" name="connsiteX284"/>
              <a:gd fmla="*/ 1514132 h 1944000" name="connsiteY284"/>
              <a:gd fmla="*/ 600581 w 1944000" name="connsiteX285"/>
              <a:gd fmla="*/ 1523657 h 1944000" name="connsiteY285"/>
              <a:gd fmla="*/ 615203 w 1944000" name="connsiteX286"/>
              <a:gd fmla="*/ 1532865 h 1944000" name="connsiteY286"/>
              <a:gd fmla="*/ 630142 w 1944000" name="connsiteX287"/>
              <a:gd fmla="*/ 1541437 h 1944000" name="connsiteY287"/>
              <a:gd fmla="*/ 645717 w 1944000" name="connsiteX288"/>
              <a:gd fmla="*/ 1549375 h 1944000" name="connsiteY288"/>
              <a:gd fmla="*/ 661928 w 1944000" name="connsiteX289"/>
              <a:gd fmla="*/ 1556995 h 1944000" name="connsiteY289"/>
              <a:gd fmla="*/ 678775 w 1944000" name="connsiteX290"/>
              <a:gd fmla="*/ 1563980 h 1944000" name="connsiteY290"/>
              <a:gd fmla="*/ 696257 w 1944000" name="connsiteX291"/>
              <a:gd fmla="*/ 1570647 h 1944000" name="connsiteY291"/>
              <a:gd fmla="*/ 714375 w 1944000" name="connsiteX292"/>
              <a:gd fmla="*/ 1576680 h 1944000" name="connsiteY292"/>
              <a:gd fmla="*/ 733129 w 1944000" name="connsiteX293"/>
              <a:gd fmla="*/ 1582395 h 1944000" name="connsiteY293"/>
              <a:gd fmla="*/ 752518 w 1944000" name="connsiteX294"/>
              <a:gd fmla="*/ 1587475 h 1944000" name="connsiteY294"/>
              <a:gd fmla="*/ 772544 w 1944000" name="connsiteX295"/>
              <a:gd fmla="*/ 1592237 h 1944000" name="connsiteY295"/>
              <a:gd fmla="*/ 792887 w 1944000" name="connsiteX296"/>
              <a:gd fmla="*/ 1596365 h 1944000" name="connsiteY296"/>
              <a:gd fmla="*/ 814183 w 1944000" name="connsiteX297"/>
              <a:gd fmla="*/ 1600175 h 1944000" name="connsiteY297"/>
              <a:gd fmla="*/ 835480 w 1944000" name="connsiteX298"/>
              <a:gd fmla="*/ 1603350 h 1944000" name="connsiteY298"/>
              <a:gd fmla="*/ 858048 w 1944000" name="connsiteX299"/>
              <a:gd fmla="*/ 1606525 h 1944000" name="connsiteY299"/>
              <a:gd fmla="*/ 880616 w 1944000" name="connsiteX300"/>
              <a:gd fmla="*/ 1608747 h 1944000" name="connsiteY300"/>
              <a:gd fmla="*/ 880616 w 1944000" name="connsiteX301"/>
              <a:gd fmla="*/ 1726857 h 1944000" name="connsiteY301"/>
              <a:gd fmla="*/ 1063385 w 1944000" name="connsiteX302"/>
              <a:gd fmla="*/ 1726857 h 1944000" name="connsiteY302"/>
              <a:gd fmla="*/ 1063385 w 1944000" name="connsiteX303"/>
              <a:gd fmla="*/ 1610652 h 1944000" name="connsiteY303"/>
              <a:gd fmla="*/ 1077371 w 1944000" name="connsiteX304"/>
              <a:gd fmla="*/ 1609382 h 1944000" name="connsiteY304"/>
              <a:gd fmla="*/ 1091675 w 1944000" name="connsiteX305"/>
              <a:gd fmla="*/ 1607795 h 1944000" name="connsiteY305"/>
              <a:gd fmla="*/ 1105661 w 1944000" name="connsiteX306"/>
              <a:gd fmla="*/ 1606207 h 1944000" name="connsiteY306"/>
              <a:gd fmla="*/ 1119329 w 1944000" name="connsiteX307"/>
              <a:gd fmla="*/ 1603985 h 1944000" name="connsiteY307"/>
              <a:gd fmla="*/ 1133314 w 1944000" name="connsiteX308"/>
              <a:gd fmla="*/ 1602080 h 1944000" name="connsiteY308"/>
              <a:gd fmla="*/ 1146665 w 1944000" name="connsiteX309"/>
              <a:gd fmla="*/ 1599857 h 1944000" name="connsiteY309"/>
              <a:gd fmla="*/ 1160015 w 1944000" name="connsiteX310"/>
              <a:gd fmla="*/ 1597317 h 1944000" name="connsiteY310"/>
              <a:gd fmla="*/ 1173047 w 1944000" name="connsiteX311"/>
              <a:gd fmla="*/ 1594142 h 1944000" name="connsiteY311"/>
              <a:gd fmla="*/ 1186397 w 1944000" name="connsiteX312"/>
              <a:gd fmla="*/ 1591285 h 1944000" name="connsiteY312"/>
              <a:gd fmla="*/ 1199111 w 1944000" name="connsiteX313"/>
              <a:gd fmla="*/ 1587792 h 1944000" name="connsiteY313"/>
              <a:gd fmla="*/ 1212144 w 1944000" name="connsiteX314"/>
              <a:gd fmla="*/ 1584300 h 1944000" name="connsiteY314"/>
              <a:gd fmla="*/ 1224540 w 1944000" name="connsiteX315"/>
              <a:gd fmla="*/ 1580807 h 1944000" name="connsiteY315"/>
              <a:gd fmla="*/ 1236937 w 1944000" name="connsiteX316"/>
              <a:gd fmla="*/ 1576680 h 1944000" name="connsiteY316"/>
              <a:gd fmla="*/ 1249333 w 1944000" name="connsiteX317"/>
              <a:gd fmla="*/ 1572552 h 1944000" name="connsiteY317"/>
              <a:gd fmla="*/ 1261412 w 1944000" name="connsiteX318"/>
              <a:gd fmla="*/ 1567790 h 1944000" name="connsiteY318"/>
              <a:gd fmla="*/ 1273491 w 1944000" name="connsiteX319"/>
              <a:gd fmla="*/ 1563345 h 1944000" name="connsiteY319"/>
              <a:gd fmla="*/ 1288748 w 1944000" name="connsiteX320"/>
              <a:gd fmla="*/ 1556995 h 1944000" name="connsiteY320"/>
              <a:gd fmla="*/ 1304005 w 1944000" name="connsiteX321"/>
              <a:gd fmla="*/ 1550010 h 1944000" name="connsiteY321"/>
              <a:gd fmla="*/ 1318627 w 1944000" name="connsiteX322"/>
              <a:gd fmla="*/ 1543025 h 1944000" name="connsiteY322"/>
              <a:gd fmla="*/ 1332613 w 1944000" name="connsiteX323"/>
              <a:gd fmla="*/ 1535722 h 1944000" name="connsiteY323"/>
              <a:gd fmla="*/ 1346598 w 1944000" name="connsiteX324"/>
              <a:gd fmla="*/ 1528102 h 1944000" name="connsiteY324"/>
              <a:gd fmla="*/ 1359631 w 1944000" name="connsiteX325"/>
              <a:gd fmla="*/ 1519847 h 1944000" name="connsiteY325"/>
              <a:gd fmla="*/ 1372345 w 1944000" name="connsiteX326"/>
              <a:gd fmla="*/ 1511592 h 1944000" name="connsiteY326"/>
              <a:gd fmla="*/ 1384742 w 1944000" name="connsiteX327"/>
              <a:gd fmla="*/ 1502702 h 1944000" name="connsiteY327"/>
              <a:gd fmla="*/ 1396185 w 1944000" name="connsiteX328"/>
              <a:gd fmla="*/ 1493812 h 1944000" name="connsiteY328"/>
              <a:gd fmla="*/ 1407945 w 1944000" name="connsiteX329"/>
              <a:gd fmla="*/ 1484287 h 1944000" name="connsiteY329"/>
              <a:gd fmla="*/ 1418753 w 1944000" name="connsiteX330"/>
              <a:gd fmla="*/ 1474762 h 1944000" name="connsiteY330"/>
              <a:gd fmla="*/ 1429242 w 1944000" name="connsiteX331"/>
              <a:gd fmla="*/ 1464602 h 1944000" name="connsiteY331"/>
              <a:gd fmla="*/ 1439096 w 1944000" name="connsiteX332"/>
              <a:gd fmla="*/ 1454125 h 1944000" name="connsiteY332"/>
              <a:gd fmla="*/ 1448631 w 1944000" name="connsiteX333"/>
              <a:gd fmla="*/ 1443647 h 1944000" name="connsiteY333"/>
              <a:gd fmla="*/ 1457531 w 1944000" name="connsiteX334"/>
              <a:gd fmla="*/ 1432535 h 1944000" name="connsiteY334"/>
              <a:gd fmla="*/ 1466114 w 1944000" name="connsiteX335"/>
              <a:gd fmla="*/ 1421422 h 1944000" name="connsiteY335"/>
              <a:gd fmla="*/ 1474378 w 1944000" name="connsiteX336"/>
              <a:gd fmla="*/ 1409675 h 1944000" name="connsiteY336"/>
              <a:gd fmla="*/ 1482007 w 1944000" name="connsiteX337"/>
              <a:gd fmla="*/ 1398245 h 1944000" name="connsiteY337"/>
              <a:gd fmla="*/ 1489000 w 1944000" name="connsiteX338"/>
              <a:gd fmla="*/ 1386497 h 1944000" name="connsiteY338"/>
              <a:gd fmla="*/ 1495675 w 1944000" name="connsiteX339"/>
              <a:gd fmla="*/ 1374432 h 1944000" name="connsiteY339"/>
              <a:gd fmla="*/ 1501396 w 1944000" name="connsiteX340"/>
              <a:gd fmla="*/ 1362685 h 1944000" name="connsiteY340"/>
              <a:gd fmla="*/ 1507118 w 1944000" name="connsiteX341"/>
              <a:gd fmla="*/ 1350620 h 1944000" name="connsiteY341"/>
              <a:gd fmla="*/ 1512203 w 1944000" name="connsiteX342"/>
              <a:gd fmla="*/ 1338555 h 1944000" name="connsiteY342"/>
              <a:gd fmla="*/ 1516335 w 1944000" name="connsiteX343"/>
              <a:gd fmla="*/ 1326490 h 1944000" name="connsiteY343"/>
              <a:gd fmla="*/ 1520468 w 1944000" name="connsiteX344"/>
              <a:gd fmla="*/ 1314107 h 1944000" name="connsiteY344"/>
              <a:gd fmla="*/ 1523964 w 1944000" name="connsiteX345"/>
              <a:gd fmla="*/ 1301725 h 1944000" name="connsiteY345"/>
              <a:gd fmla="*/ 1526507 w 1944000" name="connsiteX346"/>
              <a:gd fmla="*/ 1289025 h 1944000" name="connsiteY346"/>
              <a:gd fmla="*/ 1528732 w 1944000" name="connsiteX347"/>
              <a:gd fmla="*/ 1276642 h 1944000" name="connsiteY347"/>
              <a:gd fmla="*/ 1530957 w 1944000" name="connsiteX348"/>
              <a:gd fmla="*/ 1263942 h 1944000" name="connsiteY348"/>
              <a:gd fmla="*/ 1532228 w 1944000" name="connsiteX349"/>
              <a:gd fmla="*/ 1251242 h 1944000" name="connsiteY349"/>
              <a:gd fmla="*/ 1532864 w 1944000" name="connsiteX350"/>
              <a:gd fmla="*/ 1238542 h 1944000" name="connsiteY350"/>
              <a:gd fmla="*/ 1533182 w 1944000" name="connsiteX351"/>
              <a:gd fmla="*/ 1225207 h 1944000" name="connsiteY351"/>
              <a:gd fmla="*/ 1533182 w 1944000" name="connsiteX352"/>
              <a:gd fmla="*/ 1212189 h 1944000" name="connsiteY352"/>
              <a:gd fmla="*/ 1532546 w 1944000" name="connsiteX353"/>
              <a:gd fmla="*/ 1199172 h 1944000" name="connsiteY353"/>
              <a:gd fmla="*/ 1531275 w 1944000" name="connsiteX354"/>
              <a:gd fmla="*/ 1186789 h 1944000" name="connsiteY354"/>
              <a:gd fmla="*/ 1530003 w 1944000" name="connsiteX355"/>
              <a:gd fmla="*/ 1174407 h 1944000" name="connsiteY355"/>
              <a:gd fmla="*/ 1527778 w 1944000" name="connsiteX356"/>
              <a:gd fmla="*/ 1162342 h 1944000" name="connsiteY356"/>
              <a:gd fmla="*/ 1525553 w 1944000" name="connsiteX357"/>
              <a:gd fmla="*/ 1150594 h 1944000" name="connsiteY357"/>
              <a:gd fmla="*/ 1522693 w 1944000" name="connsiteX358"/>
              <a:gd fmla="*/ 1138847 h 1944000" name="connsiteY358"/>
              <a:gd fmla="*/ 1519514 w 1944000" name="connsiteX359"/>
              <a:gd fmla="*/ 1127734 h 1944000" name="connsiteY359"/>
              <a:gd fmla="*/ 1516018 w 1944000" name="connsiteX360"/>
              <a:gd fmla="*/ 1116939 h 1944000" name="connsiteY360"/>
              <a:gd fmla="*/ 1511885 w 1944000" name="connsiteX361"/>
              <a:gd fmla="*/ 1106144 h 1944000" name="connsiteY361"/>
              <a:gd fmla="*/ 1507435 w 1944000" name="connsiteX362"/>
              <a:gd fmla="*/ 1095349 h 1944000" name="connsiteY362"/>
              <a:gd fmla="*/ 1502350 w 1944000" name="connsiteX363"/>
              <a:gd fmla="*/ 1085189 h 1944000" name="connsiteY363"/>
              <a:gd fmla="*/ 1496946 w 1944000" name="connsiteX364"/>
              <a:gd fmla="*/ 1075347 h 1944000" name="connsiteY364"/>
              <a:gd fmla="*/ 1491225 w 1944000" name="connsiteX365"/>
              <a:gd fmla="*/ 1065822 h 1944000" name="connsiteY365"/>
              <a:gd fmla="*/ 1485185 w 1944000" name="connsiteX366"/>
              <a:gd fmla="*/ 1056614 h 1944000" name="connsiteY366"/>
              <a:gd fmla="*/ 1478510 w 1944000" name="connsiteX367"/>
              <a:gd fmla="*/ 1047407 h 1944000" name="connsiteY367"/>
              <a:gd fmla="*/ 1471517 w 1944000" name="connsiteX368"/>
              <a:gd fmla="*/ 1038517 h 1944000" name="connsiteY368"/>
              <a:gd fmla="*/ 1463889 w 1944000" name="connsiteX369"/>
              <a:gd fmla="*/ 1029944 h 1944000" name="connsiteY369"/>
              <a:gd fmla="*/ 1456260 w 1944000" name="connsiteX370"/>
              <a:gd fmla="*/ 1021689 h 1944000" name="connsiteY370"/>
              <a:gd fmla="*/ 1448314 w 1944000" name="connsiteX371"/>
              <a:gd fmla="*/ 1013752 h 1944000" name="connsiteY371"/>
              <a:gd fmla="*/ 1440049 w 1944000" name="connsiteX372"/>
              <a:gd fmla="*/ 1005814 h 1944000" name="connsiteY372"/>
              <a:gd fmla="*/ 1431467 w 1944000" name="connsiteX373"/>
              <a:gd fmla="*/ 998512 h 1944000" name="connsiteY373"/>
              <a:gd fmla="*/ 1422567 w 1944000" name="connsiteX374"/>
              <a:gd fmla="*/ 991527 h 1944000" name="connsiteY374"/>
              <a:gd fmla="*/ 1413349 w 1944000" name="connsiteX375"/>
              <a:gd fmla="*/ 984542 h 1944000" name="connsiteY375"/>
              <a:gd fmla="*/ 1403813 w 1944000" name="connsiteX376"/>
              <a:gd fmla="*/ 977557 h 1944000" name="connsiteY376"/>
              <a:gd fmla="*/ 1393959 w 1944000" name="connsiteX377"/>
              <a:gd fmla="*/ 971207 h 1944000" name="connsiteY377"/>
              <a:gd fmla="*/ 1383788 w 1944000" name="connsiteX378"/>
              <a:gd fmla="*/ 965174 h 1944000" name="connsiteY378"/>
              <a:gd fmla="*/ 1373299 w 1944000" name="connsiteX379"/>
              <a:gd fmla="*/ 959142 h 1944000" name="connsiteY379"/>
              <a:gd fmla="*/ 1362491 w 1944000" name="connsiteX380"/>
              <a:gd fmla="*/ 953427 h 1944000" name="connsiteY380"/>
              <a:gd fmla="*/ 1351048 w 1944000" name="connsiteX381"/>
              <a:gd fmla="*/ 948347 h 1944000" name="connsiteY381"/>
              <a:gd fmla="*/ 1339605 w 1944000" name="connsiteX382"/>
              <a:gd fmla="*/ 942949 h 1944000" name="connsiteY382"/>
              <a:gd fmla="*/ 1327845 w 1944000" name="connsiteX383"/>
              <a:gd fmla="*/ 937869 h 1944000" name="connsiteY383"/>
              <a:gd fmla="*/ 1305912 w 1944000" name="connsiteX384"/>
              <a:gd fmla="*/ 930249 h 1944000" name="connsiteY384"/>
              <a:gd fmla="*/ 1280801 w 1944000" name="connsiteX385"/>
              <a:gd fmla="*/ 921677 h 1944000" name="connsiteY385"/>
              <a:gd fmla="*/ 1252512 w 1944000" name="connsiteX386"/>
              <a:gd fmla="*/ 912469 h 1944000" name="connsiteY386"/>
              <a:gd fmla="*/ 1221362 w 1944000" name="connsiteX387"/>
              <a:gd fmla="*/ 902627 h 1944000" name="connsiteY387"/>
              <a:gd fmla="*/ 1186397 w 1944000" name="connsiteX388"/>
              <a:gd fmla="*/ 892784 h 1944000" name="connsiteY388"/>
              <a:gd fmla="*/ 1148572 w 1944000" name="connsiteX389"/>
              <a:gd fmla="*/ 882307 h 1944000" name="connsiteY389"/>
              <a:gd fmla="*/ 1107568 w 1944000" name="connsiteX390"/>
              <a:gd fmla="*/ 871512 h 1944000" name="connsiteY390"/>
              <a:gd fmla="*/ 1063385 w 1944000" name="connsiteX391"/>
              <a:gd fmla="*/ 860399 h 1944000" name="connsiteY391"/>
              <a:gd fmla="*/ 1063385 w 1944000" name="connsiteX392"/>
              <a:gd fmla="*/ 511149 h 1944000" name="connsiteY392"/>
              <a:gd fmla="*/ 1078960 w 1944000" name="connsiteX393"/>
              <a:gd fmla="*/ 514642 h 1944000" name="connsiteY393"/>
              <a:gd fmla="*/ 1093582 w 1944000" name="connsiteX394"/>
              <a:gd fmla="*/ 518769 h 1944000" name="connsiteY394"/>
              <a:gd fmla="*/ 1108204 w 1944000" name="connsiteX395"/>
              <a:gd fmla="*/ 523214 h 1944000" name="connsiteY395"/>
              <a:gd fmla="*/ 1121554 w 1944000" name="connsiteX396"/>
              <a:gd fmla="*/ 528612 h 1944000" name="connsiteY396"/>
              <a:gd fmla="*/ 1128229 w 1944000" name="connsiteX397"/>
              <a:gd fmla="*/ 531469 h 1944000" name="connsiteY397"/>
              <a:gd fmla="*/ 1134904 w 1944000" name="connsiteX398"/>
              <a:gd fmla="*/ 534644 h 1944000" name="connsiteY398"/>
              <a:gd fmla="*/ 1141261 w 1944000" name="connsiteX399"/>
              <a:gd fmla="*/ 537502 h 1944000" name="connsiteY399"/>
              <a:gd fmla="*/ 1146982 w 1944000" name="connsiteX400"/>
              <a:gd fmla="*/ 540677 h 1944000" name="connsiteY400"/>
              <a:gd fmla="*/ 1153022 w 1944000" name="connsiteX401"/>
              <a:gd fmla="*/ 544169 h 1944000" name="connsiteY401"/>
              <a:gd fmla="*/ 1159061 w 1944000" name="connsiteX402"/>
              <a:gd fmla="*/ 547662 h 1944000" name="connsiteY402"/>
              <a:gd fmla="*/ 1164465 w 1944000" name="connsiteX403"/>
              <a:gd fmla="*/ 551154 h 1944000" name="connsiteY403"/>
              <a:gd fmla="*/ 1169868 w 1944000" name="connsiteX404"/>
              <a:gd fmla="*/ 555282 h 1944000" name="connsiteY404"/>
              <a:gd fmla="*/ 1178768 w 1944000" name="connsiteX405"/>
              <a:gd fmla="*/ 561949 h 1944000" name="connsiteY405"/>
              <a:gd fmla="*/ 1187351 w 1944000" name="connsiteX406"/>
              <a:gd fmla="*/ 568934 h 1944000" name="connsiteY406"/>
              <a:gd fmla="*/ 1195297 w 1944000" name="connsiteX407"/>
              <a:gd fmla="*/ 576554 h 1944000" name="connsiteY407"/>
              <a:gd fmla="*/ 1202926 w 1944000" name="connsiteX408"/>
              <a:gd fmla="*/ 584174 h 1944000" name="connsiteY408"/>
              <a:gd fmla="*/ 1209919 w 1944000" name="connsiteX409"/>
              <a:gd fmla="*/ 592429 h 1944000" name="connsiteY409"/>
              <a:gd fmla="*/ 1216594 w 1944000" name="connsiteX410"/>
              <a:gd fmla="*/ 601002 h 1944000" name="connsiteY410"/>
              <a:gd fmla="*/ 1222633 w 1944000" name="connsiteX411"/>
              <a:gd fmla="*/ 609574 h 1944000" name="connsiteY411"/>
              <a:gd fmla="*/ 1228355 w 1944000" name="connsiteX412"/>
              <a:gd fmla="*/ 618782 h 1944000" name="connsiteY412"/>
              <a:gd fmla="*/ 1233758 w 1944000" name="connsiteX413"/>
              <a:gd fmla="*/ 627989 h 1944000" name="connsiteY413"/>
              <a:gd fmla="*/ 1238844 w 1944000" name="connsiteX414"/>
              <a:gd fmla="*/ 637832 h 1944000" name="connsiteY414"/>
              <a:gd fmla="*/ 1242976 w 1944000" name="connsiteX415"/>
              <a:gd fmla="*/ 647674 h 1944000" name="connsiteY415"/>
              <a:gd fmla="*/ 1247108 w 1944000" name="connsiteX416"/>
              <a:gd fmla="*/ 658469 h 1944000" name="connsiteY416"/>
              <a:gd fmla="*/ 1250287 w 1944000" name="connsiteX417"/>
              <a:gd fmla="*/ 668947 h 1944000" name="connsiteY417"/>
              <a:gd fmla="*/ 1253465 w 1944000" name="connsiteX418"/>
              <a:gd fmla="*/ 680059 h 1944000" name="connsiteY418"/>
              <a:gd fmla="*/ 1256326 w 1944000" name="connsiteX419"/>
              <a:gd fmla="*/ 691172 h 1944000" name="connsiteY419"/>
              <a:gd fmla="*/ 1258233 w 1944000" name="connsiteX420"/>
              <a:gd fmla="*/ 702919 h 1944000" name="connsiteY420"/>
              <a:gd fmla="*/ 1482324 w 1944000" name="connsiteX421"/>
              <a:gd fmla="*/ 675297 h 1944000" name="connsiteY421"/>
              <a:gd fmla="*/ 1479464 w 1944000" name="connsiteX422"/>
              <a:gd fmla="*/ 660692 h 1944000" name="connsiteY422"/>
              <a:gd fmla="*/ 1475967 w 1944000" name="connsiteX423"/>
              <a:gd fmla="*/ 646087 h 1944000" name="connsiteY423"/>
              <a:gd fmla="*/ 1472789 w 1944000" name="connsiteX424"/>
              <a:gd fmla="*/ 632434 h 1944000" name="connsiteY424"/>
              <a:gd fmla="*/ 1469292 w 1944000" name="connsiteX425"/>
              <a:gd fmla="*/ 618782 h 1944000" name="connsiteY425"/>
              <a:gd fmla="*/ 1465160 w 1944000" name="connsiteX426"/>
              <a:gd fmla="*/ 605764 h 1944000" name="connsiteY426"/>
              <a:gd fmla="*/ 1461028 w 1944000" name="connsiteX427"/>
              <a:gd fmla="*/ 592747 h 1944000" name="connsiteY427"/>
              <a:gd fmla="*/ 1456260 w 1944000" name="connsiteX428"/>
              <a:gd fmla="*/ 580364 h 1944000" name="connsiteY428"/>
              <a:gd fmla="*/ 1451810 w 1944000" name="connsiteX429"/>
              <a:gd fmla="*/ 568299 h 1944000" name="connsiteY429"/>
              <a:gd fmla="*/ 1446406 w 1944000" name="connsiteX430"/>
              <a:gd fmla="*/ 556552 h 1944000" name="connsiteY430"/>
              <a:gd fmla="*/ 1441321 w 1944000" name="connsiteX431"/>
              <a:gd fmla="*/ 545439 h 1944000" name="connsiteY431"/>
              <a:gd fmla="*/ 1435599 w 1944000" name="connsiteX432"/>
              <a:gd fmla="*/ 534644 h 1944000" name="connsiteY432"/>
              <a:gd fmla="*/ 1429560 w 1944000" name="connsiteX433"/>
              <a:gd fmla="*/ 523532 h 1944000" name="connsiteY433"/>
              <a:gd fmla="*/ 1423838 w 1944000" name="connsiteX434"/>
              <a:gd fmla="*/ 513689 h 1944000" name="connsiteY434"/>
              <a:gd fmla="*/ 1417163 w 1944000" name="connsiteX435"/>
              <a:gd fmla="*/ 503847 h 1944000" name="connsiteY435"/>
              <a:gd fmla="*/ 1410488 w 1944000" name="connsiteX436"/>
              <a:gd fmla="*/ 494322 h 1944000" name="connsiteY436"/>
              <a:gd fmla="*/ 1403177 w 1944000" name="connsiteX437"/>
              <a:gd fmla="*/ 485432 h 1944000" name="connsiteY437"/>
              <a:gd fmla="*/ 1395867 w 1944000" name="connsiteX438"/>
              <a:gd fmla="*/ 476542 h 1944000" name="connsiteY438"/>
              <a:gd fmla="*/ 1388238 w 1944000" name="connsiteX439"/>
              <a:gd fmla="*/ 467969 h 1944000" name="connsiteY439"/>
              <a:gd fmla="*/ 1379974 w 1944000" name="connsiteX440"/>
              <a:gd fmla="*/ 459714 h 1944000" name="connsiteY440"/>
              <a:gd fmla="*/ 1371074 w 1944000" name="connsiteX441"/>
              <a:gd fmla="*/ 451459 h 1944000" name="connsiteY441"/>
              <a:gd fmla="*/ 1361538 w 1944000" name="connsiteX442"/>
              <a:gd fmla="*/ 443522 h 1944000" name="connsiteY442"/>
              <a:gd fmla="*/ 1351366 w 1944000" name="connsiteX443"/>
              <a:gd fmla="*/ 435902 h 1944000" name="connsiteY443"/>
              <a:gd fmla="*/ 1341195 w 1944000" name="connsiteX444"/>
              <a:gd fmla="*/ 428599 h 1944000" name="connsiteY444"/>
              <a:gd fmla="*/ 1330388 w 1944000" name="connsiteX445"/>
              <a:gd fmla="*/ 421614 h 1944000" name="connsiteY445"/>
              <a:gd fmla="*/ 1319262 w 1944000" name="connsiteX446"/>
              <a:gd fmla="*/ 414629 h 1944000" name="connsiteY446"/>
              <a:gd fmla="*/ 1307184 w 1944000" name="connsiteX447"/>
              <a:gd fmla="*/ 407962 h 1944000" name="connsiteY447"/>
              <a:gd fmla="*/ 1294787 w 1944000" name="connsiteX448"/>
              <a:gd fmla="*/ 401294 h 1944000" name="connsiteY448"/>
              <a:gd fmla="*/ 1282073 w 1944000" name="connsiteX449"/>
              <a:gd fmla="*/ 395262 h 1944000" name="connsiteY449"/>
              <a:gd fmla="*/ 1268723 w 1944000" name="connsiteX450"/>
              <a:gd fmla="*/ 389229 h 1944000" name="connsiteY450"/>
              <a:gd fmla="*/ 1254737 w 1944000" name="connsiteX451"/>
              <a:gd fmla="*/ 383197 h 1944000" name="connsiteY451"/>
              <a:gd fmla="*/ 1240751 w 1944000" name="connsiteX452"/>
              <a:gd fmla="*/ 378117 h 1944000" name="connsiteY452"/>
              <a:gd fmla="*/ 1225812 w 1944000" name="connsiteX453"/>
              <a:gd fmla="*/ 372402 h 1944000" name="connsiteY453"/>
              <a:gd fmla="*/ 1207058 w 1944000" name="connsiteX454"/>
              <a:gd fmla="*/ 366369 h 1944000" name="connsiteY454"/>
              <a:gd fmla="*/ 1187986 w 1944000" name="connsiteX455"/>
              <a:gd fmla="*/ 360972 h 1944000" name="connsiteY455"/>
              <a:gd fmla="*/ 1168279 w 1944000" name="connsiteX456"/>
              <a:gd fmla="*/ 355574 h 1944000" name="connsiteY456"/>
              <a:gd fmla="*/ 1147936 w 1944000" name="connsiteX457"/>
              <a:gd fmla="*/ 351129 h 1944000" name="connsiteY457"/>
              <a:gd fmla="*/ 1127593 w 1944000" name="connsiteX458"/>
              <a:gd fmla="*/ 346684 h 1944000" name="connsiteY458"/>
              <a:gd fmla="*/ 1106614 w 1944000" name="connsiteX459"/>
              <a:gd fmla="*/ 343192 h 1944000" name="connsiteY459"/>
              <a:gd fmla="*/ 1085000 w 1944000" name="connsiteX460"/>
              <a:gd fmla="*/ 339699 h 1944000" name="connsiteY460"/>
              <a:gd fmla="*/ 1063385 w 1944000" name="connsiteX461"/>
              <a:gd fmla="*/ 337159 h 1944000" name="connsiteY461"/>
              <a:gd fmla="*/ 1063385 w 1944000" name="connsiteX462"/>
              <a:gd fmla="*/ 217144 h 1944000" name="connsiteY462"/>
              <a:gd fmla="*/ 972000 w 1944000" name="connsiteX463"/>
              <a:gd fmla="*/ 0 h 1944000" name="connsiteY463"/>
              <a:gd fmla="*/ 1944000 w 1944000" name="connsiteX464"/>
              <a:gd fmla="*/ 972000 h 1944000" name="connsiteY464"/>
              <a:gd fmla="*/ 972000 w 1944000" name="connsiteX465"/>
              <a:gd fmla="*/ 1944000 h 1944000" name="connsiteY465"/>
              <a:gd fmla="*/ 0 w 1944000" name="connsiteX466"/>
              <a:gd fmla="*/ 972000 h 1944000" name="connsiteY466"/>
              <a:gd fmla="*/ 972000 w 1944000" name="connsiteX467"/>
              <a:gd fmla="*/ 0 h 1944000" name="connsiteY4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b="b" l="l" r="r" t="t"/>
            <a:pathLst>
              <a:path h="1944000" w="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fontAlgn="auto">
              <a:spcBef>
                <a:spcPct val="0"/>
              </a:spcBef>
              <a:spcAft>
                <a:spcPct val="0"/>
              </a:spcAft>
              <a:defRPr/>
            </a:pPr>
            <a:endParaRPr altLang="en-US" lang="zh-CN">
              <a:solidFill>
                <a:srgbClr val="FFFFFF"/>
              </a:solidFill>
              <a:cs typeface="+mn-ea"/>
              <a:sym typeface="+mn-lt"/>
            </a:endParaRPr>
          </a:p>
        </p:txBody>
      </p:sp>
      <p:sp>
        <p:nvSpPr>
          <p:cNvPr id="71" name="KSO_Shape"/>
          <p:cNvSpPr/>
          <p:nvPr/>
        </p:nvSpPr>
        <p:spPr bwMode="auto">
          <a:xfrm>
            <a:off x="8483121" y="4936166"/>
            <a:ext cx="371166" cy="319820"/>
          </a:xfrm>
          <a:custGeom>
            <a:gdLst>
              <a:gd fmla="*/ 838518 w 3856038" name="T0"/>
              <a:gd fmla="*/ 3035936 h 3319463" name="T1"/>
              <a:gd fmla="*/ 807086 w 3856038" name="T2"/>
              <a:gd fmla="*/ 3078481 h 3319463" name="T3"/>
              <a:gd fmla="*/ 345758 w 3856038" name="T4"/>
              <a:gd fmla="*/ 3083244 h 3319463" name="T5"/>
              <a:gd fmla="*/ 306705 w 3856038" name="T6"/>
              <a:gd fmla="*/ 3047684 h 3319463" name="T7"/>
              <a:gd fmla="*/ 1938189 w 3856038" name="T8"/>
              <a:gd fmla="*/ 1874411 h 3319463" name="T9"/>
              <a:gd fmla="*/ 2032113 w 3856038" name="T10"/>
              <a:gd fmla="*/ 1927728 h 3319463" name="T11"/>
              <a:gd fmla="*/ 2127625 w 3856038" name="T12"/>
              <a:gd fmla="*/ 1936931 h 3319463" name="T13"/>
              <a:gd fmla="*/ 2209174 w 3856038" name="T14"/>
              <a:gd fmla="*/ 1913446 h 3319463" name="T15"/>
              <a:gd fmla="*/ 2208222 w 3856038" name="T16"/>
              <a:gd fmla="*/ 3063251 h 3319463" name="T17"/>
              <a:gd fmla="*/ 2159673 w 3856038" name="T18"/>
              <a:gd fmla="*/ 3086101 h 3319463" name="T19"/>
              <a:gd fmla="*/ 1703060 w 3856038" name="T20"/>
              <a:gd fmla="*/ 3067694 h 3319463" name="T21"/>
              <a:gd fmla="*/ 1684338 w 3856038" name="T22"/>
              <a:gd fmla="*/ 1620838 h 3319463" name="T23"/>
              <a:gd fmla="*/ 1517659 w 3856038" name="T24"/>
              <a:gd fmla="*/ 3063249 h 3319463" name="T25"/>
              <a:gd fmla="*/ 1469110 w 3856038" name="T26"/>
              <a:gd fmla="*/ 3086100 h 3319463" name="T27"/>
              <a:gd fmla="*/ 1012179 w 3856038" name="T28"/>
              <a:gd fmla="*/ 3067693 h 3319463" name="T29"/>
              <a:gd fmla="*/ 993775 w 3856038" name="T30"/>
              <a:gd fmla="*/ 2030516 h 3319463" name="T31"/>
              <a:gd fmla="*/ 2903512 w 3856038" name="T32"/>
              <a:gd fmla="*/ 3058483 h 3319463" name="T33"/>
              <a:gd fmla="*/ 2858002 w 3856038" name="T34"/>
              <a:gd fmla="*/ 3085784 h 3319463" name="T35"/>
              <a:gd fmla="*/ 2397814 w 3856038" name="T36"/>
              <a:gd fmla="*/ 3071816 h 3319463" name="T37"/>
              <a:gd fmla="*/ 2374900 w 3856038" name="T38"/>
              <a:gd fmla="*/ 3023247 h 3319463" name="T39"/>
              <a:gd fmla="*/ 3393565 w 3856038" name="T40"/>
              <a:gd fmla="*/ 829618 h 3319463" name="T41"/>
              <a:gd fmla="*/ 3441797 w 3856038" name="T42"/>
              <a:gd fmla="*/ 916284 h 3319463" name="T43"/>
              <a:gd fmla="*/ 3518904 w 3856038" name="T44"/>
              <a:gd fmla="*/ 976601 h 3319463" name="T45"/>
              <a:gd fmla="*/ 3605213 w 3856038" name="T46"/>
              <a:gd fmla="*/ 3023244 h 3319463" name="T47"/>
              <a:gd fmla="*/ 3582367 w 3856038" name="T48"/>
              <a:gd fmla="*/ 3071815 h 3319463" name="T49"/>
              <a:gd fmla="*/ 3123532 w 3856038" name="T50"/>
              <a:gd fmla="*/ 3085783 h 3319463" name="T51"/>
              <a:gd fmla="*/ 3077839 w 3856038" name="T52"/>
              <a:gd fmla="*/ 3058481 h 3319463" name="T53"/>
              <a:gd fmla="*/ 3032368 w 3856038" name="T54"/>
              <a:gd fmla="*/ 0 h 3319463" name="T55"/>
              <a:gd fmla="*/ 3669057 w 3856038" name="T56"/>
              <a:gd fmla="*/ 6984 h 3319463" name="T57"/>
              <a:gd fmla="*/ 3714445 w 3856038" name="T58"/>
              <a:gd fmla="*/ 35552 h 3319463" name="T59"/>
              <a:gd fmla="*/ 3742692 w 3856038" name="T60"/>
              <a:gd fmla="*/ 80308 h 3319463" name="T61"/>
              <a:gd fmla="*/ 3749358 w 3856038" name="T62"/>
              <a:gd fmla="*/ 717377 h 3319463" name="T63"/>
              <a:gd fmla="*/ 3735075 w 3856038" name="T64"/>
              <a:gd fmla="*/ 769117 h 3319463" name="T65"/>
              <a:gd fmla="*/ 3700797 w 3856038" name="T66"/>
              <a:gd fmla="*/ 808795 h 3319463" name="T67"/>
              <a:gd fmla="*/ 3652870 w 3856038" name="T68"/>
              <a:gd fmla="*/ 830698 h 3319463" name="T69"/>
              <a:gd fmla="*/ 3597644 w 3856038" name="T70"/>
              <a:gd fmla="*/ 829110 h 3319463" name="T71"/>
              <a:gd fmla="*/ 3550670 w 3856038" name="T72"/>
              <a:gd fmla="*/ 804986 h 3319463" name="T73"/>
              <a:gd fmla="*/ 3518296 w 3856038" name="T74"/>
              <a:gd fmla="*/ 764039 h 3319463" name="T75"/>
              <a:gd fmla="*/ 3506552 w 3856038" name="T76"/>
              <a:gd fmla="*/ 711346 h 3319463" name="T77"/>
              <a:gd fmla="*/ 2155095 w 3856038" name="T78"/>
              <a:gd fmla="*/ 1756621 h 3319463" name="T79"/>
              <a:gd fmla="*/ 2103678 w 3856038" name="T80"/>
              <a:gd fmla="*/ 1768049 h 3319463" name="T81"/>
              <a:gd fmla="*/ 2052577 w 3856038" name="T82"/>
              <a:gd fmla="*/ 1756621 h 3319463" name="T83"/>
              <a:gd fmla="*/ 207257 w 3856038" name="T84"/>
              <a:gd fmla="*/ 2594619 h 3319463" name="T85"/>
              <a:gd fmla="*/ 161553 w 3856038" name="T86"/>
              <a:gd fmla="*/ 2623505 h 3319463" name="T87"/>
              <a:gd fmla="*/ 109818 w 3856038" name="T88"/>
              <a:gd fmla="*/ 2629853 h 3319463" name="T89"/>
              <a:gd fmla="*/ 59670 w 3856038" name="T90"/>
              <a:gd fmla="*/ 2613665 h 3319463" name="T91"/>
              <a:gd fmla="*/ 19996 w 3856038" name="T92"/>
              <a:gd fmla="*/ 2575574 h 3319463" name="T93"/>
              <a:gd fmla="*/ 952 w 3856038" name="T94"/>
              <a:gd fmla="*/ 2526056 h 3319463" name="T95"/>
              <a:gd fmla="*/ 5078 w 3856038" name="T96"/>
              <a:gd fmla="*/ 2473998 h 3319463" name="T97"/>
              <a:gd fmla="*/ 31105 w 3856038" name="T98"/>
              <a:gd fmla="*/ 2427337 h 3319463" name="T99"/>
              <a:gd fmla="*/ 1492697 w 3856038" name="T100"/>
              <a:gd fmla="*/ 975760 h 3319463" name="T101"/>
              <a:gd fmla="*/ 1543797 w 3856038" name="T102"/>
              <a:gd fmla="*/ 964333 h 3319463" name="T103"/>
              <a:gd fmla="*/ 1595215 w 3856038" name="T104"/>
              <a:gd fmla="*/ 975760 h 3319463" name="T105"/>
              <a:gd fmla="*/ 3334526 w 3856038" name="T106"/>
              <a:gd fmla="*/ 243464 h 3319463" name="T107"/>
              <a:gd fmla="*/ 2991107 w 3856038" name="T108"/>
              <a:gd fmla="*/ 233624 h 3319463" name="T109"/>
              <a:gd fmla="*/ 2948576 w 3856038" name="T110"/>
              <a:gd fmla="*/ 203151 h 3319463" name="T111"/>
              <a:gd fmla="*/ 2922550 w 3856038" name="T112"/>
              <a:gd fmla="*/ 157760 h 3319463" name="T113"/>
              <a:gd fmla="*/ 2918424 w 3856038" name="T114"/>
              <a:gd fmla="*/ 102845 h 3319463" name="T115"/>
              <a:gd fmla="*/ 2937468 w 3856038" name="T116"/>
              <a:gd fmla="*/ 53645 h 3319463" name="T117"/>
              <a:gd fmla="*/ 2975555 w 3856038" name="T118"/>
              <a:gd fmla="*/ 17459 h 3319463" name="T119"/>
              <a:gd fmla="*/ 3026338 w 3856038" name="T120"/>
              <a:gd fmla="*/ 318 h 331946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319463" w="3856038">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gradFill>
            <a:gsLst>
              <a:gs pos="0">
                <a:srgbClr val="92BFB5"/>
              </a:gs>
              <a:gs pos="100000">
                <a:srgbClr val="52A4AE"/>
              </a:gs>
            </a:gsLst>
            <a:lin ang="5400000" scaled="1"/>
          </a:gra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cs typeface="+mn-ea"/>
              <a:sym typeface="+mn-lt"/>
            </a:endParaRPr>
          </a:p>
        </p:txBody>
      </p:sp>
      <p:sp>
        <p:nvSpPr>
          <p:cNvPr id="75" name="KSO_Shape"/>
          <p:cNvSpPr/>
          <p:nvPr/>
        </p:nvSpPr>
        <p:spPr bwMode="auto">
          <a:xfrm>
            <a:off x="4822706" y="4883666"/>
            <a:ext cx="453262" cy="454018"/>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gradFill>
            <a:gsLst>
              <a:gs pos="0">
                <a:srgbClr val="92BFB5"/>
              </a:gs>
              <a:gs pos="100000">
                <a:srgbClr val="52A4AE"/>
              </a:gs>
            </a:gsLst>
            <a:lin ang="5400000" scaled="1"/>
          </a:gra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cs typeface="+mn-ea"/>
              <a:sym typeface="+mn-lt"/>
            </a:endParaRPr>
          </a:p>
        </p:txBody>
      </p:sp>
      <p:grpSp>
        <p:nvGrpSpPr>
          <p:cNvPr id="31" name="组合 30"/>
          <p:cNvGrpSpPr/>
          <p:nvPr/>
        </p:nvGrpSpPr>
        <p:grpSpPr>
          <a:xfrm>
            <a:off x="3320458" y="458741"/>
            <a:ext cx="5572519" cy="785143"/>
            <a:chOff x="1679798" y="438128"/>
            <a:chExt cx="5572519" cy="785143"/>
          </a:xfrm>
        </p:grpSpPr>
        <p:sp>
          <p:nvSpPr>
            <p:cNvPr id="32" name="文本框 31"/>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3200">
                  <a:solidFill>
                    <a:schemeClr val="tx1">
                      <a:lumMod val="85000"/>
                      <a:lumOff val="15000"/>
                    </a:schemeClr>
                  </a:solidFill>
                  <a:cs typeface="+mn-ea"/>
                  <a:sym typeface="+mn-lt"/>
                </a:rPr>
                <a:t>未来工作计划</a:t>
              </a:r>
            </a:p>
          </p:txBody>
        </p:sp>
        <p:sp>
          <p:nvSpPr>
            <p:cNvPr id="33" name="文本框 32"/>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157465644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anim calcmode="lin" valueType="num">
                                      <p:cBhvr>
                                        <p:cTn dur="500" fill="hold" id="10"/>
                                        <p:tgtEl>
                                          <p:spTgt spid="23"/>
                                        </p:tgtEl>
                                        <p:attrNameLst>
                                          <p:attrName>ppt_x</p:attrName>
                                        </p:attrNameLst>
                                      </p:cBhvr>
                                      <p:tavLst>
                                        <p:tav tm="0">
                                          <p:val>
                                            <p:fltVal val="0.5"/>
                                          </p:val>
                                        </p:tav>
                                        <p:tav tm="100000">
                                          <p:val>
                                            <p:strVal val="#ppt_x"/>
                                          </p:val>
                                        </p:tav>
                                      </p:tavLst>
                                    </p:anim>
                                    <p:anim calcmode="lin" valueType="num">
                                      <p:cBhvr>
                                        <p:cTn dur="500" fill="hold" id="11"/>
                                        <p:tgtEl>
                                          <p:spTgt spid="23"/>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39"/>
                                        </p:tgtEl>
                                        <p:attrNameLst>
                                          <p:attrName>style.visibility</p:attrName>
                                        </p:attrNameLst>
                                      </p:cBhvr>
                                      <p:to>
                                        <p:strVal val="visible"/>
                                      </p:to>
                                    </p:set>
                                    <p:anim calcmode="lin" valueType="num">
                                      <p:cBhvr>
                                        <p:cTn dur="500" fill="hold" id="14"/>
                                        <p:tgtEl>
                                          <p:spTgt spid="39"/>
                                        </p:tgtEl>
                                        <p:attrNameLst>
                                          <p:attrName>ppt_w</p:attrName>
                                        </p:attrNameLst>
                                      </p:cBhvr>
                                      <p:tavLst>
                                        <p:tav tm="0">
                                          <p:val>
                                            <p:fltVal val="0"/>
                                          </p:val>
                                        </p:tav>
                                        <p:tav tm="100000">
                                          <p:val>
                                            <p:strVal val="#ppt_w"/>
                                          </p:val>
                                        </p:tav>
                                      </p:tavLst>
                                    </p:anim>
                                    <p:anim calcmode="lin" valueType="num">
                                      <p:cBhvr>
                                        <p:cTn dur="500" fill="hold" id="15"/>
                                        <p:tgtEl>
                                          <p:spTgt spid="39"/>
                                        </p:tgtEl>
                                        <p:attrNameLst>
                                          <p:attrName>ppt_h</p:attrName>
                                        </p:attrNameLst>
                                      </p:cBhvr>
                                      <p:tavLst>
                                        <p:tav tm="0">
                                          <p:val>
                                            <p:fltVal val="0"/>
                                          </p:val>
                                        </p:tav>
                                        <p:tav tm="100000">
                                          <p:val>
                                            <p:strVal val="#ppt_h"/>
                                          </p:val>
                                        </p:tav>
                                      </p:tavLst>
                                    </p:anim>
                                    <p:animEffect filter="fade" transition="in">
                                      <p:cBhvr>
                                        <p:cTn dur="500" id="16"/>
                                        <p:tgtEl>
                                          <p:spTgt spid="39"/>
                                        </p:tgtEl>
                                      </p:cBhvr>
                                    </p:animEffect>
                                    <p:anim calcmode="lin" valueType="num">
                                      <p:cBhvr>
                                        <p:cTn dur="500" fill="hold" id="17"/>
                                        <p:tgtEl>
                                          <p:spTgt spid="39"/>
                                        </p:tgtEl>
                                        <p:attrNameLst>
                                          <p:attrName>ppt_x</p:attrName>
                                        </p:attrNameLst>
                                      </p:cBhvr>
                                      <p:tavLst>
                                        <p:tav tm="0">
                                          <p:val>
                                            <p:fltVal val="0.5"/>
                                          </p:val>
                                        </p:tav>
                                        <p:tav tm="100000">
                                          <p:val>
                                            <p:strVal val="#ppt_x"/>
                                          </p:val>
                                        </p:tav>
                                      </p:tavLst>
                                    </p:anim>
                                    <p:anim calcmode="lin" valueType="num">
                                      <p:cBhvr>
                                        <p:cTn dur="500" fill="hold" id="18"/>
                                        <p:tgtEl>
                                          <p:spTgt spid="39"/>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200"/>
                                  </p:stCondLst>
                                  <p:childTnLst>
                                    <p:set>
                                      <p:cBhvr>
                                        <p:cTn dur="1" fill="hold" id="20">
                                          <p:stCondLst>
                                            <p:cond delay="0"/>
                                          </p:stCondLst>
                                        </p:cTn>
                                        <p:tgtEl>
                                          <p:spTgt spid="25"/>
                                        </p:tgtEl>
                                        <p:attrNameLst>
                                          <p:attrName>style.visibility</p:attrName>
                                        </p:attrNameLst>
                                      </p:cBhvr>
                                      <p:to>
                                        <p:strVal val="visible"/>
                                      </p:to>
                                    </p:set>
                                    <p:anim calcmode="lin" valueType="num">
                                      <p:cBhvr>
                                        <p:cTn dur="500" fill="hold" id="21"/>
                                        <p:tgtEl>
                                          <p:spTgt spid="25"/>
                                        </p:tgtEl>
                                        <p:attrNameLst>
                                          <p:attrName>ppt_w</p:attrName>
                                        </p:attrNameLst>
                                      </p:cBhvr>
                                      <p:tavLst>
                                        <p:tav tm="0">
                                          <p:val>
                                            <p:fltVal val="0"/>
                                          </p:val>
                                        </p:tav>
                                        <p:tav tm="100000">
                                          <p:val>
                                            <p:strVal val="#ppt_w"/>
                                          </p:val>
                                        </p:tav>
                                      </p:tavLst>
                                    </p:anim>
                                    <p:anim calcmode="lin" valueType="num">
                                      <p:cBhvr>
                                        <p:cTn dur="500" fill="hold" id="22"/>
                                        <p:tgtEl>
                                          <p:spTgt spid="25"/>
                                        </p:tgtEl>
                                        <p:attrNameLst>
                                          <p:attrName>ppt_h</p:attrName>
                                        </p:attrNameLst>
                                      </p:cBhvr>
                                      <p:tavLst>
                                        <p:tav tm="0">
                                          <p:val>
                                            <p:fltVal val="0"/>
                                          </p:val>
                                        </p:tav>
                                        <p:tav tm="100000">
                                          <p:val>
                                            <p:strVal val="#ppt_h"/>
                                          </p:val>
                                        </p:tav>
                                      </p:tavLst>
                                    </p:anim>
                                    <p:animEffect filter="fade" transition="in">
                                      <p:cBhvr>
                                        <p:cTn dur="500" id="23"/>
                                        <p:tgtEl>
                                          <p:spTgt spid="25"/>
                                        </p:tgtEl>
                                      </p:cBhvr>
                                    </p:animEffect>
                                    <p:anim calcmode="lin" valueType="num">
                                      <p:cBhvr>
                                        <p:cTn dur="500" fill="hold" id="24"/>
                                        <p:tgtEl>
                                          <p:spTgt spid="25"/>
                                        </p:tgtEl>
                                        <p:attrNameLst>
                                          <p:attrName>ppt_x</p:attrName>
                                        </p:attrNameLst>
                                      </p:cBhvr>
                                      <p:tavLst>
                                        <p:tav tm="0">
                                          <p:val>
                                            <p:fltVal val="0.5"/>
                                          </p:val>
                                        </p:tav>
                                        <p:tav tm="100000">
                                          <p:val>
                                            <p:strVal val="#ppt_x"/>
                                          </p:val>
                                        </p:tav>
                                      </p:tavLst>
                                    </p:anim>
                                    <p:anim calcmode="lin" valueType="num">
                                      <p:cBhvr>
                                        <p:cTn dur="500" fill="hold" id="25"/>
                                        <p:tgtEl>
                                          <p:spTgt spid="25"/>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200"/>
                                  </p:stCondLst>
                                  <p:childTnLst>
                                    <p:set>
                                      <p:cBhvr>
                                        <p:cTn dur="1" fill="hold" id="27">
                                          <p:stCondLst>
                                            <p:cond delay="0"/>
                                          </p:stCondLst>
                                        </p:cTn>
                                        <p:tgtEl>
                                          <p:spTgt spid="40"/>
                                        </p:tgtEl>
                                        <p:attrNameLst>
                                          <p:attrName>style.visibility</p:attrName>
                                        </p:attrNameLst>
                                      </p:cBhvr>
                                      <p:to>
                                        <p:strVal val="visible"/>
                                      </p:to>
                                    </p:set>
                                    <p:anim calcmode="lin" valueType="num">
                                      <p:cBhvr>
                                        <p:cTn dur="500" fill="hold" id="28"/>
                                        <p:tgtEl>
                                          <p:spTgt spid="40"/>
                                        </p:tgtEl>
                                        <p:attrNameLst>
                                          <p:attrName>ppt_w</p:attrName>
                                        </p:attrNameLst>
                                      </p:cBhvr>
                                      <p:tavLst>
                                        <p:tav tm="0">
                                          <p:val>
                                            <p:fltVal val="0"/>
                                          </p:val>
                                        </p:tav>
                                        <p:tav tm="100000">
                                          <p:val>
                                            <p:strVal val="#ppt_w"/>
                                          </p:val>
                                        </p:tav>
                                      </p:tavLst>
                                    </p:anim>
                                    <p:anim calcmode="lin" valueType="num">
                                      <p:cBhvr>
                                        <p:cTn dur="500" fill="hold" id="29"/>
                                        <p:tgtEl>
                                          <p:spTgt spid="40"/>
                                        </p:tgtEl>
                                        <p:attrNameLst>
                                          <p:attrName>ppt_h</p:attrName>
                                        </p:attrNameLst>
                                      </p:cBhvr>
                                      <p:tavLst>
                                        <p:tav tm="0">
                                          <p:val>
                                            <p:fltVal val="0"/>
                                          </p:val>
                                        </p:tav>
                                        <p:tav tm="100000">
                                          <p:val>
                                            <p:strVal val="#ppt_h"/>
                                          </p:val>
                                        </p:tav>
                                      </p:tavLst>
                                    </p:anim>
                                    <p:animEffect filter="fade" transition="in">
                                      <p:cBhvr>
                                        <p:cTn dur="500" id="30"/>
                                        <p:tgtEl>
                                          <p:spTgt spid="40"/>
                                        </p:tgtEl>
                                      </p:cBhvr>
                                    </p:animEffect>
                                    <p:anim calcmode="lin" valueType="num">
                                      <p:cBhvr>
                                        <p:cTn dur="500" fill="hold" id="31"/>
                                        <p:tgtEl>
                                          <p:spTgt spid="40"/>
                                        </p:tgtEl>
                                        <p:attrNameLst>
                                          <p:attrName>ppt_x</p:attrName>
                                        </p:attrNameLst>
                                      </p:cBhvr>
                                      <p:tavLst>
                                        <p:tav tm="0">
                                          <p:val>
                                            <p:fltVal val="0.5"/>
                                          </p:val>
                                        </p:tav>
                                        <p:tav tm="100000">
                                          <p:val>
                                            <p:strVal val="#ppt_x"/>
                                          </p:val>
                                        </p:tav>
                                      </p:tavLst>
                                    </p:anim>
                                    <p:anim calcmode="lin" valueType="num">
                                      <p:cBhvr>
                                        <p:cTn dur="500" fill="hold" id="32"/>
                                        <p:tgtEl>
                                          <p:spTgt spid="40"/>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400"/>
                                  </p:stCondLst>
                                  <p:childTnLst>
                                    <p:set>
                                      <p:cBhvr>
                                        <p:cTn dur="1" fill="hold" id="34">
                                          <p:stCondLst>
                                            <p:cond delay="0"/>
                                          </p:stCondLst>
                                        </p:cTn>
                                        <p:tgtEl>
                                          <p:spTgt spid="70"/>
                                        </p:tgtEl>
                                        <p:attrNameLst>
                                          <p:attrName>style.visibility</p:attrName>
                                        </p:attrNameLst>
                                      </p:cBhvr>
                                      <p:to>
                                        <p:strVal val="visible"/>
                                      </p:to>
                                    </p:set>
                                    <p:anim calcmode="lin" valueType="num">
                                      <p:cBhvr>
                                        <p:cTn dur="500" fill="hold" id="35"/>
                                        <p:tgtEl>
                                          <p:spTgt spid="70"/>
                                        </p:tgtEl>
                                        <p:attrNameLst>
                                          <p:attrName>ppt_w</p:attrName>
                                        </p:attrNameLst>
                                      </p:cBhvr>
                                      <p:tavLst>
                                        <p:tav tm="0">
                                          <p:val>
                                            <p:fltVal val="0"/>
                                          </p:val>
                                        </p:tav>
                                        <p:tav tm="100000">
                                          <p:val>
                                            <p:strVal val="#ppt_w"/>
                                          </p:val>
                                        </p:tav>
                                      </p:tavLst>
                                    </p:anim>
                                    <p:anim calcmode="lin" valueType="num">
                                      <p:cBhvr>
                                        <p:cTn dur="500" fill="hold" id="36"/>
                                        <p:tgtEl>
                                          <p:spTgt spid="70"/>
                                        </p:tgtEl>
                                        <p:attrNameLst>
                                          <p:attrName>ppt_h</p:attrName>
                                        </p:attrNameLst>
                                      </p:cBhvr>
                                      <p:tavLst>
                                        <p:tav tm="0">
                                          <p:val>
                                            <p:fltVal val="0"/>
                                          </p:val>
                                        </p:tav>
                                        <p:tav tm="100000">
                                          <p:val>
                                            <p:strVal val="#ppt_h"/>
                                          </p:val>
                                        </p:tav>
                                      </p:tavLst>
                                    </p:anim>
                                    <p:animEffect filter="fade" transition="in">
                                      <p:cBhvr>
                                        <p:cTn dur="500" id="37"/>
                                        <p:tgtEl>
                                          <p:spTgt spid="70"/>
                                        </p:tgtEl>
                                      </p:cBhvr>
                                    </p:animEffect>
                                    <p:anim calcmode="lin" valueType="num">
                                      <p:cBhvr>
                                        <p:cTn dur="500" fill="hold" id="38"/>
                                        <p:tgtEl>
                                          <p:spTgt spid="70"/>
                                        </p:tgtEl>
                                        <p:attrNameLst>
                                          <p:attrName>ppt_x</p:attrName>
                                        </p:attrNameLst>
                                      </p:cBhvr>
                                      <p:tavLst>
                                        <p:tav tm="0">
                                          <p:val>
                                            <p:fltVal val="0.5"/>
                                          </p:val>
                                        </p:tav>
                                        <p:tav tm="100000">
                                          <p:val>
                                            <p:strVal val="#ppt_x"/>
                                          </p:val>
                                        </p:tav>
                                      </p:tavLst>
                                    </p:anim>
                                    <p:anim calcmode="lin" valueType="num">
                                      <p:cBhvr>
                                        <p:cTn dur="500" fill="hold" id="39"/>
                                        <p:tgtEl>
                                          <p:spTgt spid="70"/>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400"/>
                                  </p:stCondLst>
                                  <p:childTnLst>
                                    <p:set>
                                      <p:cBhvr>
                                        <p:cTn dur="1" fill="hold" id="41">
                                          <p:stCondLst>
                                            <p:cond delay="0"/>
                                          </p:stCondLst>
                                        </p:cTn>
                                        <p:tgtEl>
                                          <p:spTgt spid="41"/>
                                        </p:tgtEl>
                                        <p:attrNameLst>
                                          <p:attrName>style.visibility</p:attrName>
                                        </p:attrNameLst>
                                      </p:cBhvr>
                                      <p:to>
                                        <p:strVal val="visible"/>
                                      </p:to>
                                    </p:set>
                                    <p:anim calcmode="lin" valueType="num">
                                      <p:cBhvr>
                                        <p:cTn dur="500" fill="hold" id="42"/>
                                        <p:tgtEl>
                                          <p:spTgt spid="41"/>
                                        </p:tgtEl>
                                        <p:attrNameLst>
                                          <p:attrName>ppt_w</p:attrName>
                                        </p:attrNameLst>
                                      </p:cBhvr>
                                      <p:tavLst>
                                        <p:tav tm="0">
                                          <p:val>
                                            <p:fltVal val="0"/>
                                          </p:val>
                                        </p:tav>
                                        <p:tav tm="100000">
                                          <p:val>
                                            <p:strVal val="#ppt_w"/>
                                          </p:val>
                                        </p:tav>
                                      </p:tavLst>
                                    </p:anim>
                                    <p:anim calcmode="lin" valueType="num">
                                      <p:cBhvr>
                                        <p:cTn dur="500" fill="hold" id="43"/>
                                        <p:tgtEl>
                                          <p:spTgt spid="41"/>
                                        </p:tgtEl>
                                        <p:attrNameLst>
                                          <p:attrName>ppt_h</p:attrName>
                                        </p:attrNameLst>
                                      </p:cBhvr>
                                      <p:tavLst>
                                        <p:tav tm="0">
                                          <p:val>
                                            <p:fltVal val="0"/>
                                          </p:val>
                                        </p:tav>
                                        <p:tav tm="100000">
                                          <p:val>
                                            <p:strVal val="#ppt_h"/>
                                          </p:val>
                                        </p:tav>
                                      </p:tavLst>
                                    </p:anim>
                                    <p:animEffect filter="fade" transition="in">
                                      <p:cBhvr>
                                        <p:cTn dur="500" id="44"/>
                                        <p:tgtEl>
                                          <p:spTgt spid="41"/>
                                        </p:tgtEl>
                                      </p:cBhvr>
                                    </p:animEffect>
                                    <p:anim calcmode="lin" valueType="num">
                                      <p:cBhvr>
                                        <p:cTn dur="500" fill="hold" id="45"/>
                                        <p:tgtEl>
                                          <p:spTgt spid="41"/>
                                        </p:tgtEl>
                                        <p:attrNameLst>
                                          <p:attrName>ppt_x</p:attrName>
                                        </p:attrNameLst>
                                      </p:cBhvr>
                                      <p:tavLst>
                                        <p:tav tm="0">
                                          <p:val>
                                            <p:fltVal val="0.5"/>
                                          </p:val>
                                        </p:tav>
                                        <p:tav tm="100000">
                                          <p:val>
                                            <p:strVal val="#ppt_x"/>
                                          </p:val>
                                        </p:tav>
                                      </p:tavLst>
                                    </p:anim>
                                    <p:anim calcmode="lin" valueType="num">
                                      <p:cBhvr>
                                        <p:cTn dur="500" fill="hold" id="46"/>
                                        <p:tgtEl>
                                          <p:spTgt spid="41"/>
                                        </p:tgtEl>
                                        <p:attrNameLst>
                                          <p:attrName>ppt_y</p:attrName>
                                        </p:attrNameLst>
                                      </p:cBhvr>
                                      <p:tavLst>
                                        <p:tav tm="0">
                                          <p:val>
                                            <p:fltVal val="0.5"/>
                                          </p:val>
                                        </p:tav>
                                        <p:tav tm="100000">
                                          <p:val>
                                            <p:strVal val="#ppt_y"/>
                                          </p:val>
                                        </p:tav>
                                      </p:tavLst>
                                    </p:anim>
                                  </p:childTnLst>
                                </p:cTn>
                              </p:par>
                              <p:par>
                                <p:cTn fill="hold" grpId="0" id="47" nodeType="withEffect" presetClass="entr" presetID="53" presetSubtype="0">
                                  <p:stCondLst>
                                    <p:cond delay="600"/>
                                  </p:stCondLst>
                                  <p:childTnLst>
                                    <p:set>
                                      <p:cBhvr>
                                        <p:cTn dur="1" fill="hold" id="48">
                                          <p:stCondLst>
                                            <p:cond delay="0"/>
                                          </p:stCondLst>
                                        </p:cTn>
                                        <p:tgtEl>
                                          <p:spTgt spid="71"/>
                                        </p:tgtEl>
                                        <p:attrNameLst>
                                          <p:attrName>style.visibility</p:attrName>
                                        </p:attrNameLst>
                                      </p:cBhvr>
                                      <p:to>
                                        <p:strVal val="visible"/>
                                      </p:to>
                                    </p:set>
                                    <p:anim calcmode="lin" valueType="num">
                                      <p:cBhvr>
                                        <p:cTn dur="500" fill="hold" id="49"/>
                                        <p:tgtEl>
                                          <p:spTgt spid="71"/>
                                        </p:tgtEl>
                                        <p:attrNameLst>
                                          <p:attrName>ppt_w</p:attrName>
                                        </p:attrNameLst>
                                      </p:cBhvr>
                                      <p:tavLst>
                                        <p:tav tm="0">
                                          <p:val>
                                            <p:fltVal val="0"/>
                                          </p:val>
                                        </p:tav>
                                        <p:tav tm="100000">
                                          <p:val>
                                            <p:strVal val="#ppt_w"/>
                                          </p:val>
                                        </p:tav>
                                      </p:tavLst>
                                    </p:anim>
                                    <p:anim calcmode="lin" valueType="num">
                                      <p:cBhvr>
                                        <p:cTn dur="500" fill="hold" id="50"/>
                                        <p:tgtEl>
                                          <p:spTgt spid="71"/>
                                        </p:tgtEl>
                                        <p:attrNameLst>
                                          <p:attrName>ppt_h</p:attrName>
                                        </p:attrNameLst>
                                      </p:cBhvr>
                                      <p:tavLst>
                                        <p:tav tm="0">
                                          <p:val>
                                            <p:fltVal val="0"/>
                                          </p:val>
                                        </p:tav>
                                        <p:tav tm="100000">
                                          <p:val>
                                            <p:strVal val="#ppt_h"/>
                                          </p:val>
                                        </p:tav>
                                      </p:tavLst>
                                    </p:anim>
                                    <p:animEffect filter="fade" transition="in">
                                      <p:cBhvr>
                                        <p:cTn dur="500" id="51"/>
                                        <p:tgtEl>
                                          <p:spTgt spid="71"/>
                                        </p:tgtEl>
                                      </p:cBhvr>
                                    </p:animEffect>
                                    <p:anim calcmode="lin" valueType="num">
                                      <p:cBhvr>
                                        <p:cTn dur="500" fill="hold" id="52"/>
                                        <p:tgtEl>
                                          <p:spTgt spid="71"/>
                                        </p:tgtEl>
                                        <p:attrNameLst>
                                          <p:attrName>ppt_x</p:attrName>
                                        </p:attrNameLst>
                                      </p:cBhvr>
                                      <p:tavLst>
                                        <p:tav tm="0">
                                          <p:val>
                                            <p:fltVal val="0.5"/>
                                          </p:val>
                                        </p:tav>
                                        <p:tav tm="100000">
                                          <p:val>
                                            <p:strVal val="#ppt_x"/>
                                          </p:val>
                                        </p:tav>
                                      </p:tavLst>
                                    </p:anim>
                                    <p:anim calcmode="lin" valueType="num">
                                      <p:cBhvr>
                                        <p:cTn dur="500" fill="hold" id="53"/>
                                        <p:tgtEl>
                                          <p:spTgt spid="71"/>
                                        </p:tgtEl>
                                        <p:attrNameLst>
                                          <p:attrName>ppt_y</p:attrName>
                                        </p:attrNameLst>
                                      </p:cBhvr>
                                      <p:tavLst>
                                        <p:tav tm="0">
                                          <p:val>
                                            <p:fltVal val="0.5"/>
                                          </p:val>
                                        </p:tav>
                                        <p:tav tm="100000">
                                          <p:val>
                                            <p:strVal val="#ppt_y"/>
                                          </p:val>
                                        </p:tav>
                                      </p:tavLst>
                                    </p:anim>
                                  </p:childTnLst>
                                </p:cTn>
                              </p:par>
                              <p:par>
                                <p:cTn fill="hold" grpId="0" id="54" nodeType="withEffect" presetClass="entr" presetID="53" presetSubtype="0">
                                  <p:stCondLst>
                                    <p:cond delay="600"/>
                                  </p:stCondLst>
                                  <p:childTnLst>
                                    <p:set>
                                      <p:cBhvr>
                                        <p:cTn dur="1" fill="hold" id="55">
                                          <p:stCondLst>
                                            <p:cond delay="0"/>
                                          </p:stCondLst>
                                        </p:cTn>
                                        <p:tgtEl>
                                          <p:spTgt spid="44"/>
                                        </p:tgtEl>
                                        <p:attrNameLst>
                                          <p:attrName>style.visibility</p:attrName>
                                        </p:attrNameLst>
                                      </p:cBhvr>
                                      <p:to>
                                        <p:strVal val="visible"/>
                                      </p:to>
                                    </p:set>
                                    <p:anim calcmode="lin" valueType="num">
                                      <p:cBhvr>
                                        <p:cTn dur="500" fill="hold" id="56"/>
                                        <p:tgtEl>
                                          <p:spTgt spid="44"/>
                                        </p:tgtEl>
                                        <p:attrNameLst>
                                          <p:attrName>ppt_w</p:attrName>
                                        </p:attrNameLst>
                                      </p:cBhvr>
                                      <p:tavLst>
                                        <p:tav tm="0">
                                          <p:val>
                                            <p:fltVal val="0"/>
                                          </p:val>
                                        </p:tav>
                                        <p:tav tm="100000">
                                          <p:val>
                                            <p:strVal val="#ppt_w"/>
                                          </p:val>
                                        </p:tav>
                                      </p:tavLst>
                                    </p:anim>
                                    <p:anim calcmode="lin" valueType="num">
                                      <p:cBhvr>
                                        <p:cTn dur="500" fill="hold" id="57"/>
                                        <p:tgtEl>
                                          <p:spTgt spid="44"/>
                                        </p:tgtEl>
                                        <p:attrNameLst>
                                          <p:attrName>ppt_h</p:attrName>
                                        </p:attrNameLst>
                                      </p:cBhvr>
                                      <p:tavLst>
                                        <p:tav tm="0">
                                          <p:val>
                                            <p:fltVal val="0"/>
                                          </p:val>
                                        </p:tav>
                                        <p:tav tm="100000">
                                          <p:val>
                                            <p:strVal val="#ppt_h"/>
                                          </p:val>
                                        </p:tav>
                                      </p:tavLst>
                                    </p:anim>
                                    <p:animEffect filter="fade" transition="in">
                                      <p:cBhvr>
                                        <p:cTn dur="500" id="58"/>
                                        <p:tgtEl>
                                          <p:spTgt spid="44"/>
                                        </p:tgtEl>
                                      </p:cBhvr>
                                    </p:animEffect>
                                    <p:anim calcmode="lin" valueType="num">
                                      <p:cBhvr>
                                        <p:cTn dur="500" fill="hold" id="59"/>
                                        <p:tgtEl>
                                          <p:spTgt spid="44"/>
                                        </p:tgtEl>
                                        <p:attrNameLst>
                                          <p:attrName>ppt_x</p:attrName>
                                        </p:attrNameLst>
                                      </p:cBhvr>
                                      <p:tavLst>
                                        <p:tav tm="0">
                                          <p:val>
                                            <p:fltVal val="0.5"/>
                                          </p:val>
                                        </p:tav>
                                        <p:tav tm="100000">
                                          <p:val>
                                            <p:strVal val="#ppt_x"/>
                                          </p:val>
                                        </p:tav>
                                      </p:tavLst>
                                    </p:anim>
                                    <p:anim calcmode="lin" valueType="num">
                                      <p:cBhvr>
                                        <p:cTn dur="500" fill="hold" id="60"/>
                                        <p:tgtEl>
                                          <p:spTgt spid="44"/>
                                        </p:tgtEl>
                                        <p:attrNameLst>
                                          <p:attrName>ppt_y</p:attrName>
                                        </p:attrNameLst>
                                      </p:cBhvr>
                                      <p:tavLst>
                                        <p:tav tm="0">
                                          <p:val>
                                            <p:fltVal val="0.5"/>
                                          </p:val>
                                        </p:tav>
                                        <p:tav tm="100000">
                                          <p:val>
                                            <p:strVal val="#ppt_y"/>
                                          </p:val>
                                        </p:tav>
                                      </p:tavLst>
                                    </p:anim>
                                  </p:childTnLst>
                                </p:cTn>
                              </p:par>
                              <p:par>
                                <p:cTn fill="hold" grpId="0" id="61" nodeType="withEffect" presetClass="entr" presetID="53" presetSubtype="0">
                                  <p:stCondLst>
                                    <p:cond delay="800"/>
                                  </p:stCondLst>
                                  <p:childTnLst>
                                    <p:set>
                                      <p:cBhvr>
                                        <p:cTn dur="1" fill="hold" id="62">
                                          <p:stCondLst>
                                            <p:cond delay="0"/>
                                          </p:stCondLst>
                                        </p:cTn>
                                        <p:tgtEl>
                                          <p:spTgt spid="75"/>
                                        </p:tgtEl>
                                        <p:attrNameLst>
                                          <p:attrName>style.visibility</p:attrName>
                                        </p:attrNameLst>
                                      </p:cBhvr>
                                      <p:to>
                                        <p:strVal val="visible"/>
                                      </p:to>
                                    </p:set>
                                    <p:anim calcmode="lin" valueType="num">
                                      <p:cBhvr>
                                        <p:cTn dur="500" fill="hold" id="63"/>
                                        <p:tgtEl>
                                          <p:spTgt spid="75"/>
                                        </p:tgtEl>
                                        <p:attrNameLst>
                                          <p:attrName>ppt_w</p:attrName>
                                        </p:attrNameLst>
                                      </p:cBhvr>
                                      <p:tavLst>
                                        <p:tav tm="0">
                                          <p:val>
                                            <p:fltVal val="0"/>
                                          </p:val>
                                        </p:tav>
                                        <p:tav tm="100000">
                                          <p:val>
                                            <p:strVal val="#ppt_w"/>
                                          </p:val>
                                        </p:tav>
                                      </p:tavLst>
                                    </p:anim>
                                    <p:anim calcmode="lin" valueType="num">
                                      <p:cBhvr>
                                        <p:cTn dur="500" fill="hold" id="64"/>
                                        <p:tgtEl>
                                          <p:spTgt spid="75"/>
                                        </p:tgtEl>
                                        <p:attrNameLst>
                                          <p:attrName>ppt_h</p:attrName>
                                        </p:attrNameLst>
                                      </p:cBhvr>
                                      <p:tavLst>
                                        <p:tav tm="0">
                                          <p:val>
                                            <p:fltVal val="0"/>
                                          </p:val>
                                        </p:tav>
                                        <p:tav tm="100000">
                                          <p:val>
                                            <p:strVal val="#ppt_h"/>
                                          </p:val>
                                        </p:tav>
                                      </p:tavLst>
                                    </p:anim>
                                    <p:animEffect filter="fade" transition="in">
                                      <p:cBhvr>
                                        <p:cTn dur="500" id="65"/>
                                        <p:tgtEl>
                                          <p:spTgt spid="75"/>
                                        </p:tgtEl>
                                      </p:cBhvr>
                                    </p:animEffect>
                                    <p:anim calcmode="lin" valueType="num">
                                      <p:cBhvr>
                                        <p:cTn dur="500" fill="hold" id="66"/>
                                        <p:tgtEl>
                                          <p:spTgt spid="75"/>
                                        </p:tgtEl>
                                        <p:attrNameLst>
                                          <p:attrName>ppt_x</p:attrName>
                                        </p:attrNameLst>
                                      </p:cBhvr>
                                      <p:tavLst>
                                        <p:tav tm="0">
                                          <p:val>
                                            <p:fltVal val="0.5"/>
                                          </p:val>
                                        </p:tav>
                                        <p:tav tm="100000">
                                          <p:val>
                                            <p:strVal val="#ppt_x"/>
                                          </p:val>
                                        </p:tav>
                                      </p:tavLst>
                                    </p:anim>
                                    <p:anim calcmode="lin" valueType="num">
                                      <p:cBhvr>
                                        <p:cTn dur="500" fill="hold" id="67"/>
                                        <p:tgtEl>
                                          <p:spTgt spid="75"/>
                                        </p:tgtEl>
                                        <p:attrNameLst>
                                          <p:attrName>ppt_y</p:attrName>
                                        </p:attrNameLst>
                                      </p:cBhvr>
                                      <p:tavLst>
                                        <p:tav tm="0">
                                          <p:val>
                                            <p:fltVal val="0.5"/>
                                          </p:val>
                                        </p:tav>
                                        <p:tav tm="100000">
                                          <p:val>
                                            <p:strVal val="#ppt_y"/>
                                          </p:val>
                                        </p:tav>
                                      </p:tavLst>
                                    </p:anim>
                                  </p:childTnLst>
                                </p:cTn>
                              </p:par>
                              <p:par>
                                <p:cTn fill="hold" grpId="0" id="68" nodeType="withEffect" presetClass="entr" presetID="53" presetSubtype="0">
                                  <p:stCondLst>
                                    <p:cond delay="800"/>
                                  </p:stCondLst>
                                  <p:childTnLst>
                                    <p:set>
                                      <p:cBhvr>
                                        <p:cTn dur="1" fill="hold" id="69">
                                          <p:stCondLst>
                                            <p:cond delay="0"/>
                                          </p:stCondLst>
                                        </p:cTn>
                                        <p:tgtEl>
                                          <p:spTgt spid="43"/>
                                        </p:tgtEl>
                                        <p:attrNameLst>
                                          <p:attrName>style.visibility</p:attrName>
                                        </p:attrNameLst>
                                      </p:cBhvr>
                                      <p:to>
                                        <p:strVal val="visible"/>
                                      </p:to>
                                    </p:set>
                                    <p:anim calcmode="lin" valueType="num">
                                      <p:cBhvr>
                                        <p:cTn dur="500" fill="hold" id="70"/>
                                        <p:tgtEl>
                                          <p:spTgt spid="43"/>
                                        </p:tgtEl>
                                        <p:attrNameLst>
                                          <p:attrName>ppt_w</p:attrName>
                                        </p:attrNameLst>
                                      </p:cBhvr>
                                      <p:tavLst>
                                        <p:tav tm="0">
                                          <p:val>
                                            <p:fltVal val="0"/>
                                          </p:val>
                                        </p:tav>
                                        <p:tav tm="100000">
                                          <p:val>
                                            <p:strVal val="#ppt_w"/>
                                          </p:val>
                                        </p:tav>
                                      </p:tavLst>
                                    </p:anim>
                                    <p:anim calcmode="lin" valueType="num">
                                      <p:cBhvr>
                                        <p:cTn dur="500" fill="hold" id="71"/>
                                        <p:tgtEl>
                                          <p:spTgt spid="43"/>
                                        </p:tgtEl>
                                        <p:attrNameLst>
                                          <p:attrName>ppt_h</p:attrName>
                                        </p:attrNameLst>
                                      </p:cBhvr>
                                      <p:tavLst>
                                        <p:tav tm="0">
                                          <p:val>
                                            <p:fltVal val="0"/>
                                          </p:val>
                                        </p:tav>
                                        <p:tav tm="100000">
                                          <p:val>
                                            <p:strVal val="#ppt_h"/>
                                          </p:val>
                                        </p:tav>
                                      </p:tavLst>
                                    </p:anim>
                                    <p:animEffect filter="fade" transition="in">
                                      <p:cBhvr>
                                        <p:cTn dur="500" id="72"/>
                                        <p:tgtEl>
                                          <p:spTgt spid="43"/>
                                        </p:tgtEl>
                                      </p:cBhvr>
                                    </p:animEffect>
                                    <p:anim calcmode="lin" valueType="num">
                                      <p:cBhvr>
                                        <p:cTn dur="500" fill="hold" id="73"/>
                                        <p:tgtEl>
                                          <p:spTgt spid="43"/>
                                        </p:tgtEl>
                                        <p:attrNameLst>
                                          <p:attrName>ppt_x</p:attrName>
                                        </p:attrNameLst>
                                      </p:cBhvr>
                                      <p:tavLst>
                                        <p:tav tm="0">
                                          <p:val>
                                            <p:fltVal val="0.5"/>
                                          </p:val>
                                        </p:tav>
                                        <p:tav tm="100000">
                                          <p:val>
                                            <p:strVal val="#ppt_x"/>
                                          </p:val>
                                        </p:tav>
                                      </p:tavLst>
                                    </p:anim>
                                    <p:anim calcmode="lin" valueType="num">
                                      <p:cBhvr>
                                        <p:cTn dur="500" fill="hold" id="74"/>
                                        <p:tgtEl>
                                          <p:spTgt spid="43"/>
                                        </p:tgtEl>
                                        <p:attrNameLst>
                                          <p:attrName>ppt_y</p:attrName>
                                        </p:attrNameLst>
                                      </p:cBhvr>
                                      <p:tavLst>
                                        <p:tav tm="0">
                                          <p:val>
                                            <p:fltVal val="0.5"/>
                                          </p:val>
                                        </p:tav>
                                        <p:tav tm="100000">
                                          <p:val>
                                            <p:strVal val="#ppt_y"/>
                                          </p:val>
                                        </p:tav>
                                      </p:tavLst>
                                    </p:anim>
                                  </p:childTnLst>
                                </p:cTn>
                              </p:par>
                              <p:par>
                                <p:cTn fill="hold" grpId="0" id="75" nodeType="withEffect" presetClass="entr" presetID="53" presetSubtype="0">
                                  <p:stCondLst>
                                    <p:cond delay="1000"/>
                                  </p:stCondLst>
                                  <p:childTnLst>
                                    <p:set>
                                      <p:cBhvr>
                                        <p:cTn dur="1" fill="hold" id="76">
                                          <p:stCondLst>
                                            <p:cond delay="0"/>
                                          </p:stCondLst>
                                        </p:cTn>
                                        <p:tgtEl>
                                          <p:spTgt spid="26"/>
                                        </p:tgtEl>
                                        <p:attrNameLst>
                                          <p:attrName>style.visibility</p:attrName>
                                        </p:attrNameLst>
                                      </p:cBhvr>
                                      <p:to>
                                        <p:strVal val="visible"/>
                                      </p:to>
                                    </p:set>
                                    <p:anim calcmode="lin" valueType="num">
                                      <p:cBhvr>
                                        <p:cTn dur="500" fill="hold" id="77"/>
                                        <p:tgtEl>
                                          <p:spTgt spid="26"/>
                                        </p:tgtEl>
                                        <p:attrNameLst>
                                          <p:attrName>ppt_w</p:attrName>
                                        </p:attrNameLst>
                                      </p:cBhvr>
                                      <p:tavLst>
                                        <p:tav tm="0">
                                          <p:val>
                                            <p:fltVal val="0"/>
                                          </p:val>
                                        </p:tav>
                                        <p:tav tm="100000">
                                          <p:val>
                                            <p:strVal val="#ppt_w"/>
                                          </p:val>
                                        </p:tav>
                                      </p:tavLst>
                                    </p:anim>
                                    <p:anim calcmode="lin" valueType="num">
                                      <p:cBhvr>
                                        <p:cTn dur="500" fill="hold" id="78"/>
                                        <p:tgtEl>
                                          <p:spTgt spid="26"/>
                                        </p:tgtEl>
                                        <p:attrNameLst>
                                          <p:attrName>ppt_h</p:attrName>
                                        </p:attrNameLst>
                                      </p:cBhvr>
                                      <p:tavLst>
                                        <p:tav tm="0">
                                          <p:val>
                                            <p:fltVal val="0"/>
                                          </p:val>
                                        </p:tav>
                                        <p:tav tm="100000">
                                          <p:val>
                                            <p:strVal val="#ppt_h"/>
                                          </p:val>
                                        </p:tav>
                                      </p:tavLst>
                                    </p:anim>
                                    <p:animEffect filter="fade" transition="in">
                                      <p:cBhvr>
                                        <p:cTn dur="500" id="79"/>
                                        <p:tgtEl>
                                          <p:spTgt spid="26"/>
                                        </p:tgtEl>
                                      </p:cBhvr>
                                    </p:animEffect>
                                    <p:anim calcmode="lin" valueType="num">
                                      <p:cBhvr>
                                        <p:cTn dur="500" fill="hold" id="80"/>
                                        <p:tgtEl>
                                          <p:spTgt spid="26"/>
                                        </p:tgtEl>
                                        <p:attrNameLst>
                                          <p:attrName>ppt_x</p:attrName>
                                        </p:attrNameLst>
                                      </p:cBhvr>
                                      <p:tavLst>
                                        <p:tav tm="0">
                                          <p:val>
                                            <p:fltVal val="0.5"/>
                                          </p:val>
                                        </p:tav>
                                        <p:tav tm="100000">
                                          <p:val>
                                            <p:strVal val="#ppt_x"/>
                                          </p:val>
                                        </p:tav>
                                      </p:tavLst>
                                    </p:anim>
                                    <p:anim calcmode="lin" valueType="num">
                                      <p:cBhvr>
                                        <p:cTn dur="500" fill="hold" id="81"/>
                                        <p:tgtEl>
                                          <p:spTgt spid="26"/>
                                        </p:tgtEl>
                                        <p:attrNameLst>
                                          <p:attrName>ppt_y</p:attrName>
                                        </p:attrNameLst>
                                      </p:cBhvr>
                                      <p:tavLst>
                                        <p:tav tm="0">
                                          <p:val>
                                            <p:fltVal val="0.5"/>
                                          </p:val>
                                        </p:tav>
                                        <p:tav tm="100000">
                                          <p:val>
                                            <p:strVal val="#ppt_y"/>
                                          </p:val>
                                        </p:tav>
                                      </p:tavLst>
                                    </p:anim>
                                  </p:childTnLst>
                                </p:cTn>
                              </p:par>
                              <p:par>
                                <p:cTn fill="hold" grpId="0" id="82" nodeType="withEffect" presetClass="entr" presetID="53" presetSubtype="0">
                                  <p:stCondLst>
                                    <p:cond delay="1000"/>
                                  </p:stCondLst>
                                  <p:childTnLst>
                                    <p:set>
                                      <p:cBhvr>
                                        <p:cTn dur="1" fill="hold" id="83">
                                          <p:stCondLst>
                                            <p:cond delay="0"/>
                                          </p:stCondLst>
                                        </p:cTn>
                                        <p:tgtEl>
                                          <p:spTgt spid="42"/>
                                        </p:tgtEl>
                                        <p:attrNameLst>
                                          <p:attrName>style.visibility</p:attrName>
                                        </p:attrNameLst>
                                      </p:cBhvr>
                                      <p:to>
                                        <p:strVal val="visible"/>
                                      </p:to>
                                    </p:set>
                                    <p:anim calcmode="lin" valueType="num">
                                      <p:cBhvr>
                                        <p:cTn dur="500" fill="hold" id="84"/>
                                        <p:tgtEl>
                                          <p:spTgt spid="42"/>
                                        </p:tgtEl>
                                        <p:attrNameLst>
                                          <p:attrName>ppt_w</p:attrName>
                                        </p:attrNameLst>
                                      </p:cBhvr>
                                      <p:tavLst>
                                        <p:tav tm="0">
                                          <p:val>
                                            <p:fltVal val="0"/>
                                          </p:val>
                                        </p:tav>
                                        <p:tav tm="100000">
                                          <p:val>
                                            <p:strVal val="#ppt_w"/>
                                          </p:val>
                                        </p:tav>
                                      </p:tavLst>
                                    </p:anim>
                                    <p:anim calcmode="lin" valueType="num">
                                      <p:cBhvr>
                                        <p:cTn dur="500" fill="hold" id="85"/>
                                        <p:tgtEl>
                                          <p:spTgt spid="42"/>
                                        </p:tgtEl>
                                        <p:attrNameLst>
                                          <p:attrName>ppt_h</p:attrName>
                                        </p:attrNameLst>
                                      </p:cBhvr>
                                      <p:tavLst>
                                        <p:tav tm="0">
                                          <p:val>
                                            <p:fltVal val="0"/>
                                          </p:val>
                                        </p:tav>
                                        <p:tav tm="100000">
                                          <p:val>
                                            <p:strVal val="#ppt_h"/>
                                          </p:val>
                                        </p:tav>
                                      </p:tavLst>
                                    </p:anim>
                                    <p:animEffect filter="fade" transition="in">
                                      <p:cBhvr>
                                        <p:cTn dur="500" id="86"/>
                                        <p:tgtEl>
                                          <p:spTgt spid="42"/>
                                        </p:tgtEl>
                                      </p:cBhvr>
                                    </p:animEffect>
                                    <p:anim calcmode="lin" valueType="num">
                                      <p:cBhvr>
                                        <p:cTn dur="500" fill="hold" id="87"/>
                                        <p:tgtEl>
                                          <p:spTgt spid="42"/>
                                        </p:tgtEl>
                                        <p:attrNameLst>
                                          <p:attrName>ppt_x</p:attrName>
                                        </p:attrNameLst>
                                      </p:cBhvr>
                                      <p:tavLst>
                                        <p:tav tm="0">
                                          <p:val>
                                            <p:fltVal val="0.5"/>
                                          </p:val>
                                        </p:tav>
                                        <p:tav tm="100000">
                                          <p:val>
                                            <p:strVal val="#ppt_x"/>
                                          </p:val>
                                        </p:tav>
                                      </p:tavLst>
                                    </p:anim>
                                    <p:anim calcmode="lin" valueType="num">
                                      <p:cBhvr>
                                        <p:cTn dur="500" fill="hold" id="88"/>
                                        <p:tgtEl>
                                          <p:spTgt spid="42"/>
                                        </p:tgtEl>
                                        <p:attrNameLst>
                                          <p:attrName>ppt_y</p:attrName>
                                        </p:attrNameLst>
                                      </p:cBhvr>
                                      <p:tavLst>
                                        <p:tav tm="0">
                                          <p:val>
                                            <p:fltVal val="0.5"/>
                                          </p:val>
                                        </p:tav>
                                        <p:tav tm="100000">
                                          <p:val>
                                            <p:strVal val="#ppt_y"/>
                                          </p:val>
                                        </p:tav>
                                      </p:tavLst>
                                    </p:anim>
                                  </p:childTnLst>
                                </p:cTn>
                              </p:par>
                            </p:childTnLst>
                          </p:cTn>
                        </p:par>
                        <p:par>
                          <p:cTn fill="hold" id="89" nodeType="afterGroup">
                            <p:stCondLst>
                              <p:cond delay="1500"/>
                            </p:stCondLst>
                            <p:childTnLst>
                              <p:par>
                                <p:cTn fill="hold" grpId="0" id="90" nodeType="afterEffect" presetClass="entr" presetID="22" presetSubtype="8">
                                  <p:stCondLst>
                                    <p:cond delay="0"/>
                                  </p:stCondLst>
                                  <p:childTnLst>
                                    <p:set>
                                      <p:cBhvr>
                                        <p:cTn dur="1" fill="hold" id="91">
                                          <p:stCondLst>
                                            <p:cond delay="0"/>
                                          </p:stCondLst>
                                        </p:cTn>
                                        <p:tgtEl>
                                          <p:spTgt spid="29"/>
                                        </p:tgtEl>
                                        <p:attrNameLst>
                                          <p:attrName>style.visibility</p:attrName>
                                        </p:attrNameLst>
                                      </p:cBhvr>
                                      <p:to>
                                        <p:strVal val="visible"/>
                                      </p:to>
                                    </p:set>
                                    <p:animEffect filter="wipe(left)" transition="in">
                                      <p:cBhvr>
                                        <p:cTn dur="500" id="92"/>
                                        <p:tgtEl>
                                          <p:spTgt spid="29"/>
                                        </p:tgtEl>
                                      </p:cBhvr>
                                    </p:animEffect>
                                  </p:childTnLst>
                                </p:cTn>
                              </p:par>
                              <p:par>
                                <p:cTn fill="hold" grpId="0" id="93" nodeType="withEffect" presetClass="entr" presetID="22" presetSubtype="8">
                                  <p:stCondLst>
                                    <p:cond delay="0"/>
                                  </p:stCondLst>
                                  <p:childTnLst>
                                    <p:set>
                                      <p:cBhvr>
                                        <p:cTn dur="1" fill="hold" id="94">
                                          <p:stCondLst>
                                            <p:cond delay="0"/>
                                          </p:stCondLst>
                                        </p:cTn>
                                        <p:tgtEl>
                                          <p:spTgt spid="37"/>
                                        </p:tgtEl>
                                        <p:attrNameLst>
                                          <p:attrName>style.visibility</p:attrName>
                                        </p:attrNameLst>
                                      </p:cBhvr>
                                      <p:to>
                                        <p:strVal val="visible"/>
                                      </p:to>
                                    </p:set>
                                    <p:animEffect filter="wipe(left)" transition="in">
                                      <p:cBhvr>
                                        <p:cTn dur="500" id="95"/>
                                        <p:tgtEl>
                                          <p:spTgt spid="37"/>
                                        </p:tgtEl>
                                      </p:cBhvr>
                                    </p:animEffect>
                                  </p:childTnLst>
                                </p:cTn>
                              </p:par>
                              <p:par>
                                <p:cTn fill="hold" grpId="0" id="96" nodeType="withEffect" presetClass="entr" presetID="22" presetSubtype="8">
                                  <p:stCondLst>
                                    <p:cond delay="200"/>
                                  </p:stCondLst>
                                  <p:childTnLst>
                                    <p:set>
                                      <p:cBhvr>
                                        <p:cTn dur="1" fill="hold" id="97">
                                          <p:stCondLst>
                                            <p:cond delay="0"/>
                                          </p:stCondLst>
                                        </p:cTn>
                                        <p:tgtEl>
                                          <p:spTgt spid="60"/>
                                        </p:tgtEl>
                                        <p:attrNameLst>
                                          <p:attrName>style.visibility</p:attrName>
                                        </p:attrNameLst>
                                      </p:cBhvr>
                                      <p:to>
                                        <p:strVal val="visible"/>
                                      </p:to>
                                    </p:set>
                                    <p:animEffect filter="wipe(left)" transition="in">
                                      <p:cBhvr>
                                        <p:cTn dur="500" id="98"/>
                                        <p:tgtEl>
                                          <p:spTgt spid="60"/>
                                        </p:tgtEl>
                                      </p:cBhvr>
                                    </p:animEffect>
                                  </p:childTnLst>
                                </p:cTn>
                              </p:par>
                              <p:par>
                                <p:cTn fill="hold" grpId="0" id="99" nodeType="withEffect" presetClass="entr" presetID="22" presetSubtype="8">
                                  <p:stCondLst>
                                    <p:cond delay="200"/>
                                  </p:stCondLst>
                                  <p:childTnLst>
                                    <p:set>
                                      <p:cBhvr>
                                        <p:cTn dur="1" fill="hold" id="100">
                                          <p:stCondLst>
                                            <p:cond delay="0"/>
                                          </p:stCondLst>
                                        </p:cTn>
                                        <p:tgtEl>
                                          <p:spTgt spid="59"/>
                                        </p:tgtEl>
                                        <p:attrNameLst>
                                          <p:attrName>style.visibility</p:attrName>
                                        </p:attrNameLst>
                                      </p:cBhvr>
                                      <p:to>
                                        <p:strVal val="visible"/>
                                      </p:to>
                                    </p:set>
                                    <p:animEffect filter="wipe(left)" transition="in">
                                      <p:cBhvr>
                                        <p:cTn dur="500" id="101"/>
                                        <p:tgtEl>
                                          <p:spTgt spid="59"/>
                                        </p:tgtEl>
                                      </p:cBhvr>
                                    </p:animEffect>
                                  </p:childTnLst>
                                </p:cTn>
                              </p:par>
                              <p:par>
                                <p:cTn fill="hold" grpId="0" id="102" nodeType="withEffect" presetClass="entr" presetID="22" presetSubtype="8">
                                  <p:stCondLst>
                                    <p:cond delay="400"/>
                                  </p:stCondLst>
                                  <p:childTnLst>
                                    <p:set>
                                      <p:cBhvr>
                                        <p:cTn dur="1" fill="hold" id="103">
                                          <p:stCondLst>
                                            <p:cond delay="0"/>
                                          </p:stCondLst>
                                        </p:cTn>
                                        <p:tgtEl>
                                          <p:spTgt spid="62"/>
                                        </p:tgtEl>
                                        <p:attrNameLst>
                                          <p:attrName>style.visibility</p:attrName>
                                        </p:attrNameLst>
                                      </p:cBhvr>
                                      <p:to>
                                        <p:strVal val="visible"/>
                                      </p:to>
                                    </p:set>
                                    <p:animEffect filter="wipe(left)" transition="in">
                                      <p:cBhvr>
                                        <p:cTn dur="500" id="104"/>
                                        <p:tgtEl>
                                          <p:spTgt spid="62"/>
                                        </p:tgtEl>
                                      </p:cBhvr>
                                    </p:animEffect>
                                  </p:childTnLst>
                                </p:cTn>
                              </p:par>
                              <p:par>
                                <p:cTn fill="hold" grpId="0" id="105" nodeType="withEffect" presetClass="entr" presetID="22" presetSubtype="8">
                                  <p:stCondLst>
                                    <p:cond delay="400"/>
                                  </p:stCondLst>
                                  <p:childTnLst>
                                    <p:set>
                                      <p:cBhvr>
                                        <p:cTn dur="1" fill="hold" id="106">
                                          <p:stCondLst>
                                            <p:cond delay="0"/>
                                          </p:stCondLst>
                                        </p:cTn>
                                        <p:tgtEl>
                                          <p:spTgt spid="61"/>
                                        </p:tgtEl>
                                        <p:attrNameLst>
                                          <p:attrName>style.visibility</p:attrName>
                                        </p:attrNameLst>
                                      </p:cBhvr>
                                      <p:to>
                                        <p:strVal val="visible"/>
                                      </p:to>
                                    </p:set>
                                    <p:animEffect filter="wipe(left)" transition="in">
                                      <p:cBhvr>
                                        <p:cTn dur="500" id="107"/>
                                        <p:tgtEl>
                                          <p:spTgt spid="61"/>
                                        </p:tgtEl>
                                      </p:cBhvr>
                                    </p:animEffect>
                                  </p:childTnLst>
                                </p:cTn>
                              </p:par>
                              <p:par>
                                <p:cTn fill="hold" grpId="0" id="108" nodeType="withEffect" presetClass="entr" presetID="22" presetSubtype="8">
                                  <p:stCondLst>
                                    <p:cond delay="600"/>
                                  </p:stCondLst>
                                  <p:childTnLst>
                                    <p:set>
                                      <p:cBhvr>
                                        <p:cTn dur="1" fill="hold" id="109">
                                          <p:stCondLst>
                                            <p:cond delay="0"/>
                                          </p:stCondLst>
                                        </p:cTn>
                                        <p:tgtEl>
                                          <p:spTgt spid="68"/>
                                        </p:tgtEl>
                                        <p:attrNameLst>
                                          <p:attrName>style.visibility</p:attrName>
                                        </p:attrNameLst>
                                      </p:cBhvr>
                                      <p:to>
                                        <p:strVal val="visible"/>
                                      </p:to>
                                    </p:set>
                                    <p:animEffect filter="wipe(left)" transition="in">
                                      <p:cBhvr>
                                        <p:cTn dur="500" id="110"/>
                                        <p:tgtEl>
                                          <p:spTgt spid="68"/>
                                        </p:tgtEl>
                                      </p:cBhvr>
                                    </p:animEffect>
                                  </p:childTnLst>
                                </p:cTn>
                              </p:par>
                              <p:par>
                                <p:cTn fill="hold" grpId="0" id="111" nodeType="withEffect" presetClass="entr" presetID="22" presetSubtype="8">
                                  <p:stCondLst>
                                    <p:cond delay="600"/>
                                  </p:stCondLst>
                                  <p:childTnLst>
                                    <p:set>
                                      <p:cBhvr>
                                        <p:cTn dur="1" fill="hold" id="112">
                                          <p:stCondLst>
                                            <p:cond delay="0"/>
                                          </p:stCondLst>
                                        </p:cTn>
                                        <p:tgtEl>
                                          <p:spTgt spid="67"/>
                                        </p:tgtEl>
                                        <p:attrNameLst>
                                          <p:attrName>style.visibility</p:attrName>
                                        </p:attrNameLst>
                                      </p:cBhvr>
                                      <p:to>
                                        <p:strVal val="visible"/>
                                      </p:to>
                                    </p:set>
                                    <p:animEffect filter="wipe(left)" transition="in">
                                      <p:cBhvr>
                                        <p:cTn dur="500" id="113"/>
                                        <p:tgtEl>
                                          <p:spTgt spid="67"/>
                                        </p:tgtEl>
                                      </p:cBhvr>
                                    </p:animEffect>
                                  </p:childTnLst>
                                </p:cTn>
                              </p:par>
                              <p:par>
                                <p:cTn fill="hold" grpId="0" id="114" nodeType="withEffect" presetClass="entr" presetID="22" presetSubtype="8">
                                  <p:stCondLst>
                                    <p:cond delay="800"/>
                                  </p:stCondLst>
                                  <p:childTnLst>
                                    <p:set>
                                      <p:cBhvr>
                                        <p:cTn dur="1" fill="hold" id="115">
                                          <p:stCondLst>
                                            <p:cond delay="0"/>
                                          </p:stCondLst>
                                        </p:cTn>
                                        <p:tgtEl>
                                          <p:spTgt spid="66"/>
                                        </p:tgtEl>
                                        <p:attrNameLst>
                                          <p:attrName>style.visibility</p:attrName>
                                        </p:attrNameLst>
                                      </p:cBhvr>
                                      <p:to>
                                        <p:strVal val="visible"/>
                                      </p:to>
                                    </p:set>
                                    <p:animEffect filter="wipe(left)" transition="in">
                                      <p:cBhvr>
                                        <p:cTn dur="500" id="116"/>
                                        <p:tgtEl>
                                          <p:spTgt spid="66"/>
                                        </p:tgtEl>
                                      </p:cBhvr>
                                    </p:animEffect>
                                  </p:childTnLst>
                                </p:cTn>
                              </p:par>
                              <p:par>
                                <p:cTn fill="hold" grpId="0" id="117" nodeType="withEffect" presetClass="entr" presetID="22" presetSubtype="8">
                                  <p:stCondLst>
                                    <p:cond delay="800"/>
                                  </p:stCondLst>
                                  <p:childTnLst>
                                    <p:set>
                                      <p:cBhvr>
                                        <p:cTn dur="1" fill="hold" id="118">
                                          <p:stCondLst>
                                            <p:cond delay="0"/>
                                          </p:stCondLst>
                                        </p:cTn>
                                        <p:tgtEl>
                                          <p:spTgt spid="65"/>
                                        </p:tgtEl>
                                        <p:attrNameLst>
                                          <p:attrName>style.visibility</p:attrName>
                                        </p:attrNameLst>
                                      </p:cBhvr>
                                      <p:to>
                                        <p:strVal val="visible"/>
                                      </p:to>
                                    </p:set>
                                    <p:animEffect filter="wipe(left)" transition="in">
                                      <p:cBhvr>
                                        <p:cTn dur="500" id="119"/>
                                        <p:tgtEl>
                                          <p:spTgt spid="65"/>
                                        </p:tgtEl>
                                      </p:cBhvr>
                                    </p:animEffect>
                                  </p:childTnLst>
                                </p:cTn>
                              </p:par>
                              <p:par>
                                <p:cTn fill="hold" grpId="0" id="120" nodeType="withEffect" presetClass="entr" presetID="22" presetSubtype="8">
                                  <p:stCondLst>
                                    <p:cond delay="1000"/>
                                  </p:stCondLst>
                                  <p:childTnLst>
                                    <p:set>
                                      <p:cBhvr>
                                        <p:cTn dur="1" fill="hold" id="121">
                                          <p:stCondLst>
                                            <p:cond delay="0"/>
                                          </p:stCondLst>
                                        </p:cTn>
                                        <p:tgtEl>
                                          <p:spTgt spid="64"/>
                                        </p:tgtEl>
                                        <p:attrNameLst>
                                          <p:attrName>style.visibility</p:attrName>
                                        </p:attrNameLst>
                                      </p:cBhvr>
                                      <p:to>
                                        <p:strVal val="visible"/>
                                      </p:to>
                                    </p:set>
                                    <p:animEffect filter="wipe(left)" transition="in">
                                      <p:cBhvr>
                                        <p:cTn dur="500" id="122"/>
                                        <p:tgtEl>
                                          <p:spTgt spid="64"/>
                                        </p:tgtEl>
                                      </p:cBhvr>
                                    </p:animEffect>
                                  </p:childTnLst>
                                </p:cTn>
                              </p:par>
                              <p:par>
                                <p:cTn fill="hold" grpId="0" id="123" nodeType="withEffect" presetClass="entr" presetID="22" presetSubtype="8">
                                  <p:stCondLst>
                                    <p:cond delay="1000"/>
                                  </p:stCondLst>
                                  <p:childTnLst>
                                    <p:set>
                                      <p:cBhvr>
                                        <p:cTn dur="1" fill="hold" id="124">
                                          <p:stCondLst>
                                            <p:cond delay="0"/>
                                          </p:stCondLst>
                                        </p:cTn>
                                        <p:tgtEl>
                                          <p:spTgt spid="63"/>
                                        </p:tgtEl>
                                        <p:attrNameLst>
                                          <p:attrName>style.visibility</p:attrName>
                                        </p:attrNameLst>
                                      </p:cBhvr>
                                      <p:to>
                                        <p:strVal val="visible"/>
                                      </p:to>
                                    </p:set>
                                    <p:animEffect filter="wipe(left)" transition="in">
                                      <p:cBhvr>
                                        <p:cTn dur="500" id="125"/>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37"/>
      <p:bldP grpId="0" spid="29"/>
      <p:bldP grpId="0" spid="59"/>
      <p:bldP grpId="0" spid="60"/>
      <p:bldP grpId="0" spid="61"/>
      <p:bldP grpId="0" spid="62"/>
      <p:bldP grpId="0" spid="63"/>
      <p:bldP grpId="0" spid="64"/>
      <p:bldP grpId="0" spid="65"/>
      <p:bldP grpId="0" spid="66"/>
      <p:bldP grpId="0" spid="67"/>
      <p:bldP grpId="0" spid="68"/>
      <p:bldP grpId="0" spid="39"/>
      <p:bldP grpId="0" spid="40"/>
      <p:bldP grpId="0" spid="41"/>
      <p:bldP grpId="0" spid="23"/>
      <p:bldP grpId="0" spid="25"/>
      <p:bldP grpId="0" spid="26"/>
      <p:bldP grpId="0" spid="70"/>
      <p:bldP grpId="0" spid="71"/>
      <p:bldP grpId="0" spid="7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803563" y="2050473"/>
            <a:ext cx="4876800" cy="1731818"/>
          </a:xfrm>
          <a:prstGeom prst="rect">
            <a:avLst/>
          </a:prstGeom>
          <a:blipFill dpi="0" rotWithShape="1">
            <a:blip r:embed="rId2">
              <a:extLst>
                <a:ext uri="{28A0092B-C50C-407E-A947-70E740481C1C}">
                  <a14:useLocalDpi val="0"/>
                </a:ext>
              </a:extLst>
            </a:blip>
            <a:stretch>
              <a:fillRect b="-20400" t="-20400"/>
            </a:stretch>
          </a:blip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文本框 3">
            <a:extLst>
              <a:ext uri="{FF2B5EF4-FFF2-40B4-BE49-F238E27FC236}">
                <a16:creationId xmlns:a16="http://schemas.microsoft.com/office/drawing/2014/main" id="{D7253455-99BE-4A79-9EB1-0B3D08BBB575}"/>
              </a:ext>
            </a:extLst>
          </p:cNvPr>
          <p:cNvSpPr txBox="1"/>
          <p:nvPr/>
        </p:nvSpPr>
        <p:spPr>
          <a:xfrm>
            <a:off x="705474" y="4128126"/>
            <a:ext cx="4974889" cy="1554480"/>
          </a:xfrm>
          <a:prstGeom prst="rect">
            <a:avLst/>
          </a:prstGeom>
          <a:noFill/>
        </p:spPr>
        <p:txBody>
          <a:bodyPr rtlCol="0" wrap="square">
            <a:spAutoFit/>
          </a:bodyPr>
          <a:lstStyle/>
          <a:p>
            <a:pPr algn="just">
              <a:lnSpc>
                <a:spcPct val="200000"/>
              </a:lnSpc>
            </a:pPr>
            <a:r>
              <a:rPr altLang="en-US" lang="zh-CN" smtClean="0" sz="1200">
                <a:solidFill>
                  <a:srgbClr val="686769"/>
                </a:solidFill>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解说所提炼的核心概念。点击输入简要文字解说，解说文字尽量概括精炼，</a:t>
            </a:r>
          </a:p>
        </p:txBody>
      </p:sp>
      <p:grpSp>
        <p:nvGrpSpPr>
          <p:cNvPr id="7" name="组合 6"/>
          <p:cNvGrpSpPr/>
          <p:nvPr/>
        </p:nvGrpSpPr>
        <p:grpSpPr>
          <a:xfrm>
            <a:off x="6373520" y="1953490"/>
            <a:ext cx="5278155" cy="999875"/>
            <a:chOff x="5916319" y="2105893"/>
            <a:chExt cx="5278155" cy="999875"/>
          </a:xfrm>
        </p:grpSpPr>
        <p:sp>
          <p:nvSpPr>
            <p:cNvPr id="5" name="文本框 4">
              <a:extLst>
                <a:ext uri="{FF2B5EF4-FFF2-40B4-BE49-F238E27FC236}">
                  <a16:creationId xmlns:a16="http://schemas.microsoft.com/office/drawing/2014/main" id="{D7253455-99BE-4A79-9EB1-0B3D08BBB575}"/>
                </a:ext>
              </a:extLst>
            </p:cNvPr>
            <p:cNvSpPr txBox="1"/>
            <p:nvPr/>
          </p:nvSpPr>
          <p:spPr>
            <a:xfrm>
              <a:off x="6510529" y="2578957"/>
              <a:ext cx="4683944" cy="548640"/>
            </a:xfrm>
            <a:prstGeom prst="rect">
              <a:avLst/>
            </a:prstGeom>
            <a:noFill/>
          </p:spPr>
          <p:txBody>
            <a:bodyPr rtlCol="0" wrap="square">
              <a:spAutoFit/>
            </a:bodyPr>
            <a:lstStyle/>
            <a:p>
              <a:pPr algn="just">
                <a:lnSpc>
                  <a:spcPct val="150000"/>
                </a:lnSpc>
              </a:pPr>
              <a:r>
                <a:rPr altLang="en-US" lang="zh-CN" smtClean="0" sz="1000">
                  <a:solidFill>
                    <a:srgbClr val="686769"/>
                  </a:solidFill>
                  <a:cs typeface="+mn-ea"/>
                  <a:sym typeface="+mn-lt"/>
                </a:rPr>
                <a:t>点击输入简要文字解说解说文字尽量概不用多余的文字修饰简洁精准的 解说所提炼的核心概念点击输入简要文字解说说文字尽量概括精炼</a:t>
              </a:r>
            </a:p>
          </p:txBody>
        </p:sp>
        <p:sp>
          <p:nvSpPr>
            <p:cNvPr id="6" name="矩形 5"/>
            <p:cNvSpPr/>
            <p:nvPr/>
          </p:nvSpPr>
          <p:spPr>
            <a:xfrm>
              <a:off x="5916319" y="2105893"/>
              <a:ext cx="2446655" cy="448056"/>
            </a:xfrm>
            <a:prstGeom prst="rect">
              <a:avLst/>
            </a:prstGeom>
          </p:spPr>
          <p:txBody>
            <a:bodyPr wrap="none">
              <a:spAutoFit/>
            </a:bodyPr>
            <a:lstStyle/>
            <a:p>
              <a:pPr>
                <a:lnSpc>
                  <a:spcPct val="130000"/>
                </a:lnSpc>
              </a:pPr>
              <a:r>
                <a:rPr altLang="zh-CN" b="1" lang="en-US" smtClean="0">
                  <a:solidFill>
                    <a:srgbClr val="52A4AE"/>
                  </a:solidFill>
                  <a:cs typeface="+mn-ea"/>
                  <a:sym typeface="+mn-lt"/>
                </a:rPr>
                <a:t>01 /   重点未来的走势</a:t>
              </a:r>
            </a:p>
          </p:txBody>
        </p:sp>
      </p:grpSp>
      <p:grpSp>
        <p:nvGrpSpPr>
          <p:cNvPr id="8" name="组合 7"/>
          <p:cNvGrpSpPr/>
          <p:nvPr/>
        </p:nvGrpSpPr>
        <p:grpSpPr>
          <a:xfrm>
            <a:off x="6373520" y="3435927"/>
            <a:ext cx="5278155" cy="999875"/>
            <a:chOff x="5916319" y="2105893"/>
            <a:chExt cx="5278155" cy="999875"/>
          </a:xfrm>
        </p:grpSpPr>
        <p:sp>
          <p:nvSpPr>
            <p:cNvPr id="9" name="文本框 8">
              <a:extLst>
                <a:ext uri="{FF2B5EF4-FFF2-40B4-BE49-F238E27FC236}">
                  <a16:creationId xmlns:a16="http://schemas.microsoft.com/office/drawing/2014/main" id="{D7253455-99BE-4A79-9EB1-0B3D08BBB575}"/>
                </a:ext>
              </a:extLst>
            </p:cNvPr>
            <p:cNvSpPr txBox="1"/>
            <p:nvPr/>
          </p:nvSpPr>
          <p:spPr>
            <a:xfrm>
              <a:off x="6510529" y="2578957"/>
              <a:ext cx="4683944" cy="548640"/>
            </a:xfrm>
            <a:prstGeom prst="rect">
              <a:avLst/>
            </a:prstGeom>
            <a:noFill/>
          </p:spPr>
          <p:txBody>
            <a:bodyPr rtlCol="0" wrap="square">
              <a:spAutoFit/>
            </a:bodyPr>
            <a:lstStyle/>
            <a:p>
              <a:pPr algn="just">
                <a:lnSpc>
                  <a:spcPct val="150000"/>
                </a:lnSpc>
              </a:pPr>
              <a:r>
                <a:rPr altLang="en-US" lang="zh-CN" smtClean="0" sz="1000">
                  <a:solidFill>
                    <a:srgbClr val="686769"/>
                  </a:solidFill>
                  <a:cs typeface="+mn-ea"/>
                  <a:sym typeface="+mn-lt"/>
                </a:rPr>
                <a:t>点击输入简要文字解说解说文字尽量概不用多余的文字修饰简洁精准的 解说所提炼的核心概念点击输入简要文字解说说文字尽量概括精炼</a:t>
              </a:r>
            </a:p>
          </p:txBody>
        </p:sp>
        <p:sp>
          <p:nvSpPr>
            <p:cNvPr id="10" name="矩形 9"/>
            <p:cNvSpPr/>
            <p:nvPr/>
          </p:nvSpPr>
          <p:spPr>
            <a:xfrm>
              <a:off x="5916319" y="2105892"/>
              <a:ext cx="2903855" cy="448056"/>
            </a:xfrm>
            <a:prstGeom prst="rect">
              <a:avLst/>
            </a:prstGeom>
          </p:spPr>
          <p:txBody>
            <a:bodyPr wrap="none">
              <a:spAutoFit/>
            </a:bodyPr>
            <a:lstStyle/>
            <a:p>
              <a:pPr>
                <a:lnSpc>
                  <a:spcPct val="130000"/>
                </a:lnSpc>
              </a:pPr>
              <a:r>
                <a:rPr altLang="zh-CN" b="1" lang="en-US" smtClean="0">
                  <a:solidFill>
                    <a:srgbClr val="52A4AE"/>
                  </a:solidFill>
                  <a:cs typeface="+mn-ea"/>
                  <a:sym typeface="+mn-lt"/>
                </a:rPr>
                <a:t>02 /   科技兴农的发展步骤</a:t>
              </a:r>
            </a:p>
          </p:txBody>
        </p:sp>
      </p:grpSp>
      <p:grpSp>
        <p:nvGrpSpPr>
          <p:cNvPr id="11" name="组合 10"/>
          <p:cNvGrpSpPr/>
          <p:nvPr/>
        </p:nvGrpSpPr>
        <p:grpSpPr>
          <a:xfrm>
            <a:off x="6373520" y="4918364"/>
            <a:ext cx="5278155" cy="999875"/>
            <a:chOff x="5916319" y="2105893"/>
            <a:chExt cx="5278155" cy="999875"/>
          </a:xfrm>
        </p:grpSpPr>
        <p:sp>
          <p:nvSpPr>
            <p:cNvPr id="12" name="文本框 11">
              <a:extLst>
                <a:ext uri="{FF2B5EF4-FFF2-40B4-BE49-F238E27FC236}">
                  <a16:creationId xmlns:a16="http://schemas.microsoft.com/office/drawing/2014/main" id="{D7253455-99BE-4A79-9EB1-0B3D08BBB575}"/>
                </a:ext>
              </a:extLst>
            </p:cNvPr>
            <p:cNvSpPr txBox="1"/>
            <p:nvPr/>
          </p:nvSpPr>
          <p:spPr>
            <a:xfrm>
              <a:off x="6510529" y="2578957"/>
              <a:ext cx="4683944" cy="548640"/>
            </a:xfrm>
            <a:prstGeom prst="rect">
              <a:avLst/>
            </a:prstGeom>
            <a:noFill/>
          </p:spPr>
          <p:txBody>
            <a:bodyPr rtlCol="0" wrap="square">
              <a:spAutoFit/>
            </a:bodyPr>
            <a:lstStyle/>
            <a:p>
              <a:pPr algn="just">
                <a:lnSpc>
                  <a:spcPct val="150000"/>
                </a:lnSpc>
              </a:pPr>
              <a:r>
                <a:rPr altLang="en-US" lang="zh-CN" smtClean="0" sz="1000">
                  <a:solidFill>
                    <a:srgbClr val="686769"/>
                  </a:solidFill>
                  <a:cs typeface="+mn-ea"/>
                  <a:sym typeface="+mn-lt"/>
                </a:rPr>
                <a:t>点击输入简要文字解说解说文字尽量概不用多余的文字修饰简洁精准的 解说所提炼的核心概念点击输入简要文字解说说文字尽量概括精炼</a:t>
              </a:r>
            </a:p>
          </p:txBody>
        </p:sp>
        <p:sp>
          <p:nvSpPr>
            <p:cNvPr id="13" name="矩形 12"/>
            <p:cNvSpPr/>
            <p:nvPr/>
          </p:nvSpPr>
          <p:spPr>
            <a:xfrm>
              <a:off x="5916319" y="2105893"/>
              <a:ext cx="2446655" cy="448056"/>
            </a:xfrm>
            <a:prstGeom prst="rect">
              <a:avLst/>
            </a:prstGeom>
          </p:spPr>
          <p:txBody>
            <a:bodyPr wrap="none">
              <a:spAutoFit/>
            </a:bodyPr>
            <a:lstStyle/>
            <a:p>
              <a:pPr>
                <a:lnSpc>
                  <a:spcPct val="130000"/>
                </a:lnSpc>
              </a:pPr>
              <a:r>
                <a:rPr altLang="zh-CN" b="1" lang="en-US" smtClean="0">
                  <a:solidFill>
                    <a:srgbClr val="52A4AE"/>
                  </a:solidFill>
                  <a:cs typeface="+mn-ea"/>
                  <a:sym typeface="+mn-lt"/>
                </a:rPr>
                <a:t>03 /   重点产品成熟化</a:t>
              </a:r>
            </a:p>
          </p:txBody>
        </p:sp>
      </p:grpSp>
      <p:grpSp>
        <p:nvGrpSpPr>
          <p:cNvPr id="17" name="组合 16"/>
          <p:cNvGrpSpPr/>
          <p:nvPr/>
        </p:nvGrpSpPr>
        <p:grpSpPr>
          <a:xfrm>
            <a:off x="3320458" y="458741"/>
            <a:ext cx="5572519" cy="785143"/>
            <a:chOff x="1679798" y="438128"/>
            <a:chExt cx="5572519" cy="785143"/>
          </a:xfrm>
        </p:grpSpPr>
        <p:sp>
          <p:nvSpPr>
            <p:cNvPr id="18" name="文本框 17"/>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3200">
                  <a:solidFill>
                    <a:schemeClr val="tx1">
                      <a:lumMod val="85000"/>
                      <a:lumOff val="15000"/>
                    </a:schemeClr>
                  </a:solidFill>
                  <a:cs typeface="+mn-ea"/>
                  <a:sym typeface="+mn-lt"/>
                </a:rPr>
                <a:t>未来工作计划</a:t>
              </a:r>
            </a:p>
          </p:txBody>
        </p:sp>
        <p:sp>
          <p:nvSpPr>
            <p:cNvPr id="19" name="文本框 18"/>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61854071"/>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1000" id="11"/>
                                        <p:tgtEl>
                                          <p:spTgt spid="4"/>
                                        </p:tgtEl>
                                      </p:cBhvr>
                                    </p:animEffect>
                                    <p:anim calcmode="lin" valueType="num">
                                      <p:cBhvr>
                                        <p:cTn dur="1000" fill="hold" id="12"/>
                                        <p:tgtEl>
                                          <p:spTgt spid="4"/>
                                        </p:tgtEl>
                                        <p:attrNameLst>
                                          <p:attrName>ppt_x</p:attrName>
                                        </p:attrNameLst>
                                      </p:cBhvr>
                                      <p:tavLst>
                                        <p:tav tm="0">
                                          <p:val>
                                            <p:strVal val="#ppt_x"/>
                                          </p:val>
                                        </p:tav>
                                        <p:tav tm="100000">
                                          <p:val>
                                            <p:strVal val="#ppt_x"/>
                                          </p:val>
                                        </p:tav>
                                      </p:tavLst>
                                    </p:anim>
                                    <p:anim calcmode="lin" valueType="num">
                                      <p:cBhvr>
                                        <p:cTn dur="1000" fill="hold" id="13"/>
                                        <p:tgtEl>
                                          <p:spTgt spid="4"/>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000"/>
                            </p:stCondLst>
                            <p:childTnLst>
                              <p:par>
                                <p:cTn fill="hold" id="20" nodeType="afterEffect" presetClass="entr" presetID="2" presetSubtype="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1+#ppt_w/2"/>
                                          </p:val>
                                        </p:tav>
                                        <p:tav tm="100000">
                                          <p:val>
                                            <p:strVal val="#ppt_x"/>
                                          </p:val>
                                        </p:tav>
                                      </p:tavLst>
                                    </p:anim>
                                    <p:anim calcmode="lin" valueType="num">
                                      <p:cBhvr additive="base">
                                        <p:cTn dur="500" fill="hold" id="23"/>
                                        <p:tgtEl>
                                          <p:spTgt spid="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500"/>
                            </p:stCondLst>
                            <p:childTnLst>
                              <p:par>
                                <p:cTn fill="hold" id="25" nodeType="afterEffect" presetClass="entr" presetID="2" presetSubtype="2">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500" fill="hold" id="27"/>
                                        <p:tgtEl>
                                          <p:spTgt spid="11"/>
                                        </p:tgtEl>
                                        <p:attrNameLst>
                                          <p:attrName>ppt_x</p:attrName>
                                        </p:attrNameLst>
                                      </p:cBhvr>
                                      <p:tavLst>
                                        <p:tav tm="0">
                                          <p:val>
                                            <p:strVal val="1+#ppt_w/2"/>
                                          </p:val>
                                        </p:tav>
                                        <p:tav tm="100000">
                                          <p:val>
                                            <p:strVal val="#ppt_x"/>
                                          </p:val>
                                        </p:tav>
                                      </p:tavLst>
                                    </p:anim>
                                    <p:anim calcmode="lin" valueType="num">
                                      <p:cBhvr additive="base">
                                        <p:cTn dur="500" fill="hold" id="28"/>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等腰三角形 21"/>
          <p:cNvSpPr/>
          <p:nvPr/>
        </p:nvSpPr>
        <p:spPr>
          <a:xfrm>
            <a:off x="10881363" y="228730"/>
            <a:ext cx="972984" cy="2397095"/>
          </a:xfrm>
          <a:custGeom>
            <a:gdLst>
              <a:gd fmla="*/ 0 w 972984" name="connsiteX0"/>
              <a:gd fmla="*/ 1335006 h 2397095" name="connsiteY0"/>
              <a:gd fmla="*/ 54198 w 972984" name="connsiteX1"/>
              <a:gd fmla="*/ 0 h 2397095" name="connsiteY1"/>
              <a:gd fmla="*/ 972984 w 972984" name="connsiteX2"/>
              <a:gd fmla="*/ 2397095 h 2397095" name="connsiteY2"/>
              <a:gd fmla="*/ 0 w 972984" name="connsiteX3"/>
              <a:gd fmla="*/ 1335006 h 2397095" name="connsiteY3"/>
            </a:gdLst>
            <a:cxnLst>
              <a:cxn ang="0">
                <a:pos x="connsiteX0" y="connsiteY0"/>
              </a:cxn>
              <a:cxn ang="0">
                <a:pos x="connsiteX1" y="connsiteY1"/>
              </a:cxn>
              <a:cxn ang="0">
                <a:pos x="connsiteX2" y="connsiteY2"/>
              </a:cxn>
              <a:cxn ang="0">
                <a:pos x="connsiteX3" y="connsiteY3"/>
              </a:cxn>
            </a:cxnLst>
            <a:rect b="b" l="l" r="r" t="t"/>
            <a:pathLst>
              <a:path h="2397095" w="972984">
                <a:moveTo>
                  <a:pt x="0" y="1335006"/>
                </a:moveTo>
                <a:lnTo>
                  <a:pt x="54198" y="0"/>
                </a:lnTo>
                <a:lnTo>
                  <a:pt x="972984" y="2397095"/>
                </a:lnTo>
                <a:lnTo>
                  <a:pt x="0" y="1335006"/>
                </a:lnTo>
                <a:close/>
              </a:path>
            </a:pathLst>
          </a:custGeom>
          <a:gradFill>
            <a:gsLst>
              <a:gs pos="54000">
                <a:srgbClr val="52A4AE"/>
              </a:gs>
              <a:gs pos="3000">
                <a:srgbClr val="92BFB5"/>
              </a:gs>
            </a:gsLst>
            <a:lin ang="12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等腰三角形 26"/>
          <p:cNvSpPr/>
          <p:nvPr/>
        </p:nvSpPr>
        <p:spPr>
          <a:xfrm flipV="1">
            <a:off x="10802982" y="11043"/>
            <a:ext cx="1406469" cy="2621062"/>
          </a:xfrm>
          <a:custGeom>
            <a:gdLst>
              <a:gd fmla="*/ 0 w 1406469" name="connsiteX0"/>
              <a:gd fmla="*/ 2621062 h 2621062" name="connsiteY0"/>
              <a:gd fmla="*/ 1058581 w 1406469" name="connsiteX1"/>
              <a:gd fmla="*/ 0 h 2621062" name="connsiteY1"/>
              <a:gd fmla="*/ 1400412 w 1406469" name="connsiteX2"/>
              <a:gd fmla="*/ 25638 h 2621062" name="connsiteY2"/>
              <a:gd fmla="*/ 1406469 w 1406469" name="connsiteX3"/>
              <a:gd fmla="*/ 2621062 h 2621062" name="connsiteY3"/>
              <a:gd fmla="*/ 0 w 1406469" name="connsiteX4"/>
              <a:gd fmla="*/ 2621062 h 2621062" name="connsiteY4"/>
              <a:gd fmla="*/ 0 w 1406469" name="connsiteX5"/>
              <a:gd fmla="*/ 3476740 h 347674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21062" w="1406469">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文本框 21">
            <a:extLst>
              <a:ext uri="{FF2B5EF4-FFF2-40B4-BE49-F238E27FC236}">
                <a16:creationId xmlns:a16="http://schemas.microsoft.com/office/drawing/2014/main" id="{154930F2-2839-4D7F-90FD-A5E513DE108E}"/>
              </a:ext>
            </a:extLst>
          </p:cNvPr>
          <p:cNvSpPr txBox="1"/>
          <p:nvPr/>
        </p:nvSpPr>
        <p:spPr bwMode="auto">
          <a:xfrm>
            <a:off x="917260" y="3378810"/>
            <a:ext cx="6819720" cy="91440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a:defRPr/>
            </a:pPr>
            <a:r>
              <a:rPr altLang="en-US" b="0" lang="zh-CN" smtClean="0" spc="0" sz="5400">
                <a:solidFill>
                  <a:srgbClr val="405E62"/>
                </a:solidFill>
                <a:effectLst>
                  <a:outerShdw algn="tl" blurRad="25400" dir="2700000" dist="25400">
                    <a:srgbClr val="000000">
                      <a:alpha val="25000"/>
                    </a:srgbClr>
                  </a:outerShdw>
                </a:effectLst>
                <a:latin typeface="+mn-lt"/>
                <a:ea typeface="+mn-ea"/>
                <a:cs typeface="+mn-ea"/>
                <a:sym typeface="+mn-lt"/>
              </a:rPr>
              <a:t>谢谢观看</a:t>
            </a:r>
          </a:p>
        </p:txBody>
      </p:sp>
      <p:sp>
        <p:nvSpPr>
          <p:cNvPr id="31" name="矩形 30">
            <a:extLst>
              <a:ext uri="{FF2B5EF4-FFF2-40B4-BE49-F238E27FC236}">
                <a16:creationId xmlns:a16="http://schemas.microsoft.com/office/drawing/2014/main" id="{7E5685AF-2F1A-4C00-A35B-D740EA9D940C}"/>
              </a:ext>
            </a:extLst>
          </p:cNvPr>
          <p:cNvSpPr/>
          <p:nvPr/>
        </p:nvSpPr>
        <p:spPr>
          <a:xfrm>
            <a:off x="157843" y="2116895"/>
            <a:ext cx="6922119" cy="1359028"/>
          </a:xfrm>
          <a:prstGeom prst="rect">
            <a:avLst/>
          </a:prstGeom>
        </p:spPr>
        <p:txBody>
          <a:bodyPr anchor="ctr" anchorCtr="1" bIns="25718" lIns="51435" rIns="51435" tIns="25718" wrap="square">
            <a:spAutoFit/>
          </a:bodyPr>
          <a:lstStyle/>
          <a:p>
            <a:pPr>
              <a:lnSpc>
                <a:spcPct val="130000"/>
              </a:lnSpc>
            </a:pPr>
            <a:r>
              <a:rPr altLang="zh-CN" lang="en-US" smtClean="0" sz="6600">
                <a:ln w="19050">
                  <a:noFill/>
                </a:ln>
                <a:solidFill>
                  <a:srgbClr val="405E62"/>
                </a:solidFill>
                <a:effectLst>
                  <a:outerShdw algn="tl" blurRad="25400" dir="2700000" dist="25400">
                    <a:srgbClr val="000000">
                      <a:alpha val="25000"/>
                    </a:srgbClr>
                  </a:outerShdw>
                </a:effectLst>
                <a:cs typeface="+mn-ea"/>
                <a:sym typeface="+mn-lt"/>
              </a:rPr>
              <a:t>THANK YOU</a:t>
            </a:r>
          </a:p>
        </p:txBody>
      </p:sp>
      <p:sp>
        <p:nvSpPr>
          <p:cNvPr id="34" name="等腰三角形 21"/>
          <p:cNvSpPr/>
          <p:nvPr/>
        </p:nvSpPr>
        <p:spPr>
          <a:xfrm>
            <a:off x="7778663" y="751561"/>
            <a:ext cx="1089764" cy="789139"/>
          </a:xfrm>
          <a:custGeom>
            <a:gdLst>
              <a:gd fmla="*/ 75156 w 1089764" name="connsiteX0"/>
              <a:gd fmla="*/ 789139 h 789139" name="connsiteY0"/>
              <a:gd fmla="*/ 0 w 1089764" name="connsiteX1"/>
              <a:gd fmla="*/ 0 h 789139" name="connsiteY1"/>
              <a:gd fmla="*/ 1089764 w 1089764" name="connsiteX2"/>
              <a:gd fmla="*/ 425885 h 789139" name="connsiteY2"/>
              <a:gd fmla="*/ 75156 w 1089764" name="connsiteX3"/>
              <a:gd fmla="*/ 789139 h 789139" name="connsiteY3"/>
            </a:gdLst>
            <a:cxnLst>
              <a:cxn ang="0">
                <a:pos x="connsiteX0" y="connsiteY0"/>
              </a:cxn>
              <a:cxn ang="0">
                <a:pos x="connsiteX1" y="connsiteY1"/>
              </a:cxn>
              <a:cxn ang="0">
                <a:pos x="connsiteX2" y="connsiteY2"/>
              </a:cxn>
              <a:cxn ang="0">
                <a:pos x="connsiteX3" y="connsiteY3"/>
              </a:cxn>
            </a:cxnLst>
            <a:rect b="b" l="l" r="r" t="t"/>
            <a:pathLst>
              <a:path h="789139" w="1089764">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等腰三角形 21"/>
          <p:cNvSpPr/>
          <p:nvPr/>
        </p:nvSpPr>
        <p:spPr>
          <a:xfrm>
            <a:off x="7815181" y="1954954"/>
            <a:ext cx="839950" cy="864297"/>
          </a:xfrm>
          <a:custGeom>
            <a:gdLst>
              <a:gd fmla="*/ 0 w 839950" name="connsiteX0"/>
              <a:gd fmla="*/ 698988 h 864297" name="connsiteY0"/>
              <a:gd fmla="*/ 626743 w 839950" name="connsiteX1"/>
              <a:gd fmla="*/ 0 h 864297" name="connsiteY1"/>
              <a:gd fmla="*/ 839950 w 839950" name="connsiteX2"/>
              <a:gd fmla="*/ 864297 h 864297" name="connsiteY2"/>
              <a:gd fmla="*/ 0 w 839950" name="connsiteX3"/>
              <a:gd fmla="*/ 698988 h 864297" name="connsiteY3"/>
            </a:gdLst>
            <a:cxnLst>
              <a:cxn ang="0">
                <a:pos x="connsiteX0" y="connsiteY0"/>
              </a:cxn>
              <a:cxn ang="0">
                <a:pos x="connsiteX1" y="connsiteY1"/>
              </a:cxn>
              <a:cxn ang="0">
                <a:pos x="connsiteX2" y="connsiteY2"/>
              </a:cxn>
              <a:cxn ang="0">
                <a:pos x="connsiteX3" y="connsiteY3"/>
              </a:cxn>
            </a:cxnLst>
            <a:rect b="b" l="l" r="r" t="t"/>
            <a:pathLst>
              <a:path h="864297" w="839950">
                <a:moveTo>
                  <a:pt x="0" y="698988"/>
                </a:moveTo>
                <a:lnTo>
                  <a:pt x="626743" y="0"/>
                </a:lnTo>
                <a:lnTo>
                  <a:pt x="839950" y="864297"/>
                </a:lnTo>
                <a:lnTo>
                  <a:pt x="0" y="698988"/>
                </a:lnTo>
                <a:close/>
              </a:path>
            </a:pathLst>
          </a:custGeom>
          <a:gradFill>
            <a:gsLst>
              <a:gs pos="92000">
                <a:srgbClr val="B6D3B7"/>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等腰三角形 21"/>
          <p:cNvSpPr/>
          <p:nvPr/>
        </p:nvSpPr>
        <p:spPr>
          <a:xfrm>
            <a:off x="8764510" y="1124618"/>
            <a:ext cx="1702129" cy="1186269"/>
          </a:xfrm>
          <a:custGeom>
            <a:gdLst>
              <a:gd fmla="*/ 0 w 1702129" name="connsiteX0"/>
              <a:gd fmla="*/ 666791 h 1186269" name="connsiteY0"/>
              <a:gd fmla="*/ 1702129 w 1702129" name="connsiteX1"/>
              <a:gd fmla="*/ 0 h 1186269" name="connsiteY1"/>
              <a:gd fmla="*/ 988057 w 1702129" name="connsiteX2"/>
              <a:gd fmla="*/ 1186269 h 1186269" name="connsiteY2"/>
              <a:gd fmla="*/ 0 w 1702129" name="connsiteX3"/>
              <a:gd fmla="*/ 666791 h 1186269" name="connsiteY3"/>
            </a:gdLst>
            <a:cxnLst>
              <a:cxn ang="0">
                <a:pos x="connsiteX0" y="connsiteY0"/>
              </a:cxn>
              <a:cxn ang="0">
                <a:pos x="connsiteX1" y="connsiteY1"/>
              </a:cxn>
              <a:cxn ang="0">
                <a:pos x="connsiteX2" y="connsiteY2"/>
              </a:cxn>
              <a:cxn ang="0">
                <a:pos x="connsiteX3" y="connsiteY3"/>
              </a:cxn>
            </a:cxnLst>
            <a:rect b="b" l="l" r="r" t="t"/>
            <a:pathLst>
              <a:path h="1186269" w="170212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等腰三角形 37"/>
          <p:cNvSpPr/>
          <p:nvPr/>
        </p:nvSpPr>
        <p:spPr>
          <a:xfrm flipV="1">
            <a:off x="11016343" y="-1"/>
            <a:ext cx="1175657" cy="1389601"/>
          </a:xfrm>
          <a:prstGeom prst="triangle">
            <a:avLst>
              <a:gd fmla="val 100000" name="adj"/>
            </a:avLst>
          </a:prstGeom>
          <a:gradFill>
            <a:gsLst>
              <a:gs pos="100000">
                <a:srgbClr val="77B6BF"/>
              </a:gs>
              <a:gs pos="4500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等腰三角形 21"/>
          <p:cNvSpPr/>
          <p:nvPr/>
        </p:nvSpPr>
        <p:spPr>
          <a:xfrm>
            <a:off x="10048625" y="1541081"/>
            <a:ext cx="1805722" cy="1146139"/>
          </a:xfrm>
          <a:custGeom>
            <a:gdLst>
              <a:gd fmla="*/ 0 w 1729229" name="connsiteX0"/>
              <a:gd fmla="*/ 1146139 h 1146139" name="connsiteY0"/>
              <a:gd fmla="*/ 817662 w 1729229" name="connsiteX1"/>
              <a:gd fmla="*/ 0 h 1146139" name="connsiteY1"/>
              <a:gd fmla="*/ 1729229 w 1729229" name="connsiteX2"/>
              <a:gd fmla="*/ 1070287 h 1146139" name="connsiteY2"/>
              <a:gd fmla="*/ 0 w 1729229" name="connsiteX3"/>
              <a:gd fmla="*/ 1146139 h 1146139" name="connsiteY3"/>
            </a:gdLst>
            <a:cxnLst>
              <a:cxn ang="0">
                <a:pos x="connsiteX0" y="connsiteY0"/>
              </a:cxn>
              <a:cxn ang="0">
                <a:pos x="connsiteX1" y="connsiteY1"/>
              </a:cxn>
              <a:cxn ang="0">
                <a:pos x="connsiteX2" y="connsiteY2"/>
              </a:cxn>
              <a:cxn ang="0">
                <a:pos x="connsiteX3" y="connsiteY3"/>
              </a:cxn>
            </a:cxnLst>
            <a:rect b="b" l="l" r="r" t="t"/>
            <a:pathLst>
              <a:path h="1146139" w="1729229">
                <a:moveTo>
                  <a:pt x="0" y="1146139"/>
                </a:moveTo>
                <a:lnTo>
                  <a:pt x="817662" y="0"/>
                </a:lnTo>
                <a:lnTo>
                  <a:pt x="1729229" y="1070287"/>
                </a:lnTo>
                <a:lnTo>
                  <a:pt x="0" y="1146139"/>
                </a:lnTo>
                <a:close/>
              </a:path>
            </a:pathLst>
          </a:custGeom>
          <a:gradFill>
            <a:gsLst>
              <a:gs pos="89000">
                <a:srgbClr val="52A4AE"/>
              </a:gs>
              <a:gs pos="3000">
                <a:srgbClr val="92BFB5"/>
              </a:gs>
            </a:gsLst>
            <a:lin ang="18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等腰三角形 21"/>
          <p:cNvSpPr/>
          <p:nvPr/>
        </p:nvSpPr>
        <p:spPr>
          <a:xfrm>
            <a:off x="9269857" y="4320327"/>
            <a:ext cx="464169" cy="601250"/>
          </a:xfrm>
          <a:custGeom>
            <a:gdLst>
              <a:gd fmla="*/ 0 w 464169" name="connsiteX0"/>
              <a:gd fmla="*/ 536149 h 601250" name="connsiteY0"/>
              <a:gd fmla="*/ 326118 w 464169" name="connsiteX1"/>
              <a:gd fmla="*/ 0 h 601250" name="connsiteY1"/>
              <a:gd fmla="*/ 464169 w 464169" name="connsiteX2"/>
              <a:gd fmla="*/ 601250 h 601250" name="connsiteY2"/>
              <a:gd fmla="*/ 0 w 464169" name="connsiteX3"/>
              <a:gd fmla="*/ 536149 h 601250" name="connsiteY3"/>
            </a:gdLst>
            <a:cxnLst>
              <a:cxn ang="0">
                <a:pos x="connsiteX0" y="connsiteY0"/>
              </a:cxn>
              <a:cxn ang="0">
                <a:pos x="connsiteX1" y="connsiteY1"/>
              </a:cxn>
              <a:cxn ang="0">
                <a:pos x="connsiteX2" y="connsiteY2"/>
              </a:cxn>
              <a:cxn ang="0">
                <a:pos x="connsiteX3" y="connsiteY3"/>
              </a:cxn>
            </a:cxnLst>
            <a:rect b="b" l="l" r="r" t="t"/>
            <a:pathLst>
              <a:path h="601250" w="464169">
                <a:moveTo>
                  <a:pt x="0" y="536149"/>
                </a:moveTo>
                <a:lnTo>
                  <a:pt x="326118" y="0"/>
                </a:lnTo>
                <a:lnTo>
                  <a:pt x="464169" y="601250"/>
                </a:lnTo>
                <a:lnTo>
                  <a:pt x="0" y="536149"/>
                </a:lnTo>
                <a:close/>
              </a:path>
            </a:pathLst>
          </a:custGeom>
          <a:gradFill>
            <a:gsLst>
              <a:gs pos="92000">
                <a:srgbClr val="52A4AE"/>
              </a:gs>
              <a:gs pos="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等腰三角形 21"/>
          <p:cNvSpPr/>
          <p:nvPr/>
        </p:nvSpPr>
        <p:spPr>
          <a:xfrm>
            <a:off x="757402" y="6106635"/>
            <a:ext cx="478741" cy="441356"/>
          </a:xfrm>
          <a:custGeom>
            <a:gdLst>
              <a:gd fmla="*/ 0 w 478741" name="connsiteX0"/>
              <a:gd fmla="*/ 307038 h 441356" name="connsiteY0"/>
              <a:gd fmla="*/ 184240 w 478741" name="connsiteX1"/>
              <a:gd fmla="*/ 0 h 441356" name="connsiteY1"/>
              <a:gd fmla="*/ 478741 w 478741" name="connsiteX2"/>
              <a:gd fmla="*/ 441356 h 441356" name="connsiteY2"/>
              <a:gd fmla="*/ 0 w 478741" name="connsiteX3"/>
              <a:gd fmla="*/ 307038 h 441356" name="connsiteY3"/>
            </a:gdLst>
            <a:cxnLst>
              <a:cxn ang="0">
                <a:pos x="connsiteX0" y="connsiteY0"/>
              </a:cxn>
              <a:cxn ang="0">
                <a:pos x="connsiteX1" y="connsiteY1"/>
              </a:cxn>
              <a:cxn ang="0">
                <a:pos x="connsiteX2" y="connsiteY2"/>
              </a:cxn>
              <a:cxn ang="0">
                <a:pos x="connsiteX3" y="connsiteY3"/>
              </a:cxn>
            </a:cxnLst>
            <a:rect b="b" l="l" r="r" t="t"/>
            <a:pathLst>
              <a:path h="441356" w="478741">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等腰三角形 21"/>
          <p:cNvSpPr/>
          <p:nvPr/>
        </p:nvSpPr>
        <p:spPr>
          <a:xfrm>
            <a:off x="1341873" y="5422432"/>
            <a:ext cx="191526" cy="160844"/>
          </a:xfrm>
          <a:custGeom>
            <a:gdLst>
              <a:gd fmla="*/ 0 w 191526" name="connsiteX0"/>
              <a:gd fmla="*/ 33812 h 160844" name="connsiteY0"/>
              <a:gd fmla="*/ 191526 w 191526" name="connsiteX1"/>
              <a:gd fmla="*/ 0 h 160844" name="connsiteY1"/>
              <a:gd fmla="*/ 139939 w 191526" name="connsiteX2"/>
              <a:gd fmla="*/ 160844 h 160844" name="connsiteY2"/>
              <a:gd fmla="*/ 0 w 191526" name="connsiteX3"/>
              <a:gd fmla="*/ 33812 h 160844" name="connsiteY3"/>
            </a:gdLst>
            <a:cxnLst>
              <a:cxn ang="0">
                <a:pos x="connsiteX0" y="connsiteY0"/>
              </a:cxn>
              <a:cxn ang="0">
                <a:pos x="connsiteX1" y="connsiteY1"/>
              </a:cxn>
              <a:cxn ang="0">
                <a:pos x="connsiteX2" y="connsiteY2"/>
              </a:cxn>
              <a:cxn ang="0">
                <a:pos x="connsiteX3" y="connsiteY3"/>
              </a:cxn>
            </a:cxnLst>
            <a:rect b="b" l="l" r="r" t="t"/>
            <a:pathLst>
              <a:path h="160844" w="191526">
                <a:moveTo>
                  <a:pt x="0" y="33812"/>
                </a:moveTo>
                <a:lnTo>
                  <a:pt x="191526" y="0"/>
                </a:lnTo>
                <a:lnTo>
                  <a:pt x="139939" y="160844"/>
                </a:lnTo>
                <a:lnTo>
                  <a:pt x="0" y="33812"/>
                </a:lnTo>
                <a:close/>
              </a:path>
            </a:pathLst>
          </a:custGeom>
          <a:gradFill>
            <a:gsLst>
              <a:gs pos="92000">
                <a:srgbClr val="52A4AE"/>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45" name="直接连接符 44"/>
          <p:cNvCxnSpPr/>
          <p:nvPr/>
        </p:nvCxnSpPr>
        <p:spPr>
          <a:xfrm flipH="1">
            <a:off x="566229" y="2374137"/>
            <a:ext cx="0" cy="3064107"/>
          </a:xfrm>
          <a:prstGeom prst="line">
            <a:avLst/>
          </a:prstGeom>
          <a:ln w="47625">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08752102"/>
      </p:ext>
    </p:extLst>
  </p:cSld>
  <p:clrMapOvr>
    <a:masterClrMapping/>
  </p:clrMapOvr>
  <mc:AlternateContent>
    <mc:Choice Requires="p14">
      <p:transition advClick="0" advTm="6800" p14:dur="4000" spd="slow">
        <p14:vortex dir="r"/>
      </p:transition>
    </mc:Choice>
    <mc:Fallback>
      <p:transition advClick="0" advTm="68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3">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1+#ppt_w/2"/>
                                          </p:val>
                                        </p:tav>
                                        <p:tav tm="100000">
                                          <p:val>
                                            <p:strVal val="#ppt_x"/>
                                          </p:val>
                                        </p:tav>
                                      </p:tavLst>
                                    </p:anim>
                                    <p:anim calcmode="lin" valueType="num">
                                      <p:cBhvr additive="base">
                                        <p:cTn dur="750" fill="hold" id="8"/>
                                        <p:tgtEl>
                                          <p:spTgt spid="19"/>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750" fill="hold" id="11"/>
                                        <p:tgtEl>
                                          <p:spTgt spid="21"/>
                                        </p:tgtEl>
                                        <p:attrNameLst>
                                          <p:attrName>ppt_x</p:attrName>
                                        </p:attrNameLst>
                                      </p:cBhvr>
                                      <p:tavLst>
                                        <p:tav tm="0">
                                          <p:val>
                                            <p:strVal val="1+#ppt_w/2"/>
                                          </p:val>
                                        </p:tav>
                                        <p:tav tm="100000">
                                          <p:val>
                                            <p:strVal val="#ppt_x"/>
                                          </p:val>
                                        </p:tav>
                                      </p:tavLst>
                                    </p:anim>
                                    <p:anim calcmode="lin" valueType="num">
                                      <p:cBhvr additive="base">
                                        <p:cTn dur="750" fill="hold" id="12"/>
                                        <p:tgtEl>
                                          <p:spTgt spid="21"/>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3">
                                  <p:stCondLst>
                                    <p:cond delay="0"/>
                                  </p:stCondLst>
                                  <p:childTnLst>
                                    <p:set>
                                      <p:cBhvr>
                                        <p:cTn dur="1" fill="hold" id="14">
                                          <p:stCondLst>
                                            <p:cond delay="0"/>
                                          </p:stCondLst>
                                        </p:cTn>
                                        <p:tgtEl>
                                          <p:spTgt spid="34"/>
                                        </p:tgtEl>
                                        <p:attrNameLst>
                                          <p:attrName>style.visibility</p:attrName>
                                        </p:attrNameLst>
                                      </p:cBhvr>
                                      <p:to>
                                        <p:strVal val="visible"/>
                                      </p:to>
                                    </p:set>
                                    <p:anim calcmode="lin" valueType="num">
                                      <p:cBhvr additive="base">
                                        <p:cTn dur="750" fill="hold" id="15"/>
                                        <p:tgtEl>
                                          <p:spTgt spid="34"/>
                                        </p:tgtEl>
                                        <p:attrNameLst>
                                          <p:attrName>ppt_x</p:attrName>
                                        </p:attrNameLst>
                                      </p:cBhvr>
                                      <p:tavLst>
                                        <p:tav tm="0">
                                          <p:val>
                                            <p:strVal val="1+#ppt_w/2"/>
                                          </p:val>
                                        </p:tav>
                                        <p:tav tm="100000">
                                          <p:val>
                                            <p:strVal val="#ppt_x"/>
                                          </p:val>
                                        </p:tav>
                                      </p:tavLst>
                                    </p:anim>
                                    <p:anim calcmode="lin" valueType="num">
                                      <p:cBhvr additive="base">
                                        <p:cTn dur="750" fill="hold" id="16"/>
                                        <p:tgtEl>
                                          <p:spTgt spid="34"/>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3">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750" fill="hold" id="19"/>
                                        <p:tgtEl>
                                          <p:spTgt spid="35"/>
                                        </p:tgtEl>
                                        <p:attrNameLst>
                                          <p:attrName>ppt_x</p:attrName>
                                        </p:attrNameLst>
                                      </p:cBhvr>
                                      <p:tavLst>
                                        <p:tav tm="0">
                                          <p:val>
                                            <p:strVal val="1+#ppt_w/2"/>
                                          </p:val>
                                        </p:tav>
                                        <p:tav tm="100000">
                                          <p:val>
                                            <p:strVal val="#ppt_x"/>
                                          </p:val>
                                        </p:tav>
                                      </p:tavLst>
                                    </p:anim>
                                    <p:anim calcmode="lin" valueType="num">
                                      <p:cBhvr additive="base">
                                        <p:cTn dur="750" fill="hold" id="20"/>
                                        <p:tgtEl>
                                          <p:spTgt spid="35"/>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3">
                                  <p:stCondLst>
                                    <p:cond delay="0"/>
                                  </p:stCondLst>
                                  <p:childTnLst>
                                    <p:set>
                                      <p:cBhvr>
                                        <p:cTn dur="1" fill="hold" id="22">
                                          <p:stCondLst>
                                            <p:cond delay="0"/>
                                          </p:stCondLst>
                                        </p:cTn>
                                        <p:tgtEl>
                                          <p:spTgt spid="37"/>
                                        </p:tgtEl>
                                        <p:attrNameLst>
                                          <p:attrName>style.visibility</p:attrName>
                                        </p:attrNameLst>
                                      </p:cBhvr>
                                      <p:to>
                                        <p:strVal val="visible"/>
                                      </p:to>
                                    </p:set>
                                    <p:anim calcmode="lin" valueType="num">
                                      <p:cBhvr additive="base">
                                        <p:cTn dur="750" fill="hold" id="23"/>
                                        <p:tgtEl>
                                          <p:spTgt spid="37"/>
                                        </p:tgtEl>
                                        <p:attrNameLst>
                                          <p:attrName>ppt_x</p:attrName>
                                        </p:attrNameLst>
                                      </p:cBhvr>
                                      <p:tavLst>
                                        <p:tav tm="0">
                                          <p:val>
                                            <p:strVal val="1+#ppt_w/2"/>
                                          </p:val>
                                        </p:tav>
                                        <p:tav tm="100000">
                                          <p:val>
                                            <p:strVal val="#ppt_x"/>
                                          </p:val>
                                        </p:tav>
                                      </p:tavLst>
                                    </p:anim>
                                    <p:anim calcmode="lin" valueType="num">
                                      <p:cBhvr additive="base">
                                        <p:cTn dur="750" fill="hold" id="24"/>
                                        <p:tgtEl>
                                          <p:spTgt spid="37"/>
                                        </p:tgtEl>
                                        <p:attrNameLst>
                                          <p:attrName>ppt_y</p:attrName>
                                        </p:attrNameLst>
                                      </p:cBhvr>
                                      <p:tavLst>
                                        <p:tav tm="0">
                                          <p:val>
                                            <p:strVal val="0-#ppt_h/2"/>
                                          </p:val>
                                        </p:tav>
                                        <p:tav tm="100000">
                                          <p:val>
                                            <p:strVal val="#ppt_y"/>
                                          </p:val>
                                        </p:tav>
                                      </p:tavLst>
                                    </p:anim>
                                  </p:childTnLst>
                                </p:cTn>
                              </p:par>
                              <p:par>
                                <p:cTn decel="100000" fill="hold" grpId="0" id="25" nodeType="withEffect" presetClass="entr" presetID="2" presetSubtype="3">
                                  <p:stCondLst>
                                    <p:cond delay="0"/>
                                  </p:stCondLst>
                                  <p:childTnLst>
                                    <p:set>
                                      <p:cBhvr>
                                        <p:cTn dur="1" fill="hold" id="26">
                                          <p:stCondLst>
                                            <p:cond delay="0"/>
                                          </p:stCondLst>
                                        </p:cTn>
                                        <p:tgtEl>
                                          <p:spTgt spid="38"/>
                                        </p:tgtEl>
                                        <p:attrNameLst>
                                          <p:attrName>style.visibility</p:attrName>
                                        </p:attrNameLst>
                                      </p:cBhvr>
                                      <p:to>
                                        <p:strVal val="visible"/>
                                      </p:to>
                                    </p:set>
                                    <p:anim calcmode="lin" valueType="num">
                                      <p:cBhvr additive="base">
                                        <p:cTn dur="750" fill="hold" id="27"/>
                                        <p:tgtEl>
                                          <p:spTgt spid="38"/>
                                        </p:tgtEl>
                                        <p:attrNameLst>
                                          <p:attrName>ppt_x</p:attrName>
                                        </p:attrNameLst>
                                      </p:cBhvr>
                                      <p:tavLst>
                                        <p:tav tm="0">
                                          <p:val>
                                            <p:strVal val="1+#ppt_w/2"/>
                                          </p:val>
                                        </p:tav>
                                        <p:tav tm="100000">
                                          <p:val>
                                            <p:strVal val="#ppt_x"/>
                                          </p:val>
                                        </p:tav>
                                      </p:tavLst>
                                    </p:anim>
                                    <p:anim calcmode="lin" valueType="num">
                                      <p:cBhvr additive="base">
                                        <p:cTn dur="750" fill="hold" id="28"/>
                                        <p:tgtEl>
                                          <p:spTgt spid="38"/>
                                        </p:tgtEl>
                                        <p:attrNameLst>
                                          <p:attrName>ppt_y</p:attrName>
                                        </p:attrNameLst>
                                      </p:cBhvr>
                                      <p:tavLst>
                                        <p:tav tm="0">
                                          <p:val>
                                            <p:strVal val="0-#ppt_h/2"/>
                                          </p:val>
                                        </p:tav>
                                        <p:tav tm="100000">
                                          <p:val>
                                            <p:strVal val="#ppt_y"/>
                                          </p:val>
                                        </p:tav>
                                      </p:tavLst>
                                    </p:anim>
                                  </p:childTnLst>
                                </p:cTn>
                              </p:par>
                              <p:par>
                                <p:cTn decel="100000" fill="hold" grpId="0" id="29" nodeType="withEffect" presetClass="entr" presetID="2" presetSubtype="3">
                                  <p:stCondLst>
                                    <p:cond delay="0"/>
                                  </p:stCondLst>
                                  <p:childTnLst>
                                    <p:set>
                                      <p:cBhvr>
                                        <p:cTn dur="1" fill="hold" id="30">
                                          <p:stCondLst>
                                            <p:cond delay="0"/>
                                          </p:stCondLst>
                                        </p:cTn>
                                        <p:tgtEl>
                                          <p:spTgt spid="39"/>
                                        </p:tgtEl>
                                        <p:attrNameLst>
                                          <p:attrName>style.visibility</p:attrName>
                                        </p:attrNameLst>
                                      </p:cBhvr>
                                      <p:to>
                                        <p:strVal val="visible"/>
                                      </p:to>
                                    </p:set>
                                    <p:anim calcmode="lin" valueType="num">
                                      <p:cBhvr additive="base">
                                        <p:cTn dur="750" fill="hold" id="31"/>
                                        <p:tgtEl>
                                          <p:spTgt spid="39"/>
                                        </p:tgtEl>
                                        <p:attrNameLst>
                                          <p:attrName>ppt_x</p:attrName>
                                        </p:attrNameLst>
                                      </p:cBhvr>
                                      <p:tavLst>
                                        <p:tav tm="0">
                                          <p:val>
                                            <p:strVal val="1+#ppt_w/2"/>
                                          </p:val>
                                        </p:tav>
                                        <p:tav tm="100000">
                                          <p:val>
                                            <p:strVal val="#ppt_x"/>
                                          </p:val>
                                        </p:tav>
                                      </p:tavLst>
                                    </p:anim>
                                    <p:anim calcmode="lin" valueType="num">
                                      <p:cBhvr additive="base">
                                        <p:cTn dur="750" fill="hold" id="32"/>
                                        <p:tgtEl>
                                          <p:spTgt spid="39"/>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6">
                                  <p:stCondLst>
                                    <p:cond delay="0"/>
                                  </p:stCondLst>
                                  <p:childTnLst>
                                    <p:set>
                                      <p:cBhvr>
                                        <p:cTn dur="1" fill="hold" id="34">
                                          <p:stCondLst>
                                            <p:cond delay="0"/>
                                          </p:stCondLst>
                                        </p:cTn>
                                        <p:tgtEl>
                                          <p:spTgt spid="40"/>
                                        </p:tgtEl>
                                        <p:attrNameLst>
                                          <p:attrName>style.visibility</p:attrName>
                                        </p:attrNameLst>
                                      </p:cBhvr>
                                      <p:to>
                                        <p:strVal val="visible"/>
                                      </p:to>
                                    </p:set>
                                    <p:anim calcmode="lin" valueType="num">
                                      <p:cBhvr additive="base">
                                        <p:cTn dur="750" fill="hold" id="35"/>
                                        <p:tgtEl>
                                          <p:spTgt spid="40"/>
                                        </p:tgtEl>
                                        <p:attrNameLst>
                                          <p:attrName>ppt_x</p:attrName>
                                        </p:attrNameLst>
                                      </p:cBhvr>
                                      <p:tavLst>
                                        <p:tav tm="0">
                                          <p:val>
                                            <p:strVal val="1+#ppt_w/2"/>
                                          </p:val>
                                        </p:tav>
                                        <p:tav tm="100000">
                                          <p:val>
                                            <p:strVal val="#ppt_x"/>
                                          </p:val>
                                        </p:tav>
                                      </p:tavLst>
                                    </p:anim>
                                    <p:anim calcmode="lin" valueType="num">
                                      <p:cBhvr additive="base">
                                        <p:cTn dur="750" fill="hold" id="36"/>
                                        <p:tgtEl>
                                          <p:spTgt spid="40"/>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12">
                                  <p:stCondLst>
                                    <p:cond delay="0"/>
                                  </p:stCondLst>
                                  <p:childTnLst>
                                    <p:set>
                                      <p:cBhvr>
                                        <p:cTn dur="1" fill="hold" id="38">
                                          <p:stCondLst>
                                            <p:cond delay="0"/>
                                          </p:stCondLst>
                                        </p:cTn>
                                        <p:tgtEl>
                                          <p:spTgt spid="43"/>
                                        </p:tgtEl>
                                        <p:attrNameLst>
                                          <p:attrName>style.visibility</p:attrName>
                                        </p:attrNameLst>
                                      </p:cBhvr>
                                      <p:to>
                                        <p:strVal val="visible"/>
                                      </p:to>
                                    </p:set>
                                    <p:anim calcmode="lin" valueType="num">
                                      <p:cBhvr additive="base">
                                        <p:cTn dur="750" fill="hold" id="39"/>
                                        <p:tgtEl>
                                          <p:spTgt spid="43"/>
                                        </p:tgtEl>
                                        <p:attrNameLst>
                                          <p:attrName>ppt_x</p:attrName>
                                        </p:attrNameLst>
                                      </p:cBhvr>
                                      <p:tavLst>
                                        <p:tav tm="0">
                                          <p:val>
                                            <p:strVal val="0-#ppt_w/2"/>
                                          </p:val>
                                        </p:tav>
                                        <p:tav tm="100000">
                                          <p:val>
                                            <p:strVal val="#ppt_x"/>
                                          </p:val>
                                        </p:tav>
                                      </p:tavLst>
                                    </p:anim>
                                    <p:anim calcmode="lin" valueType="num">
                                      <p:cBhvr additive="base">
                                        <p:cTn dur="750" fill="hold" id="40"/>
                                        <p:tgtEl>
                                          <p:spTgt spid="43"/>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12">
                                  <p:stCondLst>
                                    <p:cond delay="0"/>
                                  </p:stCondLst>
                                  <p:childTnLst>
                                    <p:set>
                                      <p:cBhvr>
                                        <p:cTn dur="1" fill="hold" id="42">
                                          <p:stCondLst>
                                            <p:cond delay="0"/>
                                          </p:stCondLst>
                                        </p:cTn>
                                        <p:tgtEl>
                                          <p:spTgt spid="44"/>
                                        </p:tgtEl>
                                        <p:attrNameLst>
                                          <p:attrName>style.visibility</p:attrName>
                                        </p:attrNameLst>
                                      </p:cBhvr>
                                      <p:to>
                                        <p:strVal val="visible"/>
                                      </p:to>
                                    </p:set>
                                    <p:anim calcmode="lin" valueType="num">
                                      <p:cBhvr additive="base">
                                        <p:cTn dur="750" fill="hold" id="43"/>
                                        <p:tgtEl>
                                          <p:spTgt spid="44"/>
                                        </p:tgtEl>
                                        <p:attrNameLst>
                                          <p:attrName>ppt_x</p:attrName>
                                        </p:attrNameLst>
                                      </p:cBhvr>
                                      <p:tavLst>
                                        <p:tav tm="0">
                                          <p:val>
                                            <p:strVal val="0-#ppt_w/2"/>
                                          </p:val>
                                        </p:tav>
                                        <p:tav tm="100000">
                                          <p:val>
                                            <p:strVal val="#ppt_x"/>
                                          </p:val>
                                        </p:tav>
                                      </p:tavLst>
                                    </p:anim>
                                    <p:anim calcmode="lin" valueType="num">
                                      <p:cBhvr additive="base">
                                        <p:cTn dur="750" fill="hold" id="44"/>
                                        <p:tgtEl>
                                          <p:spTgt spid="44"/>
                                        </p:tgtEl>
                                        <p:attrNameLst>
                                          <p:attrName>ppt_y</p:attrName>
                                        </p:attrNameLst>
                                      </p:cBhvr>
                                      <p:tavLst>
                                        <p:tav tm="0">
                                          <p:val>
                                            <p:strVal val="1+#ppt_h/2"/>
                                          </p:val>
                                        </p:tav>
                                        <p:tav tm="100000">
                                          <p:val>
                                            <p:strVal val="#ppt_y"/>
                                          </p:val>
                                        </p:tav>
                                      </p:tavLst>
                                    </p:anim>
                                  </p:childTnLst>
                                </p:cTn>
                              </p:par>
                              <p:par>
                                <p:cTn fill="hold" grpId="0" id="45" nodeType="withEffect" presetClass="entr" presetID="41" presetSubtype="0">
                                  <p:stCondLst>
                                    <p:cond delay="500"/>
                                  </p:stCondLst>
                                  <p:iterate type="lt">
                                    <p:tmPct val="10000"/>
                                  </p:iterate>
                                  <p:childTnLst>
                                    <p:set>
                                      <p:cBhvr>
                                        <p:cTn dur="1" fill="hold" id="46">
                                          <p:stCondLst>
                                            <p:cond delay="0"/>
                                          </p:stCondLst>
                                        </p:cTn>
                                        <p:tgtEl>
                                          <p:spTgt spid="22"/>
                                        </p:tgtEl>
                                        <p:attrNameLst>
                                          <p:attrName>style.visibility</p:attrName>
                                        </p:attrNameLst>
                                      </p:cBhvr>
                                      <p:to>
                                        <p:strVal val="visible"/>
                                      </p:to>
                                    </p:set>
                                    <p:anim calcmode="lin" valueType="num">
                                      <p:cBhvr>
                                        <p:cTn dur="500" fill="hold" id="47"/>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22"/>
                                        </p:tgtEl>
                                        <p:attrNameLst>
                                          <p:attrName>ppt_y</p:attrName>
                                        </p:attrNameLst>
                                      </p:cBhvr>
                                      <p:tavLst>
                                        <p:tav tm="0">
                                          <p:val>
                                            <p:strVal val="#ppt_y"/>
                                          </p:val>
                                        </p:tav>
                                        <p:tav tm="100000">
                                          <p:val>
                                            <p:strVal val="#ppt_y"/>
                                          </p:val>
                                        </p:tav>
                                      </p:tavLst>
                                    </p:anim>
                                    <p:anim calcmode="lin" valueType="num">
                                      <p:cBhvr>
                                        <p:cTn dur="500" fill="hold" id="49"/>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tmFilter="0,0; .5, 1; 1, 1"/>
                                        <p:tgtEl>
                                          <p:spTgt spid="22"/>
                                        </p:tgtEl>
                                      </p:cBhvr>
                                    </p:animEffect>
                                  </p:childTnLst>
                                </p:cTn>
                              </p:par>
                              <p:par>
                                <p:cTn fill="hold" id="52" nodeType="withEffect" presetClass="entr" presetID="22" presetSubtype="1">
                                  <p:stCondLst>
                                    <p:cond delay="500"/>
                                  </p:stCondLst>
                                  <p:childTnLst>
                                    <p:set>
                                      <p:cBhvr>
                                        <p:cTn dur="1" fill="hold" id="53">
                                          <p:stCondLst>
                                            <p:cond delay="0"/>
                                          </p:stCondLst>
                                        </p:cTn>
                                        <p:tgtEl>
                                          <p:spTgt spid="45"/>
                                        </p:tgtEl>
                                        <p:attrNameLst>
                                          <p:attrName>style.visibility</p:attrName>
                                        </p:attrNameLst>
                                      </p:cBhvr>
                                      <p:to>
                                        <p:strVal val="visible"/>
                                      </p:to>
                                    </p:set>
                                    <p:animEffect filter="wipe(up)" transition="in">
                                      <p:cBhvr>
                                        <p:cTn dur="500" id="54"/>
                                        <p:tgtEl>
                                          <p:spTgt spid="45"/>
                                        </p:tgtEl>
                                      </p:cBhvr>
                                    </p:animEffect>
                                  </p:childTnLst>
                                </p:cTn>
                              </p:par>
                              <p:par>
                                <p:cTn fill="hold" grpId="0" id="55" nodeType="withEffect" presetClass="entr" presetID="10" presetSubtype="0">
                                  <p:stCondLst>
                                    <p:cond delay="500"/>
                                  </p:stCondLst>
                                  <p:childTnLst>
                                    <p:set>
                                      <p:cBhvr>
                                        <p:cTn dur="1" fill="hold" id="56">
                                          <p:stCondLst>
                                            <p:cond delay="0"/>
                                          </p:stCondLst>
                                        </p:cTn>
                                        <p:tgtEl>
                                          <p:spTgt spid="31"/>
                                        </p:tgtEl>
                                        <p:attrNameLst>
                                          <p:attrName>style.visibility</p:attrName>
                                        </p:attrNameLst>
                                      </p:cBhvr>
                                      <p:to>
                                        <p:strVal val="visible"/>
                                      </p:to>
                                    </p:set>
                                    <p:animEffect filter="fade" transition="in">
                                      <p:cBhvr>
                                        <p:cTn dur="500" id="57"/>
                                        <p:tgtEl>
                                          <p:spTgt spid="31"/>
                                        </p:tgtEl>
                                      </p:cBhvr>
                                    </p:animEffect>
                                  </p:childTnLst>
                                </p:cTn>
                              </p:par>
                              <p:par>
                                <p:cTn accel="50000" decel="50000" fill="hold" grpId="1" id="58" nodeType="withEffect" presetClass="path" presetID="35" presetSubtype="0">
                                  <p:stCondLst>
                                    <p:cond delay="500"/>
                                  </p:stCondLst>
                                  <p:childTnLst>
                                    <p:animMotion origin="layout" path="M 0.26303 1.11111E-06 L 0.01303 1.11111E-06" pathEditMode="relative" ptsTypes="AA" rAng="0">
                                      <p:cBhvr>
                                        <p:cTn dur="1250" fill="hold" id="59"/>
                                        <p:tgtEl>
                                          <p:spTgt spid="31"/>
                                        </p:tgtEl>
                                        <p:attrNameLst>
                                          <p:attrName>ppt_x</p:attrName>
                                          <p:attrName>ppt_y</p:attrName>
                                        </p:attrNameLst>
                                      </p:cBhvr>
                                      <p:rCtr x="-12500"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2"/>
      <p:bldP grpId="0" spid="31"/>
      <p:bldP grpId="1" spid="31"/>
      <p:bldP grpId="0" spid="34"/>
      <p:bldP grpId="0" spid="35"/>
      <p:bldP grpId="0" spid="37"/>
      <p:bldP grpId="0" spid="38"/>
      <p:bldP grpId="0" spid="39"/>
      <p:bldP grpId="0" spid="40"/>
      <p:bldP grpId="0" spid="43"/>
      <p:bldP grpId="0" spid="44"/>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itchFamily="34" charset="-122"/>
                <a:cs typeface="Meiryo" panose="020b0604030504040204" pitchFamily="34" charset="-128"/>
              </a:rPr>
              <a:t>                                             www.youyedoc.com</a:t>
            </a: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itchFamily="34" charset="-122"/>
              </a:rPr>
              <a:t>                更多精品PPT资源尽在—优页PPT！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itchFamily="34" charset="-122"/>
              </a:rPr>
              <a:t>字体下载：www.youyedoc.com/ziti/                       绘本故事PPT：www.youyedoc.com/gushi/</a:t>
            </a:r>
          </a:p>
          <a:p>
            <a:pPr>
              <a:lnSpc>
                <a:spcPts val="2400"/>
              </a:lnSpc>
            </a:pPr>
            <a:r>
              <a:rPr lang="en-US" altLang="zh-CN" sz="1200" kern="0">
                <a:solidFill>
                  <a:srgbClr val="EEECE1">
                    <a:lumMod val="25000"/>
                  </a:srgbClr>
                </a:solidFill>
                <a:latin typeface="微软雅黑" panose="020b0503020204020204" pitchFamily="34" charset="-122"/>
                <a:ea typeface="微软雅黑" pitchFamily="34" charset="-122"/>
              </a:rPr>
              <a:t>PPT课件：www.youyedoc.com/kejian/</a:t>
            </a:r>
          </a:p>
        </p:txBody>
      </p:sp>
    </p:spTree>
    <p:extLst>
      <p:ext uri="{BB962C8B-B14F-4D97-AF65-F5344CB8AC3E}">
        <p14:creationId xmlns:p14="http://schemas.microsoft.com/office/powerpoint/2010/main" val="3141026841"/>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等腰三角形 21"/>
          <p:cNvSpPr/>
          <p:nvPr/>
        </p:nvSpPr>
        <p:spPr>
          <a:xfrm rot="19016716">
            <a:off x="-852899" y="3929233"/>
            <a:ext cx="1998880" cy="1195100"/>
          </a:xfrm>
          <a:custGeom>
            <a:gdLst>
              <a:gd fmla="*/ 0 w 2970564" name="connsiteX0"/>
              <a:gd fmla="*/ 3027997 h 3027997" name="connsiteY0"/>
              <a:gd fmla="*/ 1714575 w 2970564" name="connsiteX1"/>
              <a:gd fmla="*/ -1 h 3027997" name="connsiteY1"/>
              <a:gd fmla="*/ 2970564 w 2970564" name="connsiteX2"/>
              <a:gd fmla="*/ 1149568 h 3027997" name="connsiteY2"/>
              <a:gd fmla="*/ 0 w 2970564" name="connsiteX3"/>
              <a:gd fmla="*/ 3027997 h 3027997" name="connsiteY3"/>
            </a:gdLst>
            <a:cxnLst>
              <a:cxn ang="0">
                <a:pos x="connsiteX0" y="connsiteY0"/>
              </a:cxn>
              <a:cxn ang="0">
                <a:pos x="connsiteX1" y="connsiteY1"/>
              </a:cxn>
              <a:cxn ang="0">
                <a:pos x="connsiteX2" y="connsiteY2"/>
              </a:cxn>
              <a:cxn ang="0">
                <a:pos x="connsiteX3" y="connsiteY3"/>
              </a:cxn>
            </a:cxnLst>
            <a:rect b="b" l="l" r="r" t="t"/>
            <a:pathLst>
              <a:path h="3027997" w="2970564">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等腰三角形 21"/>
          <p:cNvSpPr/>
          <p:nvPr/>
        </p:nvSpPr>
        <p:spPr>
          <a:xfrm rot="19016716">
            <a:off x="-311224" y="3993267"/>
            <a:ext cx="2436405" cy="2076611"/>
          </a:xfrm>
          <a:custGeom>
            <a:gdLst>
              <a:gd fmla="*/ 0 w 3620776" name="connsiteX0"/>
              <a:gd fmla="*/ 1807117 h 5261461" name="connsiteY0"/>
              <a:gd fmla="*/ 2978652 w 3620776" name="connsiteX1"/>
              <a:gd fmla="*/ -1 h 5261461" name="connsiteY1"/>
              <a:gd fmla="*/ 3620776 w 3620776" name="connsiteX2"/>
              <a:gd fmla="*/ 5261462 h 5261461" name="connsiteY2"/>
              <a:gd fmla="*/ 0 w 3620776" name="connsiteX3"/>
              <a:gd fmla="*/ 1807117 h 5261461" name="connsiteY3"/>
            </a:gdLst>
            <a:cxnLst>
              <a:cxn ang="0">
                <a:pos x="connsiteX0" y="connsiteY0"/>
              </a:cxn>
              <a:cxn ang="0">
                <a:pos x="connsiteX1" y="connsiteY1"/>
              </a:cxn>
              <a:cxn ang="0">
                <a:pos x="connsiteX2" y="connsiteY2"/>
              </a:cxn>
              <a:cxn ang="0">
                <a:pos x="connsiteX3" y="connsiteY3"/>
              </a:cxn>
            </a:cxnLst>
            <a:rect b="b" l="l" r="r" t="t"/>
            <a:pathLst>
              <a:path h="5261461" w="3620776">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等腰三角形 26"/>
          <p:cNvSpPr/>
          <p:nvPr/>
        </p:nvSpPr>
        <p:spPr>
          <a:xfrm flipV="1">
            <a:off x="9918359" y="-2"/>
            <a:ext cx="2273641" cy="2225843"/>
          </a:xfrm>
          <a:prstGeom prst="triangle">
            <a:avLst>
              <a:gd fmla="val 100000" name="adj"/>
            </a:avLst>
          </a:prstGeom>
          <a:gradFill>
            <a:gsLst>
              <a:gs pos="75000">
                <a:srgbClr val="5CACCF"/>
              </a:gs>
              <a:gs pos="31000">
                <a:srgbClr val="B6D3B7"/>
              </a:gs>
            </a:gsLst>
            <a:lin ang="30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4" name="等腰三角形 21"/>
          <p:cNvSpPr/>
          <p:nvPr/>
        </p:nvSpPr>
        <p:spPr>
          <a:xfrm>
            <a:off x="7856801" y="613704"/>
            <a:ext cx="1251762" cy="1427194"/>
          </a:xfrm>
          <a:custGeom>
            <a:gdLst>
              <a:gd fmla="*/ 1217623 w 1217623" name="connsiteX0"/>
              <a:gd fmla="*/ 1390692 h 1409700" name="connsiteY0"/>
              <a:gd fmla="*/ 489374 w 1217623" name="connsiteX1"/>
              <a:gd fmla="*/ 1409700 h 1409700" name="connsiteY1"/>
              <a:gd fmla="*/ 0 w 1217623" name="connsiteX2"/>
              <a:gd fmla="*/ 0 h 1409700" name="connsiteY2"/>
              <a:gd fmla="*/ 1217623 w 1217623" name="connsiteX3"/>
              <a:gd fmla="*/ 1390692 h 1409700" name="connsiteY3"/>
            </a:gdLst>
            <a:cxnLst>
              <a:cxn ang="0">
                <a:pos x="connsiteX0" y="connsiteY0"/>
              </a:cxn>
              <a:cxn ang="0">
                <a:pos x="connsiteX1" y="connsiteY1"/>
              </a:cxn>
              <a:cxn ang="0">
                <a:pos x="connsiteX2" y="connsiteY2"/>
              </a:cxn>
              <a:cxn ang="0">
                <a:pos x="connsiteX3" y="connsiteY3"/>
              </a:cxn>
            </a:cxnLst>
            <a:rect b="b" l="l" r="r" t="t"/>
            <a:pathLst>
              <a:path h="1409700" w="1217623">
                <a:moveTo>
                  <a:pt x="1217623" y="1390692"/>
                </a:moveTo>
                <a:lnTo>
                  <a:pt x="489374" y="1409700"/>
                </a:lnTo>
                <a:lnTo>
                  <a:pt x="0" y="0"/>
                </a:lnTo>
                <a:lnTo>
                  <a:pt x="1217623" y="1390692"/>
                </a:lnTo>
                <a:close/>
              </a:path>
            </a:pathLst>
          </a:custGeom>
          <a:gradFill>
            <a:gsLst>
              <a:gs pos="62000">
                <a:srgbClr val="52A4AE"/>
              </a:gs>
              <a:gs pos="35000">
                <a:srgbClr val="92BFB5"/>
              </a:gs>
            </a:gsLst>
            <a:lin ang="192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等腰三角形 21"/>
          <p:cNvSpPr/>
          <p:nvPr/>
        </p:nvSpPr>
        <p:spPr>
          <a:xfrm>
            <a:off x="7857832" y="615454"/>
            <a:ext cx="588769" cy="1425444"/>
          </a:xfrm>
          <a:custGeom>
            <a:gdLst>
              <a:gd fmla="*/ 588769 w 588769" name="connsiteX0"/>
              <a:gd fmla="*/ 1418467 h 1425444" name="connsiteY0"/>
              <a:gd fmla="*/ 16930 w 588769" name="connsiteX1"/>
              <a:gd fmla="*/ 1425444 h 1425444" name="connsiteY1"/>
              <a:gd fmla="*/ 0 w 588769" name="connsiteX2"/>
              <a:gd fmla="*/ 0 h 1425444" name="connsiteY2"/>
              <a:gd fmla="*/ 588769 w 588769" name="connsiteX3"/>
              <a:gd fmla="*/ 1418467 h 1425444" name="connsiteY3"/>
            </a:gdLst>
            <a:cxnLst>
              <a:cxn ang="0">
                <a:pos x="connsiteX0" y="connsiteY0"/>
              </a:cxn>
              <a:cxn ang="0">
                <a:pos x="connsiteX1" y="connsiteY1"/>
              </a:cxn>
              <a:cxn ang="0">
                <a:pos x="connsiteX2" y="connsiteY2"/>
              </a:cxn>
              <a:cxn ang="0">
                <a:pos x="connsiteX3" y="connsiteY3"/>
              </a:cxn>
            </a:cxnLst>
            <a:rect b="b" l="l" r="r" t="t"/>
            <a:pathLst>
              <a:path h="1425444" w="588769">
                <a:moveTo>
                  <a:pt x="588769" y="1418467"/>
                </a:moveTo>
                <a:lnTo>
                  <a:pt x="16930" y="1425444"/>
                </a:lnTo>
                <a:lnTo>
                  <a:pt x="0" y="0"/>
                </a:lnTo>
                <a:lnTo>
                  <a:pt x="588769" y="1418467"/>
                </a:lnTo>
                <a:close/>
              </a:path>
            </a:pathLst>
          </a:custGeom>
          <a:gradFill>
            <a:gsLst>
              <a:gs pos="92000">
                <a:srgbClr val="52A4AE"/>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等腰三角形 29"/>
          <p:cNvSpPr/>
          <p:nvPr/>
        </p:nvSpPr>
        <p:spPr>
          <a:xfrm flipV="1">
            <a:off x="10981437" y="1028695"/>
            <a:ext cx="1210563" cy="2096597"/>
          </a:xfrm>
          <a:prstGeom prst="triangle">
            <a:avLst>
              <a:gd fmla="val 100000" name="adj"/>
            </a:avLst>
          </a:prstGeom>
          <a:gradFill>
            <a:gsLst>
              <a:gs pos="63000">
                <a:srgbClr val="A7D2E5"/>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9" name="组合 11">
            <a:extLst>
              <a:ext uri="{FF2B5EF4-FFF2-40B4-BE49-F238E27FC236}">
                <a16:creationId xmlns:a16="http://schemas.microsoft.com/office/drawing/2014/main" id="{FAEF77BF-5D21-417E-94DD-954B6E616DDF}"/>
              </a:ext>
            </a:extLst>
          </p:cNvPr>
          <p:cNvGrpSpPr/>
          <p:nvPr/>
        </p:nvGrpSpPr>
        <p:grpSpPr>
          <a:xfrm>
            <a:off x="4789608" y="3503334"/>
            <a:ext cx="5550607" cy="1675469"/>
            <a:chOff x="737131" y="4486612"/>
            <a:chExt cx="5551573" cy="1676727"/>
          </a:xfrm>
        </p:grpSpPr>
        <p:sp>
          <p:nvSpPr>
            <p:cNvPr id="10" name="矩形 9">
              <a:extLst>
                <a:ext uri="{FF2B5EF4-FFF2-40B4-BE49-F238E27FC236}">
                  <a16:creationId xmlns:a16="http://schemas.microsoft.com/office/drawing/2014/main" id="{49B9E682-55FA-4EFE-B944-C574287A5FDE}"/>
                </a:ext>
              </a:extLst>
            </p:cNvPr>
            <p:cNvSpPr/>
            <p:nvPr/>
          </p:nvSpPr>
          <p:spPr bwMode="auto">
            <a:xfrm>
              <a:off x="807066" y="5716984"/>
              <a:ext cx="5481639" cy="457543"/>
            </a:xfrm>
            <a:prstGeom prst="rect">
              <a:avLst/>
            </a:prstGeom>
          </p:spPr>
          <p:txBody>
            <a:bodyPr wrap="square">
              <a:spAutoFit/>
              <a:scene3d>
                <a:camera prst="orthographicFront"/>
                <a:lightRig dir="t" rig="threePt"/>
              </a:scene3d>
              <a:sp3d contourW="12700"/>
            </a:bodyPr>
            <a:lstStyle/>
            <a:p>
              <a:pPr>
                <a:lnSpc>
                  <a:spcPct val="120000"/>
                </a:lnSpc>
              </a:pPr>
              <a:r>
                <a:rPr altLang="zh-CN" lang="en-US" sz="1000">
                  <a:solidFill>
                    <a:schemeClr val="tx1">
                      <a:lumMod val="50000"/>
                      <a:lumOff val="50000"/>
                    </a:schemeClr>
                  </a:solidFill>
                  <a:cs typeface="+mn-ea"/>
                  <a:sym typeface="+mn-lt"/>
                </a:rPr>
                <a:t>Brief introduction of new employee induction training enterprise and business process of business finance insurance bank</a:t>
              </a:r>
            </a:p>
          </p:txBody>
        </p:sp>
        <p:sp>
          <p:nvSpPr>
            <p:cNvPr id="11" name="文本框 10">
              <a:extLst>
                <a:ext uri="{FF2B5EF4-FFF2-40B4-BE49-F238E27FC236}">
                  <a16:creationId xmlns:a16="http://schemas.microsoft.com/office/drawing/2014/main" id="{CB12293C-2570-4826-913E-F28EB67D7D3A}"/>
                </a:ext>
              </a:extLst>
            </p:cNvPr>
            <p:cNvSpPr txBox="1"/>
            <p:nvPr/>
          </p:nvSpPr>
          <p:spPr>
            <a:xfrm>
              <a:off x="737131" y="4969275"/>
              <a:ext cx="4875340" cy="701566"/>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a:defRPr/>
              </a:pPr>
              <a:r>
                <a:rPr altLang="en-US" b="0" lang="zh-CN" smtClean="0" spc="0" sz="4000">
                  <a:solidFill>
                    <a:srgbClr val="405E62"/>
                  </a:solidFill>
                  <a:effectLst>
                    <a:outerShdw algn="tl" blurRad="25400" dir="2700000" dist="25400">
                      <a:srgbClr val="000000">
                        <a:alpha val="25000"/>
                      </a:srgbClr>
                    </a:outerShdw>
                  </a:effectLst>
                  <a:latin typeface="+mn-lt"/>
                  <a:ea typeface="+mn-ea"/>
                  <a:cs typeface="+mn-ea"/>
                  <a:sym typeface="+mn-lt"/>
                </a:rPr>
                <a:t>岗位工作概述</a:t>
              </a:r>
            </a:p>
          </p:txBody>
        </p:sp>
        <p:sp>
          <p:nvSpPr>
            <p:cNvPr id="12" name="文本框 11">
              <a:extLst>
                <a:ext uri="{FF2B5EF4-FFF2-40B4-BE49-F238E27FC236}">
                  <a16:creationId xmlns:a16="http://schemas.microsoft.com/office/drawing/2014/main" id="{1CA59E1E-852A-46AA-91A4-583BEE764F4C}"/>
                </a:ext>
              </a:extLst>
            </p:cNvPr>
            <p:cNvSpPr txBox="1"/>
            <p:nvPr/>
          </p:nvSpPr>
          <p:spPr>
            <a:xfrm>
              <a:off x="785008" y="4486612"/>
              <a:ext cx="3048530" cy="457543"/>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eaLnBrk="1" fontAlgn="auto" hangingPunct="1">
                <a:spcBef>
                  <a:spcPct val="0"/>
                </a:spcBef>
                <a:spcAft>
                  <a:spcPct val="0"/>
                </a:spcAft>
                <a:defRPr/>
              </a:pPr>
              <a:r>
                <a:rPr altLang="zh-CN" b="0" lang="en-US" spc="0" sz="2400">
                  <a:solidFill>
                    <a:srgbClr val="405E62"/>
                  </a:solidFill>
                  <a:latin typeface="+mn-lt"/>
                  <a:ea typeface="+mn-ea"/>
                  <a:cs typeface="+mn-ea"/>
                  <a:sym typeface="+mn-lt"/>
                </a:rPr>
                <a:t>PART ONE</a:t>
              </a:r>
            </a:p>
          </p:txBody>
        </p:sp>
      </p:grpSp>
      <p:grpSp>
        <p:nvGrpSpPr>
          <p:cNvPr id="2" name="组合 1">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13" name="椭圆 12">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anchor="t" anchorCtr="0" bIns="45720" compatLnSpc="1" lIns="91440" numCol="1" rIns="91440" tIns="45720" vert="horz" wrap="square">
              <a:prstTxWarp prst="textNoShape">
                <a:avLst/>
              </a:prstTxWarp>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endParaRPr altLang="en-US" lang="zh-CN" sz="1600">
                <a:solidFill>
                  <a:schemeClr val="tx1"/>
                </a:solidFill>
                <a:cs typeface="+mn-ea"/>
                <a:sym typeface="+mn-lt"/>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171601" y="2394188"/>
              <a:ext cx="3790331" cy="2684233"/>
            </a:xfrm>
            <a:prstGeom prst="rect">
              <a:avLst/>
            </a:prstGeom>
            <a:noFill/>
          </p:spPr>
          <p:txBody>
            <a:bodyPr rtlCol="0" wrap="square">
              <a:spAutoFit/>
            </a:bodyPr>
            <a:lstStyle/>
            <a:p>
              <a:pPr algn="ctr"/>
              <a:r>
                <a:rPr altLang="zh-CN" lang="en-US" smtClean="0" sz="13800">
                  <a:gradFill>
                    <a:gsLst>
                      <a:gs pos="0">
                        <a:srgbClr val="B6D3B7"/>
                      </a:gs>
                      <a:gs pos="98000">
                        <a:srgbClr val="52A4AE"/>
                      </a:gs>
                    </a:gsLst>
                    <a:lin ang="5400000" scaled="1"/>
                  </a:gradFill>
                  <a:effectLst>
                    <a:outerShdw algn="tl" blurRad="25400" dir="2700000" dist="25400">
                      <a:srgbClr val="000000">
                        <a:alpha val="25000"/>
                      </a:srgbClr>
                    </a:outerShdw>
                  </a:effectLst>
                  <a:cs typeface="+mn-ea"/>
                  <a:sym typeface="+mn-lt"/>
                </a:rPr>
                <a:t>01</a:t>
              </a:r>
            </a:p>
          </p:txBody>
        </p:sp>
      </p:grpSp>
      <p:sp>
        <p:nvSpPr>
          <p:cNvPr id="31" name="等腰三角形 30"/>
          <p:cNvSpPr/>
          <p:nvPr/>
        </p:nvSpPr>
        <p:spPr>
          <a:xfrm flipV="1">
            <a:off x="10976024" y="1028694"/>
            <a:ext cx="1210563" cy="980579"/>
          </a:xfrm>
          <a:prstGeom prst="triangle">
            <a:avLst>
              <a:gd fmla="val 100000" name="adj"/>
            </a:avLst>
          </a:prstGeom>
          <a:gradFill>
            <a:gsLst>
              <a:gs pos="65000">
                <a:srgbClr val="5CACCF"/>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等腰三角形 21"/>
          <p:cNvSpPr/>
          <p:nvPr/>
        </p:nvSpPr>
        <p:spPr>
          <a:xfrm>
            <a:off x="9315405" y="-484853"/>
            <a:ext cx="1697920" cy="2760286"/>
          </a:xfrm>
          <a:custGeom>
            <a:gdLst>
              <a:gd fmla="*/ 0 w 1697920" name="connsiteX0"/>
              <a:gd fmla="*/ 2760286 h 2760286" name="connsiteY0"/>
              <a:gd fmla="*/ 77866 w 1697920" name="connsiteX1"/>
              <a:gd fmla="*/ 0 h 2760286" name="connsiteY1"/>
              <a:gd fmla="*/ 1697920 w 1697920" name="connsiteX2"/>
              <a:gd fmla="*/ 1535186 h 2760286" name="connsiteY2"/>
              <a:gd fmla="*/ 0 w 1697920" name="connsiteX3"/>
              <a:gd fmla="*/ 2760286 h 2760286" name="connsiteY3"/>
            </a:gdLst>
            <a:cxnLst>
              <a:cxn ang="0">
                <a:pos x="connsiteX0" y="connsiteY0"/>
              </a:cxn>
              <a:cxn ang="0">
                <a:pos x="connsiteX1" y="connsiteY1"/>
              </a:cxn>
              <a:cxn ang="0">
                <a:pos x="connsiteX2" y="connsiteY2"/>
              </a:cxn>
              <a:cxn ang="0">
                <a:pos x="connsiteX3" y="connsiteY3"/>
              </a:cxn>
            </a:cxnLst>
            <a:rect b="b" l="l" r="r" t="t"/>
            <a:pathLst>
              <a:path h="2760286" w="1697920">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等腰三角形 21"/>
          <p:cNvSpPr/>
          <p:nvPr/>
        </p:nvSpPr>
        <p:spPr>
          <a:xfrm>
            <a:off x="7854758" y="-615311"/>
            <a:ext cx="1569062" cy="2897490"/>
          </a:xfrm>
          <a:custGeom>
            <a:gdLst>
              <a:gd fmla="*/ 1459311 w 1569062" name="connsiteX0"/>
              <a:gd fmla="*/ 2897490 h 2897490" name="connsiteY0"/>
              <a:gd fmla="*/ 0 w 1569062" name="connsiteX1"/>
              <a:gd fmla="*/ 1229977 h 2897490" name="connsiteY1"/>
              <a:gd fmla="*/ 1569062 w 1569062" name="connsiteX2"/>
              <a:gd fmla="*/ 0 h 2897490" name="connsiteY2"/>
              <a:gd fmla="*/ 1459311 w 1569062" name="connsiteX3"/>
              <a:gd fmla="*/ 2897490 h 2897490" name="connsiteY3"/>
            </a:gdLst>
            <a:cxnLst>
              <a:cxn ang="0">
                <a:pos x="connsiteX0" y="connsiteY0"/>
              </a:cxn>
              <a:cxn ang="0">
                <a:pos x="connsiteX1" y="connsiteY1"/>
              </a:cxn>
              <a:cxn ang="0">
                <a:pos x="connsiteX2" y="connsiteY2"/>
              </a:cxn>
              <a:cxn ang="0">
                <a:pos x="connsiteX3" y="connsiteY3"/>
              </a:cxn>
            </a:cxnLst>
            <a:rect b="b" l="l" r="r" t="t"/>
            <a:pathLst>
              <a:path h="2897490" w="1569062">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等腰三角形 21"/>
          <p:cNvSpPr/>
          <p:nvPr/>
        </p:nvSpPr>
        <p:spPr>
          <a:xfrm rot="19016716">
            <a:off x="7438188" y="1637027"/>
            <a:ext cx="686162" cy="473659"/>
          </a:xfrm>
          <a:custGeom>
            <a:gdLst>
              <a:gd fmla="*/ 545691 w 1113510" name="connsiteX0"/>
              <a:gd fmla="*/ 1200100 h 1200099" name="connsiteY0"/>
              <a:gd fmla="*/ 0 w 1113510" name="connsiteX1"/>
              <a:gd fmla="*/ 287234 h 1200099" name="connsiteY1"/>
              <a:gd fmla="*/ 1113511 w 1113510" name="connsiteX2"/>
              <a:gd fmla="*/ 0 h 1200099" name="connsiteY2"/>
              <a:gd fmla="*/ 545691 w 1113510" name="connsiteX3"/>
              <a:gd fmla="*/ 1200100 h 1200099" name="connsiteY3"/>
            </a:gdLst>
            <a:cxnLst>
              <a:cxn ang="0">
                <a:pos x="connsiteX0" y="connsiteY0"/>
              </a:cxn>
              <a:cxn ang="0">
                <a:pos x="connsiteX1" y="connsiteY1"/>
              </a:cxn>
              <a:cxn ang="0">
                <a:pos x="connsiteX2" y="connsiteY2"/>
              </a:cxn>
              <a:cxn ang="0">
                <a:pos x="connsiteX3" y="connsiteY3"/>
              </a:cxn>
            </a:cxnLst>
            <a:rect b="b" l="l" r="r" t="t"/>
            <a:pathLst>
              <a:path h="1200099" w="1113510">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等腰三角形 21"/>
          <p:cNvSpPr/>
          <p:nvPr/>
        </p:nvSpPr>
        <p:spPr>
          <a:xfrm rot="19016716">
            <a:off x="6932975" y="1332339"/>
            <a:ext cx="813578" cy="553129"/>
          </a:xfrm>
          <a:custGeom>
            <a:gdLst>
              <a:gd fmla="*/ 302414 w 1209070" name="connsiteX0"/>
              <a:gd fmla="*/ 1401450 h 1401450" name="connsiteY0"/>
              <a:gd fmla="*/ 0 w 1209070" name="connsiteX1"/>
              <a:gd fmla="*/ 1 h 1401450" name="connsiteY1"/>
              <a:gd fmla="*/ 1209069 w 1209070" name="connsiteX2"/>
              <a:gd fmla="*/ 699361 h 1401450" name="connsiteY2"/>
              <a:gd fmla="*/ 302414 w 1209070" name="connsiteX3"/>
              <a:gd fmla="*/ 1401450 h 1401450" name="connsiteY3"/>
            </a:gdLst>
            <a:cxnLst>
              <a:cxn ang="0">
                <a:pos x="connsiteX0" y="connsiteY0"/>
              </a:cxn>
              <a:cxn ang="0">
                <a:pos x="connsiteX1" y="connsiteY1"/>
              </a:cxn>
              <a:cxn ang="0">
                <a:pos x="connsiteX2" y="connsiteY2"/>
              </a:cxn>
              <a:cxn ang="0">
                <a:pos x="connsiteX3" y="connsiteY3"/>
              </a:cxn>
            </a:cxnLst>
            <a:rect b="b" l="l" r="r" t="t"/>
            <a:pathLst>
              <a:path h="1401450" w="120907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等腰三角形 21"/>
          <p:cNvSpPr/>
          <p:nvPr/>
        </p:nvSpPr>
        <p:spPr>
          <a:xfrm rot="19016716">
            <a:off x="6404298" y="1055749"/>
            <a:ext cx="493101" cy="564862"/>
          </a:xfrm>
          <a:custGeom>
            <a:gdLst>
              <a:gd fmla="*/ 0 w 732805" name="connsiteX0"/>
              <a:gd fmla="*/ 699715 h 1431177" name="connsiteY0"/>
              <a:gd fmla="*/ 242889 w 732805" name="connsiteX1"/>
              <a:gd fmla="*/ 1 h 1431177" name="connsiteY1"/>
              <a:gd fmla="*/ 732804 w 732805" name="connsiteX2"/>
              <a:gd fmla="*/ 1431176 h 1431177" name="connsiteY2"/>
              <a:gd fmla="*/ 0 w 732805" name="connsiteX3"/>
              <a:gd fmla="*/ 699715 h 1431177" name="connsiteY3"/>
            </a:gdLst>
            <a:cxnLst>
              <a:cxn ang="0">
                <a:pos x="connsiteX0" y="connsiteY0"/>
              </a:cxn>
              <a:cxn ang="0">
                <a:pos x="connsiteX1" y="connsiteY1"/>
              </a:cxn>
              <a:cxn ang="0">
                <a:pos x="connsiteX2" y="connsiteY2"/>
              </a:cxn>
              <a:cxn ang="0">
                <a:pos x="connsiteX3" y="connsiteY3"/>
              </a:cxn>
            </a:cxnLst>
            <a:rect b="b" l="l" r="r" t="t"/>
            <a:pathLst>
              <a:path h="1431177" w="732805">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等腰三角形 21"/>
          <p:cNvSpPr/>
          <p:nvPr/>
        </p:nvSpPr>
        <p:spPr>
          <a:xfrm rot="19016716">
            <a:off x="6519455" y="1855065"/>
            <a:ext cx="420702" cy="399392"/>
          </a:xfrm>
          <a:custGeom>
            <a:gdLst>
              <a:gd fmla="*/ 0 w 625213" name="connsiteX0"/>
              <a:gd fmla="*/ 0 h 1011930" name="connsiteY0"/>
              <a:gd fmla="*/ 625212 w 625213" name="connsiteX1"/>
              <a:gd fmla="*/ 76158 h 1011930" name="connsiteY1"/>
              <a:gd fmla="*/ 358875 w 625213" name="connsiteX2"/>
              <a:gd fmla="*/ 1011930 h 1011930" name="connsiteY2"/>
              <a:gd fmla="*/ 0 w 625213" name="connsiteX3"/>
              <a:gd fmla="*/ 0 h 1011930" name="connsiteY3"/>
            </a:gdLst>
            <a:cxnLst>
              <a:cxn ang="0">
                <a:pos x="connsiteX0" y="connsiteY0"/>
              </a:cxn>
              <a:cxn ang="0">
                <a:pos x="connsiteX1" y="connsiteY1"/>
              </a:cxn>
              <a:cxn ang="0">
                <a:pos x="connsiteX2" y="connsiteY2"/>
              </a:cxn>
              <a:cxn ang="0">
                <a:pos x="connsiteX3" y="connsiteY3"/>
              </a:cxn>
            </a:cxnLst>
            <a:rect b="b" l="l" r="r" t="t"/>
            <a:pathLst>
              <a:path h="1011930" w="625213">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4264887992"/>
      </p:ext>
    </p:extLst>
  </p:cSld>
  <p:clrMapOvr>
    <a:masterClrMapping/>
  </p:clrMapOvr>
  <p:transition advClick="0" advTm="4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3">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750" fill="hold" id="7"/>
                                        <p:tgtEl>
                                          <p:spTgt spid="27"/>
                                        </p:tgtEl>
                                        <p:attrNameLst>
                                          <p:attrName>ppt_x</p:attrName>
                                        </p:attrNameLst>
                                      </p:cBhvr>
                                      <p:tavLst>
                                        <p:tav tm="0">
                                          <p:val>
                                            <p:strVal val="1+#ppt_w/2"/>
                                          </p:val>
                                        </p:tav>
                                        <p:tav tm="100000">
                                          <p:val>
                                            <p:strVal val="#ppt_x"/>
                                          </p:val>
                                        </p:tav>
                                      </p:tavLst>
                                    </p:anim>
                                    <p:anim calcmode="lin" valueType="num">
                                      <p:cBhvr additive="base">
                                        <p:cTn dur="750" fill="hold" id="8"/>
                                        <p:tgtEl>
                                          <p:spTgt spid="27"/>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additive="base">
                                        <p:cTn dur="750" fill="hold" id="11"/>
                                        <p:tgtEl>
                                          <p:spTgt spid="34"/>
                                        </p:tgtEl>
                                        <p:attrNameLst>
                                          <p:attrName>ppt_x</p:attrName>
                                        </p:attrNameLst>
                                      </p:cBhvr>
                                      <p:tavLst>
                                        <p:tav tm="0">
                                          <p:val>
                                            <p:strVal val="1+#ppt_w/2"/>
                                          </p:val>
                                        </p:tav>
                                        <p:tav tm="100000">
                                          <p:val>
                                            <p:strVal val="#ppt_x"/>
                                          </p:val>
                                        </p:tav>
                                      </p:tavLst>
                                    </p:anim>
                                    <p:anim calcmode="lin" valueType="num">
                                      <p:cBhvr additive="base">
                                        <p:cTn dur="750" fill="hold" id="12"/>
                                        <p:tgtEl>
                                          <p:spTgt spid="34"/>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3">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750" fill="hold" id="15"/>
                                        <p:tgtEl>
                                          <p:spTgt spid="35"/>
                                        </p:tgtEl>
                                        <p:attrNameLst>
                                          <p:attrName>ppt_x</p:attrName>
                                        </p:attrNameLst>
                                      </p:cBhvr>
                                      <p:tavLst>
                                        <p:tav tm="0">
                                          <p:val>
                                            <p:strVal val="1+#ppt_w/2"/>
                                          </p:val>
                                        </p:tav>
                                        <p:tav tm="100000">
                                          <p:val>
                                            <p:strVal val="#ppt_x"/>
                                          </p:val>
                                        </p:tav>
                                      </p:tavLst>
                                    </p:anim>
                                    <p:anim calcmode="lin" valueType="num">
                                      <p:cBhvr additive="base">
                                        <p:cTn dur="750" fill="hold" id="16"/>
                                        <p:tgtEl>
                                          <p:spTgt spid="35"/>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3">
                                  <p:stCondLst>
                                    <p:cond delay="0"/>
                                  </p:stCondLst>
                                  <p:childTnLst>
                                    <p:set>
                                      <p:cBhvr>
                                        <p:cTn dur="1" fill="hold" id="18">
                                          <p:stCondLst>
                                            <p:cond delay="0"/>
                                          </p:stCondLst>
                                        </p:cTn>
                                        <p:tgtEl>
                                          <p:spTgt spid="30"/>
                                        </p:tgtEl>
                                        <p:attrNameLst>
                                          <p:attrName>style.visibility</p:attrName>
                                        </p:attrNameLst>
                                      </p:cBhvr>
                                      <p:to>
                                        <p:strVal val="visible"/>
                                      </p:to>
                                    </p:set>
                                    <p:anim calcmode="lin" valueType="num">
                                      <p:cBhvr additive="base">
                                        <p:cTn dur="750" fill="hold" id="19"/>
                                        <p:tgtEl>
                                          <p:spTgt spid="30"/>
                                        </p:tgtEl>
                                        <p:attrNameLst>
                                          <p:attrName>ppt_x</p:attrName>
                                        </p:attrNameLst>
                                      </p:cBhvr>
                                      <p:tavLst>
                                        <p:tav tm="0">
                                          <p:val>
                                            <p:strVal val="1+#ppt_w/2"/>
                                          </p:val>
                                        </p:tav>
                                        <p:tav tm="100000">
                                          <p:val>
                                            <p:strVal val="#ppt_x"/>
                                          </p:val>
                                        </p:tav>
                                      </p:tavLst>
                                    </p:anim>
                                    <p:anim calcmode="lin" valueType="num">
                                      <p:cBhvr additive="base">
                                        <p:cTn dur="750" fill="hold" id="20"/>
                                        <p:tgtEl>
                                          <p:spTgt spid="30"/>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3">
                                  <p:stCondLst>
                                    <p:cond delay="0"/>
                                  </p:stCondLst>
                                  <p:childTnLst>
                                    <p:set>
                                      <p:cBhvr>
                                        <p:cTn dur="1" fill="hold" id="22">
                                          <p:stCondLst>
                                            <p:cond delay="0"/>
                                          </p:stCondLst>
                                        </p:cTn>
                                        <p:tgtEl>
                                          <p:spTgt spid="31"/>
                                        </p:tgtEl>
                                        <p:attrNameLst>
                                          <p:attrName>style.visibility</p:attrName>
                                        </p:attrNameLst>
                                      </p:cBhvr>
                                      <p:to>
                                        <p:strVal val="visible"/>
                                      </p:to>
                                    </p:set>
                                    <p:anim calcmode="lin" valueType="num">
                                      <p:cBhvr additive="base">
                                        <p:cTn dur="750" fill="hold" id="23"/>
                                        <p:tgtEl>
                                          <p:spTgt spid="31"/>
                                        </p:tgtEl>
                                        <p:attrNameLst>
                                          <p:attrName>ppt_x</p:attrName>
                                        </p:attrNameLst>
                                      </p:cBhvr>
                                      <p:tavLst>
                                        <p:tav tm="0">
                                          <p:val>
                                            <p:strVal val="1+#ppt_w/2"/>
                                          </p:val>
                                        </p:tav>
                                        <p:tav tm="100000">
                                          <p:val>
                                            <p:strVal val="#ppt_x"/>
                                          </p:val>
                                        </p:tav>
                                      </p:tavLst>
                                    </p:anim>
                                    <p:anim calcmode="lin" valueType="num">
                                      <p:cBhvr additive="base">
                                        <p:cTn dur="750" fill="hold" id="24"/>
                                        <p:tgtEl>
                                          <p:spTgt spid="31"/>
                                        </p:tgtEl>
                                        <p:attrNameLst>
                                          <p:attrName>ppt_y</p:attrName>
                                        </p:attrNameLst>
                                      </p:cBhvr>
                                      <p:tavLst>
                                        <p:tav tm="0">
                                          <p:val>
                                            <p:strVal val="0-#ppt_h/2"/>
                                          </p:val>
                                        </p:tav>
                                        <p:tav tm="100000">
                                          <p:val>
                                            <p:strVal val="#ppt_y"/>
                                          </p:val>
                                        </p:tav>
                                      </p:tavLst>
                                    </p:anim>
                                  </p:childTnLst>
                                </p:cTn>
                              </p:par>
                              <p:par>
                                <p:cTn decel="100000" fill="hold" grpId="0" id="25" nodeType="withEffect" presetClass="entr" presetID="2" presetSubtype="3">
                                  <p:stCondLst>
                                    <p:cond delay="0"/>
                                  </p:stCondLst>
                                  <p:childTnLst>
                                    <p:set>
                                      <p:cBhvr>
                                        <p:cTn dur="1" fill="hold" id="26">
                                          <p:stCondLst>
                                            <p:cond delay="0"/>
                                          </p:stCondLst>
                                        </p:cTn>
                                        <p:tgtEl>
                                          <p:spTgt spid="32"/>
                                        </p:tgtEl>
                                        <p:attrNameLst>
                                          <p:attrName>style.visibility</p:attrName>
                                        </p:attrNameLst>
                                      </p:cBhvr>
                                      <p:to>
                                        <p:strVal val="visible"/>
                                      </p:to>
                                    </p:set>
                                    <p:anim calcmode="lin" valueType="num">
                                      <p:cBhvr additive="base">
                                        <p:cTn dur="750" fill="hold" id="27"/>
                                        <p:tgtEl>
                                          <p:spTgt spid="32"/>
                                        </p:tgtEl>
                                        <p:attrNameLst>
                                          <p:attrName>ppt_x</p:attrName>
                                        </p:attrNameLst>
                                      </p:cBhvr>
                                      <p:tavLst>
                                        <p:tav tm="0">
                                          <p:val>
                                            <p:strVal val="1+#ppt_w/2"/>
                                          </p:val>
                                        </p:tav>
                                        <p:tav tm="100000">
                                          <p:val>
                                            <p:strVal val="#ppt_x"/>
                                          </p:val>
                                        </p:tav>
                                      </p:tavLst>
                                    </p:anim>
                                    <p:anim calcmode="lin" valueType="num">
                                      <p:cBhvr additive="base">
                                        <p:cTn dur="750" fill="hold" id="28"/>
                                        <p:tgtEl>
                                          <p:spTgt spid="32"/>
                                        </p:tgtEl>
                                        <p:attrNameLst>
                                          <p:attrName>ppt_y</p:attrName>
                                        </p:attrNameLst>
                                      </p:cBhvr>
                                      <p:tavLst>
                                        <p:tav tm="0">
                                          <p:val>
                                            <p:strVal val="0-#ppt_h/2"/>
                                          </p:val>
                                        </p:tav>
                                        <p:tav tm="100000">
                                          <p:val>
                                            <p:strVal val="#ppt_y"/>
                                          </p:val>
                                        </p:tav>
                                      </p:tavLst>
                                    </p:anim>
                                  </p:childTnLst>
                                </p:cTn>
                              </p:par>
                              <p:par>
                                <p:cTn decel="100000" fill="hold" grpId="0" id="29" nodeType="withEffect" presetClass="entr" presetID="2" presetSubtype="3">
                                  <p:stCondLst>
                                    <p:cond delay="0"/>
                                  </p:stCondLst>
                                  <p:childTnLst>
                                    <p:set>
                                      <p:cBhvr>
                                        <p:cTn dur="1" fill="hold" id="30">
                                          <p:stCondLst>
                                            <p:cond delay="0"/>
                                          </p:stCondLst>
                                        </p:cTn>
                                        <p:tgtEl>
                                          <p:spTgt spid="33"/>
                                        </p:tgtEl>
                                        <p:attrNameLst>
                                          <p:attrName>style.visibility</p:attrName>
                                        </p:attrNameLst>
                                      </p:cBhvr>
                                      <p:to>
                                        <p:strVal val="visible"/>
                                      </p:to>
                                    </p:set>
                                    <p:anim calcmode="lin" valueType="num">
                                      <p:cBhvr additive="base">
                                        <p:cTn dur="750" fill="hold" id="31"/>
                                        <p:tgtEl>
                                          <p:spTgt spid="33"/>
                                        </p:tgtEl>
                                        <p:attrNameLst>
                                          <p:attrName>ppt_x</p:attrName>
                                        </p:attrNameLst>
                                      </p:cBhvr>
                                      <p:tavLst>
                                        <p:tav tm="0">
                                          <p:val>
                                            <p:strVal val="1+#ppt_w/2"/>
                                          </p:val>
                                        </p:tav>
                                        <p:tav tm="100000">
                                          <p:val>
                                            <p:strVal val="#ppt_x"/>
                                          </p:val>
                                        </p:tav>
                                      </p:tavLst>
                                    </p:anim>
                                    <p:anim calcmode="lin" valueType="num">
                                      <p:cBhvr additive="base">
                                        <p:cTn dur="750" fill="hold" id="32"/>
                                        <p:tgtEl>
                                          <p:spTgt spid="33"/>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3">
                                  <p:stCondLst>
                                    <p:cond delay="0"/>
                                  </p:stCondLst>
                                  <p:childTnLst>
                                    <p:set>
                                      <p:cBhvr>
                                        <p:cTn dur="1" fill="hold" id="34">
                                          <p:stCondLst>
                                            <p:cond delay="0"/>
                                          </p:stCondLst>
                                        </p:cTn>
                                        <p:tgtEl>
                                          <p:spTgt spid="36"/>
                                        </p:tgtEl>
                                        <p:attrNameLst>
                                          <p:attrName>style.visibility</p:attrName>
                                        </p:attrNameLst>
                                      </p:cBhvr>
                                      <p:to>
                                        <p:strVal val="visible"/>
                                      </p:to>
                                    </p:set>
                                    <p:anim calcmode="lin" valueType="num">
                                      <p:cBhvr additive="base">
                                        <p:cTn dur="750" fill="hold" id="35"/>
                                        <p:tgtEl>
                                          <p:spTgt spid="36"/>
                                        </p:tgtEl>
                                        <p:attrNameLst>
                                          <p:attrName>ppt_x</p:attrName>
                                        </p:attrNameLst>
                                      </p:cBhvr>
                                      <p:tavLst>
                                        <p:tav tm="0">
                                          <p:val>
                                            <p:strVal val="1+#ppt_w/2"/>
                                          </p:val>
                                        </p:tav>
                                        <p:tav tm="100000">
                                          <p:val>
                                            <p:strVal val="#ppt_x"/>
                                          </p:val>
                                        </p:tav>
                                      </p:tavLst>
                                    </p:anim>
                                    <p:anim calcmode="lin" valueType="num">
                                      <p:cBhvr additive="base">
                                        <p:cTn dur="750" fill="hold" id="36"/>
                                        <p:tgtEl>
                                          <p:spTgt spid="36"/>
                                        </p:tgtEl>
                                        <p:attrNameLst>
                                          <p:attrName>ppt_y</p:attrName>
                                        </p:attrNameLst>
                                      </p:cBhvr>
                                      <p:tavLst>
                                        <p:tav tm="0">
                                          <p:val>
                                            <p:strVal val="0-#ppt_h/2"/>
                                          </p:val>
                                        </p:tav>
                                        <p:tav tm="100000">
                                          <p:val>
                                            <p:strVal val="#ppt_y"/>
                                          </p:val>
                                        </p:tav>
                                      </p:tavLst>
                                    </p:anim>
                                  </p:childTnLst>
                                </p:cTn>
                              </p:par>
                              <p:par>
                                <p:cTn decel="100000" fill="hold" grpId="0" id="37" nodeType="withEffect" presetClass="entr" presetID="2" presetSubtype="3">
                                  <p:stCondLst>
                                    <p:cond delay="0"/>
                                  </p:stCondLst>
                                  <p:childTnLst>
                                    <p:set>
                                      <p:cBhvr>
                                        <p:cTn dur="1" fill="hold" id="38">
                                          <p:stCondLst>
                                            <p:cond delay="0"/>
                                          </p:stCondLst>
                                        </p:cTn>
                                        <p:tgtEl>
                                          <p:spTgt spid="37"/>
                                        </p:tgtEl>
                                        <p:attrNameLst>
                                          <p:attrName>style.visibility</p:attrName>
                                        </p:attrNameLst>
                                      </p:cBhvr>
                                      <p:to>
                                        <p:strVal val="visible"/>
                                      </p:to>
                                    </p:set>
                                    <p:anim calcmode="lin" valueType="num">
                                      <p:cBhvr additive="base">
                                        <p:cTn dur="750" fill="hold" id="39"/>
                                        <p:tgtEl>
                                          <p:spTgt spid="37"/>
                                        </p:tgtEl>
                                        <p:attrNameLst>
                                          <p:attrName>ppt_x</p:attrName>
                                        </p:attrNameLst>
                                      </p:cBhvr>
                                      <p:tavLst>
                                        <p:tav tm="0">
                                          <p:val>
                                            <p:strVal val="1+#ppt_w/2"/>
                                          </p:val>
                                        </p:tav>
                                        <p:tav tm="100000">
                                          <p:val>
                                            <p:strVal val="#ppt_x"/>
                                          </p:val>
                                        </p:tav>
                                      </p:tavLst>
                                    </p:anim>
                                    <p:anim calcmode="lin" valueType="num">
                                      <p:cBhvr additive="base">
                                        <p:cTn dur="750" fill="hold" id="40"/>
                                        <p:tgtEl>
                                          <p:spTgt spid="37"/>
                                        </p:tgtEl>
                                        <p:attrNameLst>
                                          <p:attrName>ppt_y</p:attrName>
                                        </p:attrNameLst>
                                      </p:cBhvr>
                                      <p:tavLst>
                                        <p:tav tm="0">
                                          <p:val>
                                            <p:strVal val="0-#ppt_h/2"/>
                                          </p:val>
                                        </p:tav>
                                        <p:tav tm="100000">
                                          <p:val>
                                            <p:strVal val="#ppt_y"/>
                                          </p:val>
                                        </p:tav>
                                      </p:tavLst>
                                    </p:anim>
                                  </p:childTnLst>
                                </p:cTn>
                              </p:par>
                              <p:par>
                                <p:cTn decel="100000" fill="hold" grpId="0" id="41" nodeType="withEffect" presetClass="entr" presetID="2" presetSubtype="3">
                                  <p:stCondLst>
                                    <p:cond delay="0"/>
                                  </p:stCondLst>
                                  <p:childTnLst>
                                    <p:set>
                                      <p:cBhvr>
                                        <p:cTn dur="1" fill="hold" id="42">
                                          <p:stCondLst>
                                            <p:cond delay="0"/>
                                          </p:stCondLst>
                                        </p:cTn>
                                        <p:tgtEl>
                                          <p:spTgt spid="38"/>
                                        </p:tgtEl>
                                        <p:attrNameLst>
                                          <p:attrName>style.visibility</p:attrName>
                                        </p:attrNameLst>
                                      </p:cBhvr>
                                      <p:to>
                                        <p:strVal val="visible"/>
                                      </p:to>
                                    </p:set>
                                    <p:anim calcmode="lin" valueType="num">
                                      <p:cBhvr additive="base">
                                        <p:cTn dur="750" fill="hold" id="43"/>
                                        <p:tgtEl>
                                          <p:spTgt spid="38"/>
                                        </p:tgtEl>
                                        <p:attrNameLst>
                                          <p:attrName>ppt_x</p:attrName>
                                        </p:attrNameLst>
                                      </p:cBhvr>
                                      <p:tavLst>
                                        <p:tav tm="0">
                                          <p:val>
                                            <p:strVal val="1+#ppt_w/2"/>
                                          </p:val>
                                        </p:tav>
                                        <p:tav tm="100000">
                                          <p:val>
                                            <p:strVal val="#ppt_x"/>
                                          </p:val>
                                        </p:tav>
                                      </p:tavLst>
                                    </p:anim>
                                    <p:anim calcmode="lin" valueType="num">
                                      <p:cBhvr additive="base">
                                        <p:cTn dur="750" fill="hold" id="44"/>
                                        <p:tgtEl>
                                          <p:spTgt spid="38"/>
                                        </p:tgtEl>
                                        <p:attrNameLst>
                                          <p:attrName>ppt_y</p:attrName>
                                        </p:attrNameLst>
                                      </p:cBhvr>
                                      <p:tavLst>
                                        <p:tav tm="0">
                                          <p:val>
                                            <p:strVal val="0-#ppt_h/2"/>
                                          </p:val>
                                        </p:tav>
                                        <p:tav tm="100000">
                                          <p:val>
                                            <p:strVal val="#ppt_y"/>
                                          </p:val>
                                        </p:tav>
                                      </p:tavLst>
                                    </p:anim>
                                  </p:childTnLst>
                                </p:cTn>
                              </p:par>
                              <p:par>
                                <p:cTn decel="100000" fill="hold" grpId="0" id="45" nodeType="withEffect" presetClass="entr" presetID="2" presetSubtype="3">
                                  <p:stCondLst>
                                    <p:cond delay="0"/>
                                  </p:stCondLst>
                                  <p:childTnLst>
                                    <p:set>
                                      <p:cBhvr>
                                        <p:cTn dur="1" fill="hold" id="46">
                                          <p:stCondLst>
                                            <p:cond delay="0"/>
                                          </p:stCondLst>
                                        </p:cTn>
                                        <p:tgtEl>
                                          <p:spTgt spid="39"/>
                                        </p:tgtEl>
                                        <p:attrNameLst>
                                          <p:attrName>style.visibility</p:attrName>
                                        </p:attrNameLst>
                                      </p:cBhvr>
                                      <p:to>
                                        <p:strVal val="visible"/>
                                      </p:to>
                                    </p:set>
                                    <p:anim calcmode="lin" valueType="num">
                                      <p:cBhvr additive="base">
                                        <p:cTn dur="750" fill="hold" id="47"/>
                                        <p:tgtEl>
                                          <p:spTgt spid="39"/>
                                        </p:tgtEl>
                                        <p:attrNameLst>
                                          <p:attrName>ppt_x</p:attrName>
                                        </p:attrNameLst>
                                      </p:cBhvr>
                                      <p:tavLst>
                                        <p:tav tm="0">
                                          <p:val>
                                            <p:strVal val="1+#ppt_w/2"/>
                                          </p:val>
                                        </p:tav>
                                        <p:tav tm="100000">
                                          <p:val>
                                            <p:strVal val="#ppt_x"/>
                                          </p:val>
                                        </p:tav>
                                      </p:tavLst>
                                    </p:anim>
                                    <p:anim calcmode="lin" valueType="num">
                                      <p:cBhvr additive="base">
                                        <p:cTn dur="750" fill="hold" id="48"/>
                                        <p:tgtEl>
                                          <p:spTgt spid="39"/>
                                        </p:tgtEl>
                                        <p:attrNameLst>
                                          <p:attrName>ppt_y</p:attrName>
                                        </p:attrNameLst>
                                      </p:cBhvr>
                                      <p:tavLst>
                                        <p:tav tm="0">
                                          <p:val>
                                            <p:strVal val="0-#ppt_h/2"/>
                                          </p:val>
                                        </p:tav>
                                        <p:tav tm="100000">
                                          <p:val>
                                            <p:strVal val="#ppt_y"/>
                                          </p:val>
                                        </p:tav>
                                      </p:tavLst>
                                    </p:anim>
                                  </p:childTnLst>
                                </p:cTn>
                              </p:par>
                              <p:par>
                                <p:cTn fill="hold" id="49" nodeType="withEffect" presetClass="entr" presetID="2" presetSubtype="1">
                                  <p:stCondLst>
                                    <p:cond delay="500"/>
                                  </p:stCondLst>
                                  <p:childTnLst>
                                    <p:set>
                                      <p:cBhvr>
                                        <p:cTn dur="1" fill="hold" id="50">
                                          <p:stCondLst>
                                            <p:cond delay="0"/>
                                          </p:stCondLst>
                                        </p:cTn>
                                        <p:tgtEl>
                                          <p:spTgt spid="2"/>
                                        </p:tgtEl>
                                        <p:attrNameLst>
                                          <p:attrName>style.visibility</p:attrName>
                                        </p:attrNameLst>
                                      </p:cBhvr>
                                      <p:to>
                                        <p:strVal val="visible"/>
                                      </p:to>
                                    </p:set>
                                    <p:anim calcmode="lin" valueType="num">
                                      <p:cBhvr additive="base">
                                        <p:cTn dur="750" fill="hold" id="51"/>
                                        <p:tgtEl>
                                          <p:spTgt spid="2"/>
                                        </p:tgtEl>
                                        <p:attrNameLst>
                                          <p:attrName>ppt_x</p:attrName>
                                        </p:attrNameLst>
                                      </p:cBhvr>
                                      <p:tavLst>
                                        <p:tav tm="0">
                                          <p:val>
                                            <p:strVal val="#ppt_x"/>
                                          </p:val>
                                        </p:tav>
                                        <p:tav tm="100000">
                                          <p:val>
                                            <p:strVal val="#ppt_x"/>
                                          </p:val>
                                        </p:tav>
                                      </p:tavLst>
                                    </p:anim>
                                    <p:anim calcmode="lin" valueType="num">
                                      <p:cBhvr additive="base">
                                        <p:cTn dur="750" fill="hold" id="52"/>
                                        <p:tgtEl>
                                          <p:spTgt spid="2"/>
                                        </p:tgtEl>
                                        <p:attrNameLst>
                                          <p:attrName>ppt_y</p:attrName>
                                        </p:attrNameLst>
                                      </p:cBhvr>
                                      <p:tavLst>
                                        <p:tav tm="0">
                                          <p:val>
                                            <p:strVal val="0-#ppt_h/2"/>
                                          </p:val>
                                        </p:tav>
                                        <p:tav tm="100000">
                                          <p:val>
                                            <p:strVal val="#ppt_y"/>
                                          </p:val>
                                        </p:tav>
                                      </p:tavLst>
                                    </p:anim>
                                  </p:childTnLst>
                                </p:cTn>
                              </p:par>
                              <p:par>
                                <p:cTn fill="hold" id="53" nodeType="withEffect" presetClass="entr" presetID="12" presetSubtype="8">
                                  <p:stCondLst>
                                    <p:cond delay="1000"/>
                                  </p:stCondLst>
                                  <p:childTnLst>
                                    <p:set>
                                      <p:cBhvr>
                                        <p:cTn dur="1" fill="hold" id="54">
                                          <p:stCondLst>
                                            <p:cond delay="0"/>
                                          </p:stCondLst>
                                        </p:cTn>
                                        <p:tgtEl>
                                          <p:spTgt spid="9"/>
                                        </p:tgtEl>
                                        <p:attrNameLst>
                                          <p:attrName>style.visibility</p:attrName>
                                        </p:attrNameLst>
                                      </p:cBhvr>
                                      <p:to>
                                        <p:strVal val="visible"/>
                                      </p:to>
                                    </p:set>
                                    <p:anim calcmode="lin" valueType="num">
                                      <p:cBhvr additive="base">
                                        <p:cTn dur="500" id="55"/>
                                        <p:tgtEl>
                                          <p:spTgt spid="9"/>
                                        </p:tgtEl>
                                        <p:attrNameLst>
                                          <p:attrName>ppt_x</p:attrName>
                                        </p:attrNameLst>
                                      </p:cBhvr>
                                      <p:tavLst>
                                        <p:tav tm="0">
                                          <p:val>
                                            <p:strVal val="#ppt_x-#ppt_w*1.125000"/>
                                          </p:val>
                                        </p:tav>
                                        <p:tav tm="100000">
                                          <p:val>
                                            <p:strVal val="#ppt_x"/>
                                          </p:val>
                                        </p:tav>
                                      </p:tavLst>
                                    </p:anim>
                                    <p:animEffect filter="wipe(right)" transition="in">
                                      <p:cBhvr>
                                        <p:cTn dur="500" id="5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4"/>
      <p:bldP grpId="0" spid="35"/>
      <p:bldP grpId="0" spid="30"/>
      <p:bldP grpId="0" spid="31"/>
      <p:bldP grpId="0" spid="32"/>
      <p:bldP grpId="0" spid="33"/>
      <p:bldP grpId="0" spid="36"/>
      <p:bldP grpId="0" spid="37"/>
      <p:bldP grpId="0" spid="38"/>
      <p:bldP grpId="0" spid="3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4979672"/>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B6913"/>
                </a:solidFill>
                <a:effectLst/>
                <a:uLnTx/>
                <a:uFillTx/>
                <a:cs typeface="+mn-ea"/>
                <a:sym typeface="+mn-lt"/>
              </a:endParaRPr>
            </a:p>
          </p:txBody>
        </p:sp>
      </p:grpSp>
      <p:sp>
        <p:nvSpPr>
          <p:cNvPr id="60" name="TextBox 68">
            <a:extLst>
              <a:ext uri="{FF2B5EF4-FFF2-40B4-BE49-F238E27FC236}">
                <a16:creationId xmlns:a16="http://schemas.microsoft.com/office/drawing/2014/main" id="{38E9DA1F-AB27-4F69-9052-1B3BEB6A3137}"/>
              </a:ext>
            </a:extLst>
          </p:cNvPr>
          <p:cNvSpPr txBox="1"/>
          <p:nvPr/>
        </p:nvSpPr>
        <p:spPr>
          <a:xfrm>
            <a:off x="954683" y="5603188"/>
            <a:ext cx="2627448" cy="396240"/>
          </a:xfrm>
          <a:prstGeom prst="rect">
            <a:avLst/>
          </a:prstGeom>
          <a:noFill/>
        </p:spPr>
        <p:txBody>
          <a:bodyPr rtlCol="0" wrap="square">
            <a:spAutoFit/>
          </a:bodyPr>
          <a:lstStyle/>
          <a:p>
            <a:pPr indent="-342900" marL="342900">
              <a:buFont charset="2" panose="05000000000000000000" pitchFamily="2" typeface="Wingdings"/>
              <a:buChar char="ü"/>
            </a:pPr>
            <a:r>
              <a:rPr altLang="en-US" b="1" lang="zh-CN" smtClean="0" sz="2000">
                <a:solidFill>
                  <a:schemeClr val="tx1">
                    <a:lumMod val="75000"/>
                    <a:lumOff val="25000"/>
                  </a:schemeClr>
                </a:solidFill>
                <a:cs typeface="+mn-ea"/>
                <a:sym typeface="+mn-lt"/>
              </a:rPr>
              <a:t>专业</a:t>
            </a:r>
          </a:p>
        </p:txBody>
      </p:sp>
      <p:sp>
        <p:nvSpPr>
          <p:cNvPr id="61" name="TextBox 70">
            <a:extLst>
              <a:ext uri="{FF2B5EF4-FFF2-40B4-BE49-F238E27FC236}">
                <a16:creationId xmlns:a16="http://schemas.microsoft.com/office/drawing/2014/main" id="{0E603D73-99DC-4486-BECB-FACB45A2808E}"/>
              </a:ext>
            </a:extLst>
          </p:cNvPr>
          <p:cNvSpPr txBox="1"/>
          <p:nvPr/>
        </p:nvSpPr>
        <p:spPr>
          <a:xfrm>
            <a:off x="3699161" y="5603188"/>
            <a:ext cx="2627448" cy="396240"/>
          </a:xfrm>
          <a:prstGeom prst="rect">
            <a:avLst/>
          </a:prstGeom>
          <a:noFill/>
        </p:spPr>
        <p:txBody>
          <a:bodyPr rtlCol="0" wrap="square">
            <a:spAutoFit/>
          </a:bodyPr>
          <a:lstStyle/>
          <a:p>
            <a:pPr indent="-342900" marL="342900">
              <a:buFont charset="2" panose="05000000000000000000" pitchFamily="2" typeface="Wingdings"/>
              <a:buChar char="ü"/>
            </a:pPr>
            <a:r>
              <a:rPr altLang="en-US" b="1" lang="zh-CN" smtClean="0" sz="2000">
                <a:solidFill>
                  <a:schemeClr val="tx1">
                    <a:lumMod val="75000"/>
                    <a:lumOff val="25000"/>
                  </a:schemeClr>
                </a:solidFill>
                <a:cs typeface="+mn-ea"/>
                <a:sym typeface="+mn-lt"/>
              </a:rPr>
              <a:t>项目</a:t>
            </a:r>
          </a:p>
        </p:txBody>
      </p:sp>
      <p:sp>
        <p:nvSpPr>
          <p:cNvPr id="62" name="TextBox 71">
            <a:extLst>
              <a:ext uri="{FF2B5EF4-FFF2-40B4-BE49-F238E27FC236}">
                <a16:creationId xmlns:a16="http://schemas.microsoft.com/office/drawing/2014/main" id="{1EDD1F03-7191-4C6D-A365-C3C7A7932675}"/>
              </a:ext>
            </a:extLst>
          </p:cNvPr>
          <p:cNvSpPr txBox="1"/>
          <p:nvPr/>
        </p:nvSpPr>
        <p:spPr>
          <a:xfrm>
            <a:off x="6443639" y="5603188"/>
            <a:ext cx="2627448" cy="396240"/>
          </a:xfrm>
          <a:prstGeom prst="rect">
            <a:avLst/>
          </a:prstGeom>
          <a:noFill/>
        </p:spPr>
        <p:txBody>
          <a:bodyPr rtlCol="0" wrap="square">
            <a:spAutoFit/>
          </a:bodyPr>
          <a:lstStyle/>
          <a:p>
            <a:pPr indent="-342900" marL="342900">
              <a:buFont charset="2" panose="05000000000000000000" pitchFamily="2" typeface="Wingdings"/>
              <a:buChar char="ü"/>
            </a:pPr>
            <a:r>
              <a:rPr altLang="en-US" b="1" lang="zh-CN" smtClean="0" sz="2000">
                <a:solidFill>
                  <a:schemeClr val="tx1">
                    <a:lumMod val="75000"/>
                    <a:lumOff val="25000"/>
                  </a:schemeClr>
                </a:solidFill>
                <a:cs typeface="+mn-ea"/>
                <a:sym typeface="+mn-lt"/>
              </a:rPr>
              <a:t>管理</a:t>
            </a:r>
          </a:p>
        </p:txBody>
      </p:sp>
      <p:sp>
        <p:nvSpPr>
          <p:cNvPr id="63" name="TextBox 72">
            <a:extLst>
              <a:ext uri="{FF2B5EF4-FFF2-40B4-BE49-F238E27FC236}">
                <a16:creationId xmlns:a16="http://schemas.microsoft.com/office/drawing/2014/main" id="{5254BD3D-40F5-4E64-B15B-1559556C1683}"/>
              </a:ext>
            </a:extLst>
          </p:cNvPr>
          <p:cNvSpPr txBox="1"/>
          <p:nvPr/>
        </p:nvSpPr>
        <p:spPr>
          <a:xfrm>
            <a:off x="9188117" y="5579070"/>
            <a:ext cx="2345146" cy="396240"/>
          </a:xfrm>
          <a:prstGeom prst="rect">
            <a:avLst/>
          </a:prstGeom>
          <a:noFill/>
        </p:spPr>
        <p:txBody>
          <a:bodyPr rtlCol="0" wrap="square">
            <a:spAutoFit/>
          </a:bodyPr>
          <a:lstStyle/>
          <a:p>
            <a:pPr indent="-342900" marL="342900">
              <a:buFont charset="2" panose="05000000000000000000" pitchFamily="2" typeface="Wingdings"/>
              <a:buChar char="ü"/>
            </a:pPr>
            <a:r>
              <a:rPr altLang="en-US" b="1" lang="zh-CN" smtClean="0" sz="2000">
                <a:solidFill>
                  <a:schemeClr val="tx1">
                    <a:lumMod val="75000"/>
                    <a:lumOff val="25000"/>
                  </a:schemeClr>
                </a:solidFill>
                <a:cs typeface="+mn-ea"/>
                <a:sym typeface="+mn-lt"/>
              </a:rPr>
              <a:t>培训</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grpSp>
      <p:pic>
        <p:nvPicPr>
          <p:cNvPr id="9" name="图片 8">
            <a:extLst>
              <a:ext uri="{FF2B5EF4-FFF2-40B4-BE49-F238E27FC236}">
                <a16:creationId xmlns:a16="http://schemas.microsoft.com/office/drawing/2014/main" id="{E62B1DB2-DC5A-4598-8487-9643F77FE653}"/>
              </a:ext>
            </a:extLst>
          </p:cNvPr>
          <p:cNvPicPr>
            <a:picLocks noChangeAspect="1"/>
          </p:cNvPicPr>
          <p:nvPr/>
        </p:nvPicPr>
        <p:blipFill>
          <a:blip r:embed="rId3">
            <a:extLst>
              <a:ext uri="{28A0092B-C50C-407E-A947-70E740481C1C}">
                <a14:useLocalDpi val="0"/>
              </a:ext>
            </a:extLst>
          </a:blip>
          <a:stretch>
            <a:fillRect/>
          </a:stretch>
        </p:blipFill>
        <p:spPr>
          <a:xfrm flipH="1">
            <a:off x="199867" y="1836082"/>
            <a:ext cx="4518914" cy="3145857"/>
          </a:xfrm>
          <a:prstGeom prst="rect">
            <a:avLst/>
          </a:prstGeom>
          <a:ln>
            <a:noFill/>
          </a:ln>
        </p:spPr>
      </p:pic>
      <p:grpSp>
        <p:nvGrpSpPr>
          <p:cNvPr id="3" name="组合 2">
            <a:extLst>
              <a:ext uri="{FF2B5EF4-FFF2-40B4-BE49-F238E27FC236}">
                <a16:creationId xmlns:a16="http://schemas.microsoft.com/office/drawing/2014/main" id="{58CD568A-C8AC-41E9-BDEC-95EAE095B53C}"/>
              </a:ext>
            </a:extLst>
          </p:cNvPr>
          <p:cNvGrpSpPr/>
          <p:nvPr/>
        </p:nvGrpSpPr>
        <p:grpSpPr>
          <a:xfrm>
            <a:off x="4198095" y="1792172"/>
            <a:ext cx="7794036" cy="3230880"/>
            <a:chOff x="4198095" y="1635760"/>
            <a:chExt cx="7794036" cy="3230880"/>
          </a:xfrm>
        </p:grpSpPr>
        <p:sp>
          <p:nvSpPr>
            <p:cNvPr id="50" name="矩形 49">
              <a:extLst>
                <a:ext uri="{FF2B5EF4-FFF2-40B4-BE49-F238E27FC236}">
                  <a16:creationId xmlns:a16="http://schemas.microsoft.com/office/drawing/2014/main" id="{D4720E5F-E668-4CF2-B984-C485DBB2FD95}"/>
                </a:ext>
              </a:extLst>
            </p:cNvPr>
            <p:cNvSpPr/>
            <p:nvPr/>
          </p:nvSpPr>
          <p:spPr>
            <a:xfrm>
              <a:off x="4718784" y="1635760"/>
              <a:ext cx="7273347" cy="3230880"/>
            </a:xfrm>
            <a:prstGeom prst="rect">
              <a:avLst/>
            </a:prstGeom>
            <a:gradFill>
              <a:gsLst>
                <a:gs pos="0">
                  <a:srgbClr val="92BFB5"/>
                </a:gs>
                <a:gs pos="100000">
                  <a:srgbClr val="52A4AE"/>
                </a:gs>
              </a:gsLst>
              <a:lin ang="5400000" scaled="1"/>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2" name="等腰三角形 1">
              <a:extLst>
                <a:ext uri="{FF2B5EF4-FFF2-40B4-BE49-F238E27FC236}">
                  <a16:creationId xmlns:a16="http://schemas.microsoft.com/office/drawing/2014/main" id="{A976914C-750F-4CA8-B18E-1B86A7BD53C8}"/>
                </a:ext>
              </a:extLst>
            </p:cNvPr>
            <p:cNvSpPr/>
            <p:nvPr/>
          </p:nvSpPr>
          <p:spPr>
            <a:xfrm flipH="1" rot="16200000">
              <a:off x="4156440" y="2952753"/>
              <a:ext cx="604000" cy="520690"/>
            </a:xfrm>
            <a:prstGeom prst="triangle">
              <a:avLst/>
            </a:prstGeom>
            <a:gradFill>
              <a:gsLst>
                <a:gs pos="0">
                  <a:srgbClr val="019CAA"/>
                </a:gs>
                <a:gs pos="100000">
                  <a:srgbClr val="306E7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6" name="TextBox 74">
            <a:extLst>
              <a:ext uri="{FF2B5EF4-FFF2-40B4-BE49-F238E27FC236}">
                <a16:creationId xmlns:a16="http://schemas.microsoft.com/office/drawing/2014/main" id="{4220BC86-951D-4C5C-B080-C3559765B902}"/>
              </a:ext>
            </a:extLst>
          </p:cNvPr>
          <p:cNvSpPr txBox="1"/>
          <p:nvPr/>
        </p:nvSpPr>
        <p:spPr>
          <a:xfrm>
            <a:off x="5279799" y="2685577"/>
            <a:ext cx="6481521" cy="1956816"/>
          </a:xfrm>
          <a:prstGeom prst="rect">
            <a:avLst/>
          </a:prstGeom>
          <a:noFill/>
        </p:spPr>
        <p:txBody>
          <a:bodyPr rtlCol="0" wrap="square">
            <a:spAutoFit/>
          </a:bodyPr>
          <a:lstStyle/>
          <a:p>
            <a:pPr algn="just" indent="-171450" marL="171450">
              <a:lnSpc>
                <a:spcPct val="170000"/>
              </a:lnSpc>
              <a:buFont charset="2" panose="05000000000000000000" pitchFamily="2" typeface="Wingdings"/>
              <a:buChar char="l"/>
            </a:pPr>
            <a:r>
              <a:rPr altLang="en-US" lang="zh-CN" sz="1200">
                <a:solidFill>
                  <a:schemeClr val="bg1"/>
                </a:solidFill>
                <a:cs typeface="+mn-ea"/>
                <a:sym typeface="+mn-lt"/>
              </a:rPr>
              <a:t>点击输入简要文字内容</a:t>
            </a:r>
          </a:p>
          <a:p>
            <a:pPr algn="just" indent="-171450" marL="171450">
              <a:lnSpc>
                <a:spcPct val="170000"/>
              </a:lnSpc>
              <a:buFont charset="2" panose="05000000000000000000" pitchFamily="2" typeface="Wingdings"/>
              <a:buChar char="l"/>
            </a:pPr>
            <a:r>
              <a:rPr altLang="en-US" lang="zh-CN" sz="1200">
                <a:solidFill>
                  <a:schemeClr val="bg1"/>
                </a:solidFill>
                <a:cs typeface="+mn-ea"/>
                <a:sym typeface="+mn-lt"/>
              </a:rPr>
              <a:t>文字内容需概括精炼，不用多余的文字修饰，</a:t>
            </a:r>
          </a:p>
          <a:p>
            <a:pPr algn="just" indent="-171450" marL="171450">
              <a:lnSpc>
                <a:spcPct val="170000"/>
              </a:lnSpc>
              <a:buFont charset="2" panose="05000000000000000000" pitchFamily="2" typeface="Wingdings"/>
              <a:buChar char="l"/>
            </a:pPr>
            <a:r>
              <a:rPr altLang="en-US" lang="zh-CN" sz="1200">
                <a:solidFill>
                  <a:schemeClr val="bg1"/>
                </a:solidFill>
                <a:cs typeface="+mn-ea"/>
                <a:sym typeface="+mn-lt"/>
              </a:rPr>
              <a:t>言简意赅的说明该项内容。点击输入简要文字内容，文字内容需概括</a:t>
            </a:r>
          </a:p>
          <a:p>
            <a:pPr algn="just" indent="-171450" marL="171450">
              <a:lnSpc>
                <a:spcPct val="170000"/>
              </a:lnSpc>
              <a:buFont charset="2" panose="05000000000000000000" pitchFamily="2" typeface="Wingdings"/>
              <a:buChar char="l"/>
            </a:pPr>
            <a:r>
              <a:rPr altLang="en-US" lang="zh-CN" sz="1200">
                <a:solidFill>
                  <a:schemeClr val="bg1"/>
                </a:solidFill>
                <a:cs typeface="+mn-ea"/>
                <a:sym typeface="+mn-lt"/>
              </a:rPr>
              <a:t>精炼，不用多余的文字修饰，言简意赅的说明该项内容。</a:t>
            </a:r>
          </a:p>
          <a:p>
            <a:pPr algn="just" indent="-171450" marL="171450">
              <a:lnSpc>
                <a:spcPct val="170000"/>
              </a:lnSpc>
              <a:buFont charset="2" panose="05000000000000000000" pitchFamily="2" typeface="Wingdings"/>
              <a:buChar char="l"/>
            </a:pPr>
            <a:r>
              <a:rPr altLang="en-US" lang="zh-CN" sz="1200">
                <a:solidFill>
                  <a:schemeClr val="bg1"/>
                </a:solidFill>
                <a:cs typeface="+mn-ea"/>
                <a:sym typeface="+mn-lt"/>
              </a:rPr>
              <a:t>点击输入简要文字内容，文字内容</a:t>
            </a:r>
          </a:p>
          <a:p>
            <a:pPr algn="just" indent="-171450" marL="171450">
              <a:lnSpc>
                <a:spcPct val="170000"/>
              </a:lnSpc>
              <a:buFont charset="2" panose="05000000000000000000" pitchFamily="2" typeface="Wingdings"/>
              <a:buChar char="l"/>
            </a:pPr>
            <a:r>
              <a:rPr altLang="en-US" lang="zh-CN" sz="1200">
                <a:solidFill>
                  <a:schemeClr val="bg1"/>
                </a:solidFill>
                <a:cs typeface="+mn-ea"/>
                <a:sym typeface="+mn-lt"/>
              </a:rPr>
              <a:t>需概括精炼，不用多余的文字修饰言简意赅的说明该项内容。</a:t>
            </a:r>
          </a:p>
        </p:txBody>
      </p:sp>
      <p:sp>
        <p:nvSpPr>
          <p:cNvPr id="47" name="TextBox 1">
            <a:extLst>
              <a:ext uri="{FF2B5EF4-FFF2-40B4-BE49-F238E27FC236}">
                <a16:creationId xmlns:a16="http://schemas.microsoft.com/office/drawing/2014/main" id="{D4A30C7B-ECC5-42C8-A442-1D1C2226B636}"/>
              </a:ext>
            </a:extLst>
          </p:cNvPr>
          <p:cNvSpPr txBox="1"/>
          <p:nvPr/>
        </p:nvSpPr>
        <p:spPr>
          <a:xfrm>
            <a:off x="5279921" y="2176531"/>
            <a:ext cx="5131176" cy="457200"/>
          </a:xfrm>
          <a:prstGeom prst="rect">
            <a:avLst/>
          </a:prstGeom>
          <a:noFill/>
        </p:spPr>
        <p:txBody>
          <a:bodyPr rtlCol="0" wrap="square">
            <a:spAutoFit/>
          </a:bodyPr>
          <a:lstStyle/>
          <a:p>
            <a:r>
              <a:rPr altLang="en-US" b="1" lang="zh-CN" smtClean="0" sz="2400">
                <a:solidFill>
                  <a:schemeClr val="bg1"/>
                </a:solidFill>
                <a:cs typeface="+mn-ea"/>
                <a:sym typeface="+mn-lt"/>
              </a:rPr>
              <a:t>阶段性工作述职报告</a:t>
            </a:r>
          </a:p>
        </p:txBody>
      </p:sp>
      <p:grpSp>
        <p:nvGrpSpPr>
          <p:cNvPr id="26" name="组合 25"/>
          <p:cNvGrpSpPr/>
          <p:nvPr/>
        </p:nvGrpSpPr>
        <p:grpSpPr>
          <a:xfrm>
            <a:off x="3320458" y="458741"/>
            <a:ext cx="5572519" cy="785143"/>
            <a:chOff x="1679798" y="438128"/>
            <a:chExt cx="5572519" cy="785143"/>
          </a:xfrm>
        </p:grpSpPr>
        <p:sp>
          <p:nvSpPr>
            <p:cNvPr id="27" name="文本框 26"/>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mtClean="0" sz="3200">
                  <a:solidFill>
                    <a:schemeClr val="tx1">
                      <a:lumMod val="85000"/>
                      <a:lumOff val="15000"/>
                    </a:schemeClr>
                  </a:solidFill>
                  <a:cs typeface="+mn-ea"/>
                  <a:sym typeface="+mn-lt"/>
                </a:rPr>
                <a:t>岗位工作概述</a:t>
              </a:r>
            </a:p>
          </p:txBody>
        </p:sp>
        <p:sp>
          <p:nvSpPr>
            <p:cNvPr id="28" name="文本框 27"/>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
        <p:nvSpPr>
          <p:cNvPr id="4" name="文本框 3"/>
          <p:cNvSpPr txBox="1"/>
          <p:nvPr/>
        </p:nvSpPr>
        <p:spPr>
          <a:xfrm>
            <a:off x="1038687" y="648070"/>
            <a:ext cx="1944210" cy="426720"/>
          </a:xfrm>
          <a:prstGeom prst="rect">
            <a:avLst/>
          </a:prstGeom>
          <a:noFill/>
        </p:spPr>
        <p:txBody>
          <a:bodyPr rtlCol="0" wrap="square">
            <a:spAutoFit/>
          </a:bodyPr>
          <a:lstStyle/>
          <a:p>
            <a:r>
              <a:rPr altLang="zh-CN" lang="en-US" sz="1100">
                <a:solidFill>
                  <a:srgbClr val="FFFFFF"/>
                </a:solidFill>
              </a:rPr>
              <a:t>https://www.youyedoc.com/</a:t>
            </a:r>
          </a:p>
        </p:txBody>
      </p:sp>
    </p:spTree>
    <p:extLst>
      <p:ext uri="{BB962C8B-B14F-4D97-AF65-F5344CB8AC3E}">
        <p14:creationId val="4185140351"/>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3"/>
                                        </p:tgtEl>
                                        <p:attrNameLst>
                                          <p:attrName>style.visibility</p:attrName>
                                        </p:attrNameLst>
                                      </p:cBhvr>
                                      <p:to>
                                        <p:strVal val="visible"/>
                                      </p:to>
                                    </p:set>
                                    <p:animEffect filter="wipe(left)" transition="in">
                                      <p:cBhvr>
                                        <p:cTn dur="500" id="7"/>
                                        <p:tgtEl>
                                          <p:spTgt spid="53"/>
                                        </p:tgtEl>
                                      </p:cBhvr>
                                    </p:animEffect>
                                  </p:childTnLst>
                                </p:cTn>
                              </p:par>
                              <p:par>
                                <p:cTn fill="hold" id="8" nodeType="withEffect" presetClass="entr" presetID="22" presetSubtype="2">
                                  <p:stCondLst>
                                    <p:cond delay="0"/>
                                  </p:stCondLst>
                                  <p:childTnLst>
                                    <p:set>
                                      <p:cBhvr>
                                        <p:cTn dur="1" fill="hold" id="9">
                                          <p:stCondLst>
                                            <p:cond delay="0"/>
                                          </p:stCondLst>
                                        </p:cTn>
                                        <p:tgtEl>
                                          <p:spTgt spid="64"/>
                                        </p:tgtEl>
                                        <p:attrNameLst>
                                          <p:attrName>style.visibility</p:attrName>
                                        </p:attrNameLst>
                                      </p:cBhvr>
                                      <p:to>
                                        <p:strVal val="visible"/>
                                      </p:to>
                                    </p:set>
                                    <p:animEffect filter="wipe(right)" transition="in">
                                      <p:cBhvr>
                                        <p:cTn dur="500" id="10"/>
                                        <p:tgtEl>
                                          <p:spTgt spid="64"/>
                                        </p:tgtEl>
                                      </p:cBhvr>
                                    </p:animEffect>
                                  </p:childTnLst>
                                </p:cTn>
                              </p:par>
                            </p:childTnLst>
                          </p:cTn>
                        </p:par>
                        <p:par>
                          <p:cTn fill="hold" id="11" nodeType="afterGroup">
                            <p:stCondLst>
                              <p:cond delay="500"/>
                            </p:stCondLst>
                            <p:childTnLst>
                              <p:par>
                                <p:cTn fill="hold" id="12" nodeType="afterEffect" presetClass="entr" presetID="2" presetSubtype="8">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additive="base">
                                        <p:cTn dur="500" fill="hold" id="14"/>
                                        <p:tgtEl>
                                          <p:spTgt spid="9"/>
                                        </p:tgtEl>
                                        <p:attrNameLst>
                                          <p:attrName>ppt_x</p:attrName>
                                        </p:attrNameLst>
                                      </p:cBhvr>
                                      <p:tavLst>
                                        <p:tav tm="0">
                                          <p:val>
                                            <p:strVal val="0-#ppt_w/2"/>
                                          </p:val>
                                        </p:tav>
                                        <p:tav tm="100000">
                                          <p:val>
                                            <p:strVal val="#ppt_x"/>
                                          </p:val>
                                        </p:tav>
                                      </p:tavLst>
                                    </p:anim>
                                    <p:anim calcmode="lin" valueType="num">
                                      <p:cBhvr additive="base">
                                        <p:cTn dur="500" fill="hold" id="15"/>
                                        <p:tgtEl>
                                          <p:spTgt spid="9"/>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1+#ppt_w/2"/>
                                          </p:val>
                                        </p:tav>
                                        <p:tav tm="100000">
                                          <p:val>
                                            <p:strVal val="#ppt_x"/>
                                          </p:val>
                                        </p:tav>
                                      </p:tavLst>
                                    </p:anim>
                                    <p:anim calcmode="lin" valueType="num">
                                      <p:cBhvr additive="base">
                                        <p:cTn dur="500" fill="hold" id="19"/>
                                        <p:tgtEl>
                                          <p:spTgt spid="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56" presetSubtype="0">
                                  <p:stCondLst>
                                    <p:cond delay="0"/>
                                  </p:stCondLst>
                                  <p:iterate type="lt">
                                    <p:tmPct val="10000"/>
                                  </p:iterate>
                                  <p:childTnLst>
                                    <p:set>
                                      <p:cBhvr>
                                        <p:cTn dur="1" fill="hold" id="22">
                                          <p:stCondLst>
                                            <p:cond delay="0"/>
                                          </p:stCondLst>
                                        </p:cTn>
                                        <p:tgtEl>
                                          <p:spTgt spid="47"/>
                                        </p:tgtEl>
                                        <p:attrNameLst>
                                          <p:attrName>style.visibility</p:attrName>
                                        </p:attrNameLst>
                                      </p:cBhvr>
                                      <p:to>
                                        <p:strVal val="visible"/>
                                      </p:to>
                                    </p:set>
                                    <p:anim by="(-#ppt_w*2)" calcmode="lin" valueType="num">
                                      <p:cBhvr rctx="PPT">
                                        <p:cTn autoRev="1" dur="250" fill="hold" id="23">
                                          <p:stCondLst>
                                            <p:cond delay="0"/>
                                          </p:stCondLst>
                                        </p:cTn>
                                        <p:tgtEl>
                                          <p:spTgt spid="47"/>
                                        </p:tgtEl>
                                        <p:attrNameLst>
                                          <p:attrName>ppt_w</p:attrName>
                                        </p:attrNameLst>
                                      </p:cBhvr>
                                    </p:anim>
                                    <p:anim by="(#ppt_w*0.50)" calcmode="lin" valueType="num">
                                      <p:cBhvr>
                                        <p:cTn autoRev="1" decel="50000" dur="250" fill="hold" id="24">
                                          <p:stCondLst>
                                            <p:cond delay="0"/>
                                          </p:stCondLst>
                                        </p:cTn>
                                        <p:tgtEl>
                                          <p:spTgt spid="47"/>
                                        </p:tgtEl>
                                        <p:attrNameLst>
                                          <p:attrName>ppt_x</p:attrName>
                                        </p:attrNameLst>
                                      </p:cBhvr>
                                    </p:anim>
                                    <p:anim calcmode="lin" from="(-#ppt_h/2)" to="(#ppt_y)" valueType="num">
                                      <p:cBhvr>
                                        <p:cTn dur="500" fill="hold" id="25">
                                          <p:stCondLst>
                                            <p:cond delay="0"/>
                                          </p:stCondLst>
                                        </p:cTn>
                                        <p:tgtEl>
                                          <p:spTgt spid="47"/>
                                        </p:tgtEl>
                                        <p:attrNameLst>
                                          <p:attrName>ppt_y</p:attrName>
                                        </p:attrNameLst>
                                      </p:cBhvr>
                                    </p:anim>
                                    <p:animRot by="21600000">
                                      <p:cBhvr>
                                        <p:cTn dur="500" fill="hold" id="26">
                                          <p:stCondLst>
                                            <p:cond delay="0"/>
                                          </p:stCondLst>
                                        </p:cTn>
                                        <p:tgtEl>
                                          <p:spTgt spid="47"/>
                                        </p:tgtEl>
                                        <p:attrNameLst>
                                          <p:attrName>r</p:attrName>
                                        </p:attrNameLst>
                                      </p:cBhvr>
                                    </p:animRot>
                                  </p:childTnLst>
                                </p:cTn>
                              </p:par>
                            </p:childTnLst>
                          </p:cTn>
                        </p:par>
                        <p:par>
                          <p:cTn fill="hold" id="27" nodeType="afterGroup">
                            <p:stCondLst>
                              <p:cond delay="1500"/>
                            </p:stCondLst>
                            <p:childTnLst>
                              <p:par>
                                <p:cTn fill="hold" grpId="0" id="28" nodeType="afterEffect" presetClass="entr" presetID="42" presetSubtype="0">
                                  <p:stCondLst>
                                    <p:cond delay="0"/>
                                  </p:stCondLst>
                                  <p:childTnLst>
                                    <p:set>
                                      <p:cBhvr>
                                        <p:cTn dur="1" fill="hold" id="29">
                                          <p:stCondLst>
                                            <p:cond delay="0"/>
                                          </p:stCondLst>
                                        </p:cTn>
                                        <p:tgtEl>
                                          <p:spTgt spid="46"/>
                                        </p:tgtEl>
                                        <p:attrNameLst>
                                          <p:attrName>style.visibility</p:attrName>
                                        </p:attrNameLst>
                                      </p:cBhvr>
                                      <p:to>
                                        <p:strVal val="visible"/>
                                      </p:to>
                                    </p:set>
                                    <p:animEffect filter="fade" transition="in">
                                      <p:cBhvr>
                                        <p:cTn dur="750" id="30"/>
                                        <p:tgtEl>
                                          <p:spTgt spid="46"/>
                                        </p:tgtEl>
                                      </p:cBhvr>
                                    </p:animEffect>
                                    <p:anim calcmode="lin" valueType="num">
                                      <p:cBhvr>
                                        <p:cTn dur="750" fill="hold" id="31"/>
                                        <p:tgtEl>
                                          <p:spTgt spid="46"/>
                                        </p:tgtEl>
                                        <p:attrNameLst>
                                          <p:attrName>ppt_x</p:attrName>
                                        </p:attrNameLst>
                                      </p:cBhvr>
                                      <p:tavLst>
                                        <p:tav tm="0">
                                          <p:val>
                                            <p:strVal val="#ppt_x"/>
                                          </p:val>
                                        </p:tav>
                                        <p:tav tm="100000">
                                          <p:val>
                                            <p:strVal val="#ppt_x"/>
                                          </p:val>
                                        </p:tav>
                                      </p:tavLst>
                                    </p:anim>
                                    <p:anim calcmode="lin" valueType="num">
                                      <p:cBhvr>
                                        <p:cTn dur="750" fill="hold" id="32"/>
                                        <p:tgtEl>
                                          <p:spTgt spid="46"/>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250"/>
                            </p:stCondLst>
                            <p:childTnLst>
                              <p:par>
                                <p:cTn fill="hold" grpId="0" id="34" nodeType="afterEffect" presetClass="entr" presetID="23" presetSubtype="32">
                                  <p:stCondLst>
                                    <p:cond delay="0"/>
                                  </p:stCondLst>
                                  <p:childTnLst>
                                    <p:set>
                                      <p:cBhvr>
                                        <p:cTn dur="1" fill="hold" id="35">
                                          <p:stCondLst>
                                            <p:cond delay="0"/>
                                          </p:stCondLst>
                                        </p:cTn>
                                        <p:tgtEl>
                                          <p:spTgt spid="60"/>
                                        </p:tgtEl>
                                        <p:attrNameLst>
                                          <p:attrName>style.visibility</p:attrName>
                                        </p:attrNameLst>
                                      </p:cBhvr>
                                      <p:to>
                                        <p:strVal val="visible"/>
                                      </p:to>
                                    </p:set>
                                    <p:anim calcmode="lin" valueType="num">
                                      <p:cBhvr>
                                        <p:cTn dur="500" fill="hold" id="36"/>
                                        <p:tgtEl>
                                          <p:spTgt spid="60"/>
                                        </p:tgtEl>
                                        <p:attrNameLst>
                                          <p:attrName>ppt_w</p:attrName>
                                        </p:attrNameLst>
                                      </p:cBhvr>
                                      <p:tavLst>
                                        <p:tav tm="0">
                                          <p:val>
                                            <p:strVal val="4*#ppt_w"/>
                                          </p:val>
                                        </p:tav>
                                        <p:tav tm="100000">
                                          <p:val>
                                            <p:strVal val="#ppt_w"/>
                                          </p:val>
                                        </p:tav>
                                      </p:tavLst>
                                    </p:anim>
                                    <p:anim calcmode="lin" valueType="num">
                                      <p:cBhvr>
                                        <p:cTn dur="500" fill="hold" id="37"/>
                                        <p:tgtEl>
                                          <p:spTgt spid="60"/>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2750"/>
                            </p:stCondLst>
                            <p:childTnLst>
                              <p:par>
                                <p:cTn fill="hold" grpId="0" id="39" nodeType="afterEffect" presetClass="entr" presetID="23" presetSubtype="32">
                                  <p:stCondLst>
                                    <p:cond delay="0"/>
                                  </p:stCondLst>
                                  <p:childTnLst>
                                    <p:set>
                                      <p:cBhvr>
                                        <p:cTn dur="1" fill="hold" id="40">
                                          <p:stCondLst>
                                            <p:cond delay="0"/>
                                          </p:stCondLst>
                                        </p:cTn>
                                        <p:tgtEl>
                                          <p:spTgt spid="61"/>
                                        </p:tgtEl>
                                        <p:attrNameLst>
                                          <p:attrName>style.visibility</p:attrName>
                                        </p:attrNameLst>
                                      </p:cBhvr>
                                      <p:to>
                                        <p:strVal val="visible"/>
                                      </p:to>
                                    </p:set>
                                    <p:anim calcmode="lin" valueType="num">
                                      <p:cBhvr>
                                        <p:cTn dur="500" fill="hold" id="41"/>
                                        <p:tgtEl>
                                          <p:spTgt spid="61"/>
                                        </p:tgtEl>
                                        <p:attrNameLst>
                                          <p:attrName>ppt_w</p:attrName>
                                        </p:attrNameLst>
                                      </p:cBhvr>
                                      <p:tavLst>
                                        <p:tav tm="0">
                                          <p:val>
                                            <p:strVal val="4*#ppt_w"/>
                                          </p:val>
                                        </p:tav>
                                        <p:tav tm="100000">
                                          <p:val>
                                            <p:strVal val="#ppt_w"/>
                                          </p:val>
                                        </p:tav>
                                      </p:tavLst>
                                    </p:anim>
                                    <p:anim calcmode="lin" valueType="num">
                                      <p:cBhvr>
                                        <p:cTn dur="500" fill="hold" id="42"/>
                                        <p:tgtEl>
                                          <p:spTgt spid="61"/>
                                        </p:tgtEl>
                                        <p:attrNameLst>
                                          <p:attrName>ppt_h</p:attrName>
                                        </p:attrNameLst>
                                      </p:cBhvr>
                                      <p:tavLst>
                                        <p:tav tm="0">
                                          <p:val>
                                            <p:strVal val="4*#ppt_h"/>
                                          </p:val>
                                        </p:tav>
                                        <p:tav tm="100000">
                                          <p:val>
                                            <p:strVal val="#ppt_h"/>
                                          </p:val>
                                        </p:tav>
                                      </p:tavLst>
                                    </p:anim>
                                  </p:childTnLst>
                                </p:cTn>
                              </p:par>
                            </p:childTnLst>
                          </p:cTn>
                        </p:par>
                        <p:par>
                          <p:cTn fill="hold" id="43" nodeType="afterGroup">
                            <p:stCondLst>
                              <p:cond delay="3250"/>
                            </p:stCondLst>
                            <p:childTnLst>
                              <p:par>
                                <p:cTn fill="hold" grpId="0" id="44" nodeType="afterEffect" presetClass="entr" presetID="23" presetSubtype="32">
                                  <p:stCondLst>
                                    <p:cond delay="0"/>
                                  </p:stCondLst>
                                  <p:childTnLst>
                                    <p:set>
                                      <p:cBhvr>
                                        <p:cTn dur="1" fill="hold" id="45">
                                          <p:stCondLst>
                                            <p:cond delay="0"/>
                                          </p:stCondLst>
                                        </p:cTn>
                                        <p:tgtEl>
                                          <p:spTgt spid="62"/>
                                        </p:tgtEl>
                                        <p:attrNameLst>
                                          <p:attrName>style.visibility</p:attrName>
                                        </p:attrNameLst>
                                      </p:cBhvr>
                                      <p:to>
                                        <p:strVal val="visible"/>
                                      </p:to>
                                    </p:set>
                                    <p:anim calcmode="lin" valueType="num">
                                      <p:cBhvr>
                                        <p:cTn dur="500" fill="hold" id="46"/>
                                        <p:tgtEl>
                                          <p:spTgt spid="62"/>
                                        </p:tgtEl>
                                        <p:attrNameLst>
                                          <p:attrName>ppt_w</p:attrName>
                                        </p:attrNameLst>
                                      </p:cBhvr>
                                      <p:tavLst>
                                        <p:tav tm="0">
                                          <p:val>
                                            <p:strVal val="4*#ppt_w"/>
                                          </p:val>
                                        </p:tav>
                                        <p:tav tm="100000">
                                          <p:val>
                                            <p:strVal val="#ppt_w"/>
                                          </p:val>
                                        </p:tav>
                                      </p:tavLst>
                                    </p:anim>
                                    <p:anim calcmode="lin" valueType="num">
                                      <p:cBhvr>
                                        <p:cTn dur="500" fill="hold" id="47"/>
                                        <p:tgtEl>
                                          <p:spTgt spid="62"/>
                                        </p:tgtEl>
                                        <p:attrNameLst>
                                          <p:attrName>ppt_h</p:attrName>
                                        </p:attrNameLst>
                                      </p:cBhvr>
                                      <p:tavLst>
                                        <p:tav tm="0">
                                          <p:val>
                                            <p:strVal val="4*#ppt_h"/>
                                          </p:val>
                                        </p:tav>
                                        <p:tav tm="100000">
                                          <p:val>
                                            <p:strVal val="#ppt_h"/>
                                          </p:val>
                                        </p:tav>
                                      </p:tavLst>
                                    </p:anim>
                                  </p:childTnLst>
                                </p:cTn>
                              </p:par>
                            </p:childTnLst>
                          </p:cTn>
                        </p:par>
                        <p:par>
                          <p:cTn fill="hold" id="48" nodeType="afterGroup">
                            <p:stCondLst>
                              <p:cond delay="3750"/>
                            </p:stCondLst>
                            <p:childTnLst>
                              <p:par>
                                <p:cTn fill="hold" grpId="0" id="49" nodeType="afterEffect" presetClass="entr" presetID="23" presetSubtype="32">
                                  <p:stCondLst>
                                    <p:cond delay="0"/>
                                  </p:stCondLst>
                                  <p:childTnLst>
                                    <p:set>
                                      <p:cBhvr>
                                        <p:cTn dur="1" fill="hold" id="50">
                                          <p:stCondLst>
                                            <p:cond delay="0"/>
                                          </p:stCondLst>
                                        </p:cTn>
                                        <p:tgtEl>
                                          <p:spTgt spid="63"/>
                                        </p:tgtEl>
                                        <p:attrNameLst>
                                          <p:attrName>style.visibility</p:attrName>
                                        </p:attrNameLst>
                                      </p:cBhvr>
                                      <p:to>
                                        <p:strVal val="visible"/>
                                      </p:to>
                                    </p:set>
                                    <p:anim calcmode="lin" valueType="num">
                                      <p:cBhvr>
                                        <p:cTn dur="500" fill="hold" id="51"/>
                                        <p:tgtEl>
                                          <p:spTgt spid="63"/>
                                        </p:tgtEl>
                                        <p:attrNameLst>
                                          <p:attrName>ppt_w</p:attrName>
                                        </p:attrNameLst>
                                      </p:cBhvr>
                                      <p:tavLst>
                                        <p:tav tm="0">
                                          <p:val>
                                            <p:strVal val="4*#ppt_w"/>
                                          </p:val>
                                        </p:tav>
                                        <p:tav tm="100000">
                                          <p:val>
                                            <p:strVal val="#ppt_w"/>
                                          </p:val>
                                        </p:tav>
                                      </p:tavLst>
                                    </p:anim>
                                    <p:anim calcmode="lin" valueType="num">
                                      <p:cBhvr>
                                        <p:cTn dur="500" fill="hold" id="52"/>
                                        <p:tgtEl>
                                          <p:spTgt spid="63"/>
                                        </p:tgtEl>
                                        <p:attrNameLst>
                                          <p:attrName>ppt_h</p:attrName>
                                        </p:attrNameLst>
                                      </p:cBhvr>
                                      <p:tavLst>
                                        <p:tav tm="0">
                                          <p:val>
                                            <p:strVal val="4*#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2"/>
      <p:bldP grpId="0" spid="63"/>
      <p:bldP grpId="0" spid="46"/>
      <p:bldP grpId="0" spid="4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055386" y="3226526"/>
            <a:ext cx="1946456" cy="2481943"/>
            <a:chOff x="1055386" y="2468880"/>
            <a:chExt cx="1946456" cy="2481943"/>
          </a:xfrm>
          <a:effectLst>
            <a:outerShdw algn="tl" blurRad="101600" dir="2700000" dist="38100" rotWithShape="0">
              <a:prstClr val="black">
                <a:alpha val="25000"/>
              </a:prstClr>
            </a:outerShdw>
          </a:effectLst>
        </p:grpSpPr>
        <p:sp>
          <p:nvSpPr>
            <p:cNvPr id="2" name="矩形 1"/>
            <p:cNvSpPr/>
            <p:nvPr/>
          </p:nvSpPr>
          <p:spPr>
            <a:xfrm>
              <a:off x="1055386" y="2468880"/>
              <a:ext cx="1946456" cy="1711234"/>
            </a:xfrm>
            <a:prstGeom prst="rect">
              <a:avLst/>
            </a:prstGeom>
            <a:blipFill dpi="0" rotWithShape="1">
              <a:blip r:embed="rId2">
                <a:extLst>
                  <a:ext uri="{28A0092B-C50C-407E-A947-70E740481C1C}">
                    <a14:useLocalDpi val="0"/>
                  </a:ext>
                </a:extLst>
              </a:blip>
              <a:stretch>
                <a:fillRect l="-15937" r="-159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矩形 18"/>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lvl="0">
                <a:defRPr/>
              </a:pPr>
              <a:r>
                <a:rPr altLang="en-US" lang="zh-CN">
                  <a:solidFill>
                    <a:schemeClr val="bg1"/>
                  </a:solidFill>
                  <a:cs typeface="+mn-ea"/>
                  <a:sym typeface="+mn-lt"/>
                </a:rPr>
                <a:t>售前咨询</a:t>
              </a:r>
            </a:p>
          </p:txBody>
        </p:sp>
      </p:grpSp>
      <p:grpSp>
        <p:nvGrpSpPr>
          <p:cNvPr id="20" name="组合 19"/>
          <p:cNvGrpSpPr/>
          <p:nvPr/>
        </p:nvGrpSpPr>
        <p:grpSpPr>
          <a:xfrm>
            <a:off x="3811649" y="3226526"/>
            <a:ext cx="1946456" cy="2481943"/>
            <a:chOff x="1055386" y="2468880"/>
            <a:chExt cx="1946456" cy="2481943"/>
          </a:xfrm>
          <a:effectLst>
            <a:outerShdw algn="tl" blurRad="101600" dir="2700000" dist="38100" rotWithShape="0">
              <a:prstClr val="black">
                <a:alpha val="25000"/>
              </a:prstClr>
            </a:outerShdw>
          </a:effectLst>
        </p:grpSpPr>
        <p:sp>
          <p:nvSpPr>
            <p:cNvPr id="21" name="矩形 20"/>
            <p:cNvSpPr/>
            <p:nvPr/>
          </p:nvSpPr>
          <p:spPr>
            <a:xfrm>
              <a:off x="1055386" y="2468880"/>
              <a:ext cx="1946456" cy="1711234"/>
            </a:xfrm>
            <a:prstGeom prst="rect">
              <a:avLst/>
            </a:prstGeom>
            <a:blipFill dpi="0" rotWithShape="1">
              <a:blip r:embed="rId3">
                <a:extLst>
                  <a:ext uri="{28A0092B-C50C-407E-A947-70E740481C1C}">
                    <a14:useLocalDpi val="0"/>
                  </a:ext>
                </a:extLst>
              </a:blip>
              <a:stretch>
                <a:fillRect l="-37915" r="-379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矩形 21"/>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lvl="0">
                <a:defRPr/>
              </a:pPr>
              <a:r>
                <a:rPr altLang="en-US" lang="zh-CN" smtClean="0">
                  <a:solidFill>
                    <a:schemeClr val="bg1"/>
                  </a:solidFill>
                  <a:cs typeface="+mn-ea"/>
                  <a:sym typeface="+mn-lt"/>
                </a:rPr>
                <a:t>项目管理</a:t>
              </a:r>
            </a:p>
          </p:txBody>
        </p:sp>
      </p:grpSp>
      <p:grpSp>
        <p:nvGrpSpPr>
          <p:cNvPr id="23" name="组合 22"/>
          <p:cNvGrpSpPr/>
          <p:nvPr/>
        </p:nvGrpSpPr>
        <p:grpSpPr>
          <a:xfrm>
            <a:off x="6567912" y="3226526"/>
            <a:ext cx="1946456" cy="2481943"/>
            <a:chOff x="1055386" y="2468880"/>
            <a:chExt cx="1946456" cy="2481943"/>
          </a:xfrm>
          <a:effectLst>
            <a:outerShdw algn="tl" blurRad="101600" dir="2700000" dist="38100" rotWithShape="0">
              <a:prstClr val="black">
                <a:alpha val="25000"/>
              </a:prstClr>
            </a:outerShdw>
          </a:effectLst>
        </p:grpSpPr>
        <p:sp>
          <p:nvSpPr>
            <p:cNvPr id="24" name="矩形 23"/>
            <p:cNvSpPr/>
            <p:nvPr/>
          </p:nvSpPr>
          <p:spPr>
            <a:xfrm>
              <a:off x="1055386" y="2468880"/>
              <a:ext cx="1946456" cy="1711234"/>
            </a:xfrm>
            <a:prstGeom prst="rect">
              <a:avLst/>
            </a:prstGeom>
            <a:blipFill dpi="0" rotWithShape="1">
              <a:blip r:embed="rId4">
                <a:extLst>
                  <a:ext uri="{28A0092B-C50C-407E-A947-70E740481C1C}">
                    <a14:useLocalDpi val="0"/>
                  </a:ext>
                </a:extLst>
              </a:blip>
              <a:stretch>
                <a:fillRect l="-15937" r="-159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矩形 24"/>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lvl="0">
                <a:defRPr/>
              </a:pPr>
              <a:r>
                <a:rPr altLang="en-US" lang="zh-CN" smtClean="0">
                  <a:solidFill>
                    <a:schemeClr val="bg1"/>
                  </a:solidFill>
                  <a:cs typeface="+mn-ea"/>
                  <a:sym typeface="+mn-lt"/>
                </a:rPr>
                <a:t>市场营销</a:t>
              </a:r>
            </a:p>
          </p:txBody>
        </p:sp>
      </p:grpSp>
      <p:grpSp>
        <p:nvGrpSpPr>
          <p:cNvPr id="26" name="组合 25"/>
          <p:cNvGrpSpPr/>
          <p:nvPr/>
        </p:nvGrpSpPr>
        <p:grpSpPr>
          <a:xfrm>
            <a:off x="9324175" y="3226526"/>
            <a:ext cx="1946456" cy="2481943"/>
            <a:chOff x="1055386" y="2468880"/>
            <a:chExt cx="1946456" cy="2481943"/>
          </a:xfrm>
          <a:effectLst>
            <a:outerShdw algn="tl" blurRad="101600" dir="2700000" dist="38100" rotWithShape="0">
              <a:prstClr val="black">
                <a:alpha val="25000"/>
              </a:prstClr>
            </a:outerShdw>
          </a:effectLst>
        </p:grpSpPr>
        <p:sp>
          <p:nvSpPr>
            <p:cNvPr id="27" name="矩形 26"/>
            <p:cNvSpPr/>
            <p:nvPr/>
          </p:nvSpPr>
          <p:spPr>
            <a:xfrm>
              <a:off x="1055386" y="2468880"/>
              <a:ext cx="1946456" cy="1711234"/>
            </a:xfrm>
            <a:prstGeom prst="rect">
              <a:avLst/>
            </a:prstGeom>
            <a:blipFill dpi="0" rotWithShape="1">
              <a:blip r:embed="rId5">
                <a:extLst>
                  <a:ext uri="{28A0092B-C50C-407E-A947-70E740481C1C}">
                    <a14:useLocalDpi val="0"/>
                  </a:ext>
                </a:extLst>
              </a:blip>
              <a:stretch>
                <a:fillRect l="-22507" r="-225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矩形 27"/>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lvl="0">
                <a:defRPr/>
              </a:pPr>
              <a:r>
                <a:rPr altLang="en-US" lang="zh-CN">
                  <a:solidFill>
                    <a:schemeClr val="bg1"/>
                  </a:solidFill>
                  <a:cs typeface="+mn-ea"/>
                  <a:sym typeface="+mn-lt"/>
                </a:rPr>
                <a:t>售后回访</a:t>
              </a:r>
            </a:p>
          </p:txBody>
        </p:sp>
      </p:grpSp>
      <p:sp>
        <p:nvSpPr>
          <p:cNvPr id="29" name="矩形 28">
            <a:extLst>
              <a:ext uri="{FF2B5EF4-FFF2-40B4-BE49-F238E27FC236}">
                <a16:creationId xmlns:a16="http://schemas.microsoft.com/office/drawing/2014/main" id="{C4D6F3A9-2A45-42D5-8CF0-E1028620FD2C}"/>
              </a:ext>
            </a:extLst>
          </p:cNvPr>
          <p:cNvSpPr/>
          <p:nvPr/>
        </p:nvSpPr>
        <p:spPr>
          <a:xfrm>
            <a:off x="1080450" y="2237539"/>
            <a:ext cx="10244779" cy="640080"/>
          </a:xfrm>
          <a:prstGeom prst="rect">
            <a:avLst/>
          </a:prstGeom>
        </p:spPr>
        <p:txBody>
          <a:bodyPr wrap="square">
            <a:spAutoFit/>
          </a:bodyPr>
          <a:lstStyle/>
          <a:p>
            <a:pPr algn="just" fontAlgn="base">
              <a:lnSpc>
                <a:spcPct val="150000"/>
              </a:lnSpc>
              <a:spcBef>
                <a:spcPct val="0"/>
              </a:spcBef>
              <a:spcAft>
                <a:spcPct val="0"/>
              </a:spcAft>
            </a:pPr>
            <a:r>
              <a:rPr altLang="en-US" lang="zh-CN" smtClean="0" sz="1200">
                <a:solidFill>
                  <a:schemeClr val="tx1">
                    <a:lumMod val="50000"/>
                    <a:lumOff val="50000"/>
                  </a:schemeClr>
                </a:solidFill>
                <a:cs typeface="+mn-ea"/>
                <a:sym typeface="+mn-lt"/>
              </a:rPr>
              <a:t>微笑是一种国际礼仪，是唯一一种不分国籍的通用语言。能充分体现一个人的热情、修养和魅力。是最能赋予人好感，增加友善和沟通，愉悦心情的表现方式。微笑是一种国际礼仪，是唯一一种不分国籍的通用语言。能充分体现一个人的热情、修养和魅力。</a:t>
            </a:r>
          </a:p>
        </p:txBody>
      </p:sp>
      <p:grpSp>
        <p:nvGrpSpPr>
          <p:cNvPr id="16" name="组合 15"/>
          <p:cNvGrpSpPr/>
          <p:nvPr/>
        </p:nvGrpSpPr>
        <p:grpSpPr>
          <a:xfrm>
            <a:off x="3320458" y="458741"/>
            <a:ext cx="5572519" cy="785143"/>
            <a:chOff x="1679798" y="438128"/>
            <a:chExt cx="5572519" cy="785143"/>
          </a:xfrm>
        </p:grpSpPr>
        <p:sp>
          <p:nvSpPr>
            <p:cNvPr id="17" name="文本框 16"/>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mtClean="0" sz="3200">
                  <a:solidFill>
                    <a:schemeClr val="tx1">
                      <a:lumMod val="85000"/>
                      <a:lumOff val="15000"/>
                    </a:schemeClr>
                  </a:solidFill>
                  <a:cs typeface="+mn-ea"/>
                  <a:sym typeface="+mn-lt"/>
                </a:rPr>
                <a:t>岗位工作概述</a:t>
              </a:r>
            </a:p>
          </p:txBody>
        </p:sp>
        <p:sp>
          <p:nvSpPr>
            <p:cNvPr id="18" name="文本框 17"/>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695582181"/>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wd">
                                    <p:tmPct val="3146"/>
                                  </p:iterate>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ppt_w</p:attrName>
                                        </p:attrNameLst>
                                      </p:cBhvr>
                                      <p:tavLst>
                                        <p:tav tm="0">
                                          <p:val>
                                            <p:fltVal val="0"/>
                                          </p:val>
                                        </p:tav>
                                        <p:tav tm="100000">
                                          <p:val>
                                            <p:strVal val="#ppt_w"/>
                                          </p:val>
                                        </p:tav>
                                      </p:tavLst>
                                    </p:anim>
                                    <p:anim calcmode="lin" valueType="num">
                                      <p:cBhvr>
                                        <p:cTn dur="500" fill="hold" id="8"/>
                                        <p:tgtEl>
                                          <p:spTgt spid="29"/>
                                        </p:tgtEl>
                                        <p:attrNameLst>
                                          <p:attrName>ppt_h</p:attrName>
                                        </p:attrNameLst>
                                      </p:cBhvr>
                                      <p:tavLst>
                                        <p:tav tm="0">
                                          <p:val>
                                            <p:fltVal val="0"/>
                                          </p:val>
                                        </p:tav>
                                        <p:tav tm="100000">
                                          <p:val>
                                            <p:strVal val="#ppt_h"/>
                                          </p:val>
                                        </p:tav>
                                      </p:tavLst>
                                    </p:anim>
                                    <p:animEffect filter="fade" transition="in">
                                      <p:cBhvr>
                                        <p:cTn dur="500" id="9"/>
                                        <p:tgtEl>
                                          <p:spTgt spid="29"/>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ppt_x"/>
                                          </p:val>
                                        </p:tav>
                                        <p:tav tm="100000">
                                          <p:val>
                                            <p:strVal val="#ppt_x"/>
                                          </p:val>
                                        </p:tav>
                                      </p:tavLst>
                                    </p:anim>
                                    <p:anim calcmode="lin" valueType="num">
                                      <p:cBhvr additive="base">
                                        <p:cTn dur="500" fill="hold" id="14"/>
                                        <p:tgtEl>
                                          <p:spTgt spid="3"/>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4">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500" fill="hold" id="18"/>
                                        <p:tgtEl>
                                          <p:spTgt spid="20"/>
                                        </p:tgtEl>
                                        <p:attrNameLst>
                                          <p:attrName>ppt_x</p:attrName>
                                        </p:attrNameLst>
                                      </p:cBhvr>
                                      <p:tavLst>
                                        <p:tav tm="0">
                                          <p:val>
                                            <p:strVal val="#ppt_x"/>
                                          </p:val>
                                        </p:tav>
                                        <p:tav tm="100000">
                                          <p:val>
                                            <p:strVal val="#ppt_x"/>
                                          </p:val>
                                        </p:tav>
                                      </p:tavLst>
                                    </p:anim>
                                    <p:anim calcmode="lin" valueType="num">
                                      <p:cBhvr additive="base">
                                        <p:cTn dur="500" fill="hold" id="19"/>
                                        <p:tgtEl>
                                          <p:spTgt spid="20"/>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4">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500" fill="hold" id="23"/>
                                        <p:tgtEl>
                                          <p:spTgt spid="23"/>
                                        </p:tgtEl>
                                        <p:attrNameLst>
                                          <p:attrName>ppt_x</p:attrName>
                                        </p:attrNameLst>
                                      </p:cBhvr>
                                      <p:tavLst>
                                        <p:tav tm="0">
                                          <p:val>
                                            <p:strVal val="#ppt_x"/>
                                          </p:val>
                                        </p:tav>
                                        <p:tav tm="100000">
                                          <p:val>
                                            <p:strVal val="#ppt_x"/>
                                          </p:val>
                                        </p:tav>
                                      </p:tavLst>
                                    </p:anim>
                                    <p:anim calcmode="lin" valueType="num">
                                      <p:cBhvr additive="base">
                                        <p:cTn dur="500" fill="hold" id="24"/>
                                        <p:tgtEl>
                                          <p:spTgt spid="23"/>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4">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additive="base">
                                        <p:cTn dur="500" fill="hold" id="28"/>
                                        <p:tgtEl>
                                          <p:spTgt spid="26"/>
                                        </p:tgtEl>
                                        <p:attrNameLst>
                                          <p:attrName>ppt_x</p:attrName>
                                        </p:attrNameLst>
                                      </p:cBhvr>
                                      <p:tavLst>
                                        <p:tav tm="0">
                                          <p:val>
                                            <p:strVal val="#ppt_x"/>
                                          </p:val>
                                        </p:tav>
                                        <p:tav tm="100000">
                                          <p:val>
                                            <p:strVal val="#ppt_x"/>
                                          </p:val>
                                        </p:tav>
                                      </p:tavLst>
                                    </p:anim>
                                    <p:anim calcmode="lin" valueType="num">
                                      <p:cBhvr additive="base">
                                        <p:cTn dur="500" fill="hold" id="29"/>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1925053"/>
            <a:ext cx="12192000" cy="3753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椭圆 4"/>
          <p:cNvSpPr/>
          <p:nvPr/>
        </p:nvSpPr>
        <p:spPr>
          <a:xfrm>
            <a:off x="1684419" y="2245895"/>
            <a:ext cx="2919663" cy="2919663"/>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椭圆 6"/>
          <p:cNvSpPr/>
          <p:nvPr/>
        </p:nvSpPr>
        <p:spPr>
          <a:xfrm>
            <a:off x="1219199" y="3064042"/>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9" name="组合 8"/>
          <p:cNvGrpSpPr/>
          <p:nvPr/>
        </p:nvGrpSpPr>
        <p:grpSpPr>
          <a:xfrm>
            <a:off x="5725550" y="2349427"/>
            <a:ext cx="2423839" cy="1140202"/>
            <a:chOff x="8143731" y="1931262"/>
            <a:chExt cx="2423839" cy="1140202"/>
          </a:xfrm>
        </p:grpSpPr>
        <p:cxnSp>
          <p:nvCxnSpPr>
            <p:cNvPr id="10" name="直接连接符 9"/>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503E0C68-DA60-417A-94AF-3E2A39D1D51A}"/>
                </a:ext>
              </a:extLst>
            </p:cNvPr>
            <p:cNvSpPr txBox="1"/>
            <p:nvPr/>
          </p:nvSpPr>
          <p:spPr>
            <a:xfrm>
              <a:off x="8143732" y="2378967"/>
              <a:ext cx="2423839" cy="685800"/>
            </a:xfrm>
            <a:prstGeom prst="rect">
              <a:avLst/>
            </a:prstGeom>
            <a:noFill/>
          </p:spPr>
          <p:txBody>
            <a:bodyPr rtlCol="0" wrap="square">
              <a:spAutoFit/>
            </a:bodyPr>
            <a:lstStyle/>
            <a:p>
              <a:pPr algn="just">
                <a:lnSpc>
                  <a:spcPct val="130000"/>
                </a:lnSpc>
              </a:pPr>
              <a:r>
                <a:rPr altLang="en-US" lang="zh-CN" sz="1000">
                  <a:solidFill>
                    <a:srgbClr val="686769"/>
                  </a:solidFill>
                  <a:cs typeface="+mn-ea"/>
                  <a:sym typeface="+mn-lt"/>
                </a:rPr>
                <a:t>点击输入简要文字解说，解说文字尽量概括精炼，不用多余的文字修饰简洁精准点击输入简要文字解说解说</a:t>
              </a:r>
            </a:p>
          </p:txBody>
        </p:sp>
        <p:sp>
          <p:nvSpPr>
            <p:cNvPr id="12" name="TextBox 7">
              <a:extLst>
                <a:ext uri="{FF2B5EF4-FFF2-40B4-BE49-F238E27FC236}">
                  <a16:creationId xmlns:a16="http://schemas.microsoft.com/office/drawing/2014/main" id="{8DE6CD62-A5CF-42EF-B6BB-0447C20B7252}"/>
                </a:ext>
              </a:extLst>
            </p:cNvPr>
            <p:cNvSpPr txBox="1"/>
            <p:nvPr/>
          </p:nvSpPr>
          <p:spPr>
            <a:xfrm>
              <a:off x="8143731" y="1931262"/>
              <a:ext cx="1323439" cy="368808"/>
            </a:xfrm>
            <a:prstGeom prst="rect">
              <a:avLst/>
            </a:prstGeom>
            <a:noFill/>
          </p:spPr>
          <p:txBody>
            <a:bodyPr rtlCol="0" wrap="square">
              <a:spAutoFit/>
            </a:bodyPr>
            <a:lstStyle/>
            <a:p>
              <a:pPr>
                <a:lnSpc>
                  <a:spcPct val="130000"/>
                </a:lnSpc>
              </a:pPr>
              <a:r>
                <a:rPr altLang="en-US" lang="zh-CN" smtClean="0" sz="1400">
                  <a:solidFill>
                    <a:srgbClr val="4F4D50"/>
                  </a:solidFill>
                  <a:cs typeface="+mn-ea"/>
                  <a:sym typeface="+mn-lt"/>
                </a:rPr>
                <a:t>需求类别一</a:t>
              </a:r>
            </a:p>
          </p:txBody>
        </p:sp>
      </p:grpSp>
      <p:grpSp>
        <p:nvGrpSpPr>
          <p:cNvPr id="13" name="组合 12"/>
          <p:cNvGrpSpPr/>
          <p:nvPr/>
        </p:nvGrpSpPr>
        <p:grpSpPr>
          <a:xfrm>
            <a:off x="5725550" y="4092910"/>
            <a:ext cx="2423839" cy="1140202"/>
            <a:chOff x="8143731" y="1931262"/>
            <a:chExt cx="2423839" cy="1140202"/>
          </a:xfrm>
        </p:grpSpPr>
        <p:cxnSp>
          <p:nvCxnSpPr>
            <p:cNvPr id="14" name="直接连接符 13"/>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03E0C68-DA60-417A-94AF-3E2A39D1D51A}"/>
                </a:ext>
              </a:extLst>
            </p:cNvPr>
            <p:cNvSpPr txBox="1"/>
            <p:nvPr/>
          </p:nvSpPr>
          <p:spPr>
            <a:xfrm>
              <a:off x="8143732" y="2378967"/>
              <a:ext cx="2423839" cy="685800"/>
            </a:xfrm>
            <a:prstGeom prst="rect">
              <a:avLst/>
            </a:prstGeom>
            <a:noFill/>
          </p:spPr>
          <p:txBody>
            <a:bodyPr rtlCol="0" wrap="square">
              <a:spAutoFit/>
            </a:bodyPr>
            <a:lstStyle/>
            <a:p>
              <a:pPr algn="just">
                <a:lnSpc>
                  <a:spcPct val="130000"/>
                </a:lnSpc>
              </a:pPr>
              <a:r>
                <a:rPr altLang="en-US" lang="zh-CN" sz="1000">
                  <a:solidFill>
                    <a:srgbClr val="686769"/>
                  </a:solidFill>
                  <a:cs typeface="+mn-ea"/>
                  <a:sym typeface="+mn-lt"/>
                </a:rPr>
                <a:t>点击输入简要文字解说，解说文字尽量概括精炼，不用多余的文字修饰简洁精准点击输入简要文字解说解说</a:t>
              </a:r>
            </a:p>
          </p:txBody>
        </p:sp>
        <p:sp>
          <p:nvSpPr>
            <p:cNvPr id="16" name="TextBox 7">
              <a:extLst>
                <a:ext uri="{FF2B5EF4-FFF2-40B4-BE49-F238E27FC236}">
                  <a16:creationId xmlns:a16="http://schemas.microsoft.com/office/drawing/2014/main" id="{8DE6CD62-A5CF-42EF-B6BB-0447C20B7252}"/>
                </a:ext>
              </a:extLst>
            </p:cNvPr>
            <p:cNvSpPr txBox="1"/>
            <p:nvPr/>
          </p:nvSpPr>
          <p:spPr>
            <a:xfrm>
              <a:off x="8143731" y="1931263"/>
              <a:ext cx="1323439" cy="368808"/>
            </a:xfrm>
            <a:prstGeom prst="rect">
              <a:avLst/>
            </a:prstGeom>
            <a:noFill/>
          </p:spPr>
          <p:txBody>
            <a:bodyPr rtlCol="0" wrap="square">
              <a:spAutoFit/>
            </a:bodyPr>
            <a:lstStyle/>
            <a:p>
              <a:pPr>
                <a:lnSpc>
                  <a:spcPct val="130000"/>
                </a:lnSpc>
              </a:pPr>
              <a:r>
                <a:rPr altLang="en-US" lang="zh-CN" smtClean="0" sz="1400">
                  <a:solidFill>
                    <a:srgbClr val="4F4D50"/>
                  </a:solidFill>
                  <a:cs typeface="+mn-ea"/>
                  <a:sym typeface="+mn-lt"/>
                </a:rPr>
                <a:t>需求类别一</a:t>
              </a:r>
            </a:p>
          </p:txBody>
        </p:sp>
      </p:grpSp>
      <p:grpSp>
        <p:nvGrpSpPr>
          <p:cNvPr id="17" name="组合 16"/>
          <p:cNvGrpSpPr/>
          <p:nvPr/>
        </p:nvGrpSpPr>
        <p:grpSpPr>
          <a:xfrm>
            <a:off x="8820936" y="2349427"/>
            <a:ext cx="2423839" cy="1140202"/>
            <a:chOff x="8143731" y="1931262"/>
            <a:chExt cx="2423839" cy="1140202"/>
          </a:xfrm>
        </p:grpSpPr>
        <p:cxnSp>
          <p:nvCxnSpPr>
            <p:cNvPr id="18" name="直接连接符 17"/>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503E0C68-DA60-417A-94AF-3E2A39D1D51A}"/>
                </a:ext>
              </a:extLst>
            </p:cNvPr>
            <p:cNvSpPr txBox="1"/>
            <p:nvPr/>
          </p:nvSpPr>
          <p:spPr>
            <a:xfrm>
              <a:off x="8143730" y="2378967"/>
              <a:ext cx="2423839" cy="685800"/>
            </a:xfrm>
            <a:prstGeom prst="rect">
              <a:avLst/>
            </a:prstGeom>
            <a:noFill/>
          </p:spPr>
          <p:txBody>
            <a:bodyPr rtlCol="0" wrap="square">
              <a:spAutoFit/>
            </a:bodyPr>
            <a:lstStyle/>
            <a:p>
              <a:pPr algn="just">
                <a:lnSpc>
                  <a:spcPct val="130000"/>
                </a:lnSpc>
              </a:pPr>
              <a:r>
                <a:rPr altLang="en-US" lang="zh-CN" sz="1000">
                  <a:solidFill>
                    <a:srgbClr val="686769"/>
                  </a:solidFill>
                  <a:cs typeface="+mn-ea"/>
                  <a:sym typeface="+mn-lt"/>
                </a:rPr>
                <a:t>点击输入简要文字解说，解说文字尽量概括精炼，不用多余的文字修饰简洁精准点击输入简要文字解说解说</a:t>
              </a:r>
            </a:p>
          </p:txBody>
        </p:sp>
        <p:sp>
          <p:nvSpPr>
            <p:cNvPr id="20" name="TextBox 7">
              <a:extLst>
                <a:ext uri="{FF2B5EF4-FFF2-40B4-BE49-F238E27FC236}">
                  <a16:creationId xmlns:a16="http://schemas.microsoft.com/office/drawing/2014/main" id="{8DE6CD62-A5CF-42EF-B6BB-0447C20B7252}"/>
                </a:ext>
              </a:extLst>
            </p:cNvPr>
            <p:cNvSpPr txBox="1"/>
            <p:nvPr/>
          </p:nvSpPr>
          <p:spPr>
            <a:xfrm>
              <a:off x="8143731" y="1931262"/>
              <a:ext cx="1323439" cy="368808"/>
            </a:xfrm>
            <a:prstGeom prst="rect">
              <a:avLst/>
            </a:prstGeom>
            <a:noFill/>
          </p:spPr>
          <p:txBody>
            <a:bodyPr rtlCol="0" wrap="square">
              <a:spAutoFit/>
            </a:bodyPr>
            <a:lstStyle/>
            <a:p>
              <a:pPr>
                <a:lnSpc>
                  <a:spcPct val="130000"/>
                </a:lnSpc>
              </a:pPr>
              <a:r>
                <a:rPr altLang="en-US" lang="zh-CN" smtClean="0" sz="1400">
                  <a:solidFill>
                    <a:srgbClr val="4F4D50"/>
                  </a:solidFill>
                  <a:cs typeface="+mn-ea"/>
                  <a:sym typeface="+mn-lt"/>
                </a:rPr>
                <a:t>需求类别一</a:t>
              </a:r>
            </a:p>
          </p:txBody>
        </p:sp>
      </p:grpSp>
      <p:grpSp>
        <p:nvGrpSpPr>
          <p:cNvPr id="21" name="组合 20"/>
          <p:cNvGrpSpPr/>
          <p:nvPr/>
        </p:nvGrpSpPr>
        <p:grpSpPr>
          <a:xfrm>
            <a:off x="8820936" y="4092910"/>
            <a:ext cx="2423839" cy="1140202"/>
            <a:chOff x="8143731" y="1931262"/>
            <a:chExt cx="2423839" cy="1140202"/>
          </a:xfrm>
        </p:grpSpPr>
        <p:cxnSp>
          <p:nvCxnSpPr>
            <p:cNvPr id="22" name="直接连接符 21"/>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503E0C68-DA60-417A-94AF-3E2A39D1D51A}"/>
                </a:ext>
              </a:extLst>
            </p:cNvPr>
            <p:cNvSpPr txBox="1"/>
            <p:nvPr/>
          </p:nvSpPr>
          <p:spPr>
            <a:xfrm>
              <a:off x="8143730" y="2378967"/>
              <a:ext cx="2423839" cy="685800"/>
            </a:xfrm>
            <a:prstGeom prst="rect">
              <a:avLst/>
            </a:prstGeom>
            <a:noFill/>
          </p:spPr>
          <p:txBody>
            <a:bodyPr rtlCol="0" wrap="square">
              <a:spAutoFit/>
            </a:bodyPr>
            <a:lstStyle/>
            <a:p>
              <a:pPr algn="just">
                <a:lnSpc>
                  <a:spcPct val="130000"/>
                </a:lnSpc>
              </a:pPr>
              <a:r>
                <a:rPr altLang="en-US" lang="zh-CN" sz="1000">
                  <a:solidFill>
                    <a:srgbClr val="686769"/>
                  </a:solidFill>
                  <a:cs typeface="+mn-ea"/>
                  <a:sym typeface="+mn-lt"/>
                </a:rPr>
                <a:t>点击输入简要文字解说，解说文字尽量概括精炼，不用多余的文字修饰简洁精准点击输入简要文字解说解说</a:t>
              </a:r>
            </a:p>
          </p:txBody>
        </p:sp>
        <p:sp>
          <p:nvSpPr>
            <p:cNvPr id="24" name="TextBox 7">
              <a:extLst>
                <a:ext uri="{FF2B5EF4-FFF2-40B4-BE49-F238E27FC236}">
                  <a16:creationId xmlns:a16="http://schemas.microsoft.com/office/drawing/2014/main" id="{8DE6CD62-A5CF-42EF-B6BB-0447C20B7252}"/>
                </a:ext>
              </a:extLst>
            </p:cNvPr>
            <p:cNvSpPr txBox="1"/>
            <p:nvPr/>
          </p:nvSpPr>
          <p:spPr>
            <a:xfrm>
              <a:off x="8143731" y="1931263"/>
              <a:ext cx="1323439" cy="368808"/>
            </a:xfrm>
            <a:prstGeom prst="rect">
              <a:avLst/>
            </a:prstGeom>
            <a:noFill/>
          </p:spPr>
          <p:txBody>
            <a:bodyPr rtlCol="0" wrap="square">
              <a:spAutoFit/>
            </a:bodyPr>
            <a:lstStyle/>
            <a:p>
              <a:pPr>
                <a:lnSpc>
                  <a:spcPct val="130000"/>
                </a:lnSpc>
              </a:pPr>
              <a:r>
                <a:rPr altLang="en-US" lang="zh-CN" smtClean="0" sz="1400">
                  <a:solidFill>
                    <a:srgbClr val="4F4D50"/>
                  </a:solidFill>
                  <a:cs typeface="+mn-ea"/>
                  <a:sym typeface="+mn-lt"/>
                </a:rPr>
                <a:t>需求类别一</a:t>
              </a:r>
            </a:p>
          </p:txBody>
        </p:sp>
      </p:grpSp>
      <p:sp>
        <p:nvSpPr>
          <p:cNvPr id="25" name="文本框 24"/>
          <p:cNvSpPr txBox="1"/>
          <p:nvPr/>
        </p:nvSpPr>
        <p:spPr>
          <a:xfrm>
            <a:off x="2772704" y="3399873"/>
            <a:ext cx="792480" cy="822960"/>
          </a:xfrm>
          <a:prstGeom prst="rect">
            <a:avLst/>
          </a:prstGeom>
          <a:noFill/>
        </p:spPr>
        <p:txBody>
          <a:bodyPr rtlCol="0" wrap="none">
            <a:spAutoFit/>
          </a:bodyPr>
          <a:lstStyle/>
          <a:p>
            <a:pPr algn="ctr"/>
            <a:r>
              <a:rPr altLang="en-US" b="1" lang="zh-CN" smtClean="0" sz="2400">
                <a:solidFill>
                  <a:schemeClr val="tx1">
                    <a:lumMod val="85000"/>
                    <a:lumOff val="15000"/>
                  </a:schemeClr>
                </a:solidFill>
                <a:cs typeface="+mn-ea"/>
                <a:sym typeface="+mn-lt"/>
              </a:rPr>
              <a:t>四大</a:t>
            </a:r>
          </a:p>
          <a:p>
            <a:pPr algn="ctr"/>
            <a:r>
              <a:rPr altLang="en-US" b="1" lang="zh-CN" smtClean="0" sz="2400">
                <a:solidFill>
                  <a:schemeClr val="tx1">
                    <a:lumMod val="85000"/>
                    <a:lumOff val="15000"/>
                  </a:schemeClr>
                </a:solidFill>
                <a:cs typeface="+mn-ea"/>
                <a:sym typeface="+mn-lt"/>
              </a:rPr>
              <a:t>项目</a:t>
            </a:r>
          </a:p>
        </p:txBody>
      </p:sp>
      <p:sp>
        <p:nvSpPr>
          <p:cNvPr id="50" name="AutoShape 112"/>
          <p:cNvSpPr/>
          <p:nvPr/>
        </p:nvSpPr>
        <p:spPr bwMode="auto">
          <a:xfrm>
            <a:off x="1613367" y="3357809"/>
            <a:ext cx="408787" cy="40698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solidFill>
          </a:ln>
          <a:effectLst/>
        </p:spPr>
        <p:txBody>
          <a:bodyPr anchor="ctr" bIns="19050" lIns="19050" rIns="19050" tIns="19050"/>
          <a:lstStyle/>
          <a:p>
            <a:pPr algn="ctr" defTabSz="228600" eaLnBrk="1" fontAlgn="base" hangingPunct="0" indent="0" latinLnBrk="0" lvl="0" marL="0" marR="0">
              <a:lnSpc>
                <a:spcPct val="13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cs typeface="+mn-ea"/>
              <a:sym typeface="+mn-lt"/>
            </a:endParaRPr>
          </a:p>
        </p:txBody>
      </p:sp>
      <p:grpSp>
        <p:nvGrpSpPr>
          <p:cNvPr id="56" name="组合 55"/>
          <p:cNvGrpSpPr/>
          <p:nvPr/>
        </p:nvGrpSpPr>
        <p:grpSpPr>
          <a:xfrm>
            <a:off x="2502566" y="1764631"/>
            <a:ext cx="1283369" cy="1283369"/>
            <a:chOff x="2502566" y="1764631"/>
            <a:chExt cx="1283369" cy="1283369"/>
          </a:xfrm>
          <a:effectLst>
            <a:outerShdw algn="tl" blurRad="101600" dir="2700000" dist="38100" rotWithShape="0">
              <a:prstClr val="black">
                <a:alpha val="25000"/>
              </a:prstClr>
            </a:outerShdw>
          </a:effectLst>
        </p:grpSpPr>
        <p:sp>
          <p:nvSpPr>
            <p:cNvPr id="4" name="椭圆 3"/>
            <p:cNvSpPr/>
            <p:nvPr/>
          </p:nvSpPr>
          <p:spPr>
            <a:xfrm>
              <a:off x="2502566" y="1764631"/>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7" name="Freeform 158"/>
            <p:cNvSpPr>
              <a:spLocks noEditPoints="1"/>
            </p:cNvSpPr>
            <p:nvPr/>
          </p:nvSpPr>
          <p:spPr bwMode="auto">
            <a:xfrm>
              <a:off x="2932136" y="2037291"/>
              <a:ext cx="379364" cy="392700"/>
            </a:xfrm>
            <a:custGeom>
              <a:gdLst>
                <a:gd fmla="*/ 107 w 108" name="T0"/>
                <a:gd fmla="*/ 7 h 112" name="T1"/>
                <a:gd fmla="*/ 108 w 108" name="T2"/>
                <a:gd fmla="*/ 4 h 112" name="T3"/>
                <a:gd fmla="*/ 105 w 108" name="T4"/>
                <a:gd fmla="*/ 0 h 112" name="T5"/>
                <a:gd fmla="*/ 104 w 108" name="T6"/>
                <a:gd fmla="*/ 0 h 112" name="T7"/>
                <a:gd fmla="*/ 4 w 108" name="T8"/>
                <a:gd fmla="*/ 0 h 112" name="T9"/>
                <a:gd fmla="*/ 1 w 108" name="T10"/>
                <a:gd fmla="*/ 1 h 112" name="T11"/>
                <a:gd fmla="*/ 1 w 108" name="T12"/>
                <a:gd fmla="*/ 7 h 112" name="T13"/>
                <a:gd fmla="*/ 52 w 108" name="T14"/>
                <a:gd fmla="*/ 70 h 112" name="T15"/>
                <a:gd fmla="*/ 52 w 108" name="T16"/>
                <a:gd fmla="*/ 104 h 112" name="T17"/>
                <a:gd fmla="*/ 36 w 108" name="T18"/>
                <a:gd fmla="*/ 104 h 112" name="T19"/>
                <a:gd fmla="*/ 32 w 108" name="T20"/>
                <a:gd fmla="*/ 108 h 112" name="T21"/>
                <a:gd fmla="*/ 36 w 108" name="T22"/>
                <a:gd fmla="*/ 112 h 112" name="T23"/>
                <a:gd fmla="*/ 76 w 108" name="T24"/>
                <a:gd fmla="*/ 112 h 112" name="T25"/>
                <a:gd fmla="*/ 80 w 108" name="T26"/>
                <a:gd fmla="*/ 108 h 112" name="T27"/>
                <a:gd fmla="*/ 76 w 108" name="T28"/>
                <a:gd fmla="*/ 104 h 112" name="T29"/>
                <a:gd fmla="*/ 60 w 108" name="T30"/>
                <a:gd fmla="*/ 104 h 112" name="T31"/>
                <a:gd fmla="*/ 60 w 108" name="T32"/>
                <a:gd fmla="*/ 69 h 112" name="T33"/>
                <a:gd fmla="*/ 107 w 108" name="T34"/>
                <a:gd fmla="*/ 7 h 112" name="T35"/>
                <a:gd fmla="*/ 56 w 108" name="T36"/>
                <a:gd fmla="*/ 62 h 112" name="T37"/>
                <a:gd fmla="*/ 12 w 108" name="T38"/>
                <a:gd fmla="*/ 8 h 112" name="T39"/>
                <a:gd fmla="*/ 96 w 108" name="T40"/>
                <a:gd fmla="*/ 8 h 112" name="T41"/>
                <a:gd fmla="*/ 56 w 108" name="T42"/>
                <a:gd fmla="*/ 62 h 11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2" w="108">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chemeClr val="bg1"/>
            </a:solidFill>
            <a:ln>
              <a:solidFill>
                <a:schemeClr val="bg1"/>
              </a:solidFill>
            </a:ln>
          </p:spPr>
          <p:txBody>
            <a:bodyPr anchor="t" anchorCtr="0" bIns="34290" compatLnSpc="1" lIns="68580" numCol="1" rIns="68580" tIns="34290" vert="horz" wrap="square">
              <a:prstTxWarp prst="textNoShape">
                <a:avLst/>
              </a:prstTxWarp>
            </a:bodyPr>
            <a:lstStyle/>
            <a:p>
              <a:pPr>
                <a:lnSpc>
                  <a:spcPct val="130000"/>
                </a:lnSpc>
              </a:pPr>
              <a:endParaRPr altLang="en-US" lang="zh-CN">
                <a:solidFill>
                  <a:prstClr val="black">
                    <a:lumMod val="75000"/>
                    <a:lumOff val="25000"/>
                  </a:prstClr>
                </a:solidFill>
                <a:cs typeface="+mn-ea"/>
                <a:sym typeface="+mn-lt"/>
              </a:endParaRPr>
            </a:p>
          </p:txBody>
        </p:sp>
        <p:sp>
          <p:nvSpPr>
            <p:cNvPr id="51" name="文本框 50"/>
            <p:cNvSpPr txBox="1"/>
            <p:nvPr/>
          </p:nvSpPr>
          <p:spPr>
            <a:xfrm>
              <a:off x="2658430" y="2535633"/>
              <a:ext cx="944880" cy="243840"/>
            </a:xfrm>
            <a:prstGeom prst="rect">
              <a:avLst/>
            </a:prstGeom>
            <a:noFill/>
          </p:spPr>
          <p:txBody>
            <a:bodyPr rtlCol="0" wrap="none">
              <a:spAutoFit/>
            </a:bodyPr>
            <a:lstStyle/>
            <a:p>
              <a:pPr algn="ctr"/>
              <a:r>
                <a:rPr altLang="en-US" lang="zh-CN" smtClean="0" sz="1000">
                  <a:solidFill>
                    <a:schemeClr val="bg1"/>
                  </a:solidFill>
                  <a:cs typeface="+mn-ea"/>
                  <a:sym typeface="+mn-lt"/>
                </a:rPr>
                <a:t>资源参考指数</a:t>
              </a:r>
            </a:p>
          </p:txBody>
        </p:sp>
      </p:grpSp>
      <p:grpSp>
        <p:nvGrpSpPr>
          <p:cNvPr id="58" name="组合 57"/>
          <p:cNvGrpSpPr/>
          <p:nvPr/>
        </p:nvGrpSpPr>
        <p:grpSpPr>
          <a:xfrm>
            <a:off x="3850102" y="3064042"/>
            <a:ext cx="1283369" cy="1283369"/>
            <a:chOff x="3850102" y="3064042"/>
            <a:chExt cx="1283369" cy="1283369"/>
          </a:xfrm>
          <a:effectLst>
            <a:outerShdw algn="tl" blurRad="101600" dir="2700000" dist="38100" rotWithShape="0">
              <a:prstClr val="black">
                <a:alpha val="25000"/>
              </a:prstClr>
            </a:outerShdw>
          </a:effectLst>
        </p:grpSpPr>
        <p:sp>
          <p:nvSpPr>
            <p:cNvPr id="8" name="椭圆 7"/>
            <p:cNvSpPr/>
            <p:nvPr/>
          </p:nvSpPr>
          <p:spPr>
            <a:xfrm>
              <a:off x="3850102" y="3064042"/>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AutoShape 126"/>
            <p:cNvSpPr/>
            <p:nvPr/>
          </p:nvSpPr>
          <p:spPr bwMode="auto">
            <a:xfrm>
              <a:off x="4308928" y="3348604"/>
              <a:ext cx="407425" cy="40742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solidFill>
                <a:schemeClr val="bg1"/>
              </a:solidFill>
            </a:ln>
            <a:effectLst/>
          </p:spPr>
          <p:txBody>
            <a:bodyPr anchor="ctr" bIns="19050" lIns="19050" rIns="19050" tIns="19050"/>
            <a:lstStyle/>
            <a:p>
              <a:pPr algn="ctr" defTabSz="228600" eaLnBrk="1" fontAlgn="base" hangingPunct="0" indent="0" latinLnBrk="0" lvl="0" marL="0" marR="0">
                <a:lnSpc>
                  <a:spcPct val="13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cs typeface="+mn-ea"/>
                <a:sym typeface="+mn-lt"/>
              </a:endParaRPr>
            </a:p>
          </p:txBody>
        </p:sp>
        <p:sp>
          <p:nvSpPr>
            <p:cNvPr id="52" name="文本框 51"/>
            <p:cNvSpPr txBox="1"/>
            <p:nvPr/>
          </p:nvSpPr>
          <p:spPr>
            <a:xfrm>
              <a:off x="4037451" y="3877736"/>
              <a:ext cx="944880" cy="243840"/>
            </a:xfrm>
            <a:prstGeom prst="rect">
              <a:avLst/>
            </a:prstGeom>
            <a:noFill/>
          </p:spPr>
          <p:txBody>
            <a:bodyPr rtlCol="0" wrap="none">
              <a:spAutoFit/>
            </a:bodyPr>
            <a:lstStyle/>
            <a:p>
              <a:pPr algn="ctr"/>
              <a:r>
                <a:rPr altLang="en-US" lang="zh-CN" smtClean="0" sz="1000">
                  <a:solidFill>
                    <a:schemeClr val="bg1"/>
                  </a:solidFill>
                  <a:cs typeface="+mn-ea"/>
                  <a:sym typeface="+mn-lt"/>
                </a:rPr>
                <a:t>资源参考指数</a:t>
              </a:r>
            </a:p>
          </p:txBody>
        </p:sp>
      </p:grpSp>
      <p:sp>
        <p:nvSpPr>
          <p:cNvPr id="53" name="文本框 52"/>
          <p:cNvSpPr txBox="1"/>
          <p:nvPr/>
        </p:nvSpPr>
        <p:spPr>
          <a:xfrm>
            <a:off x="1382720" y="3877736"/>
            <a:ext cx="944880" cy="243840"/>
          </a:xfrm>
          <a:prstGeom prst="rect">
            <a:avLst/>
          </a:prstGeom>
          <a:noFill/>
        </p:spPr>
        <p:txBody>
          <a:bodyPr rtlCol="0" wrap="none">
            <a:spAutoFit/>
          </a:bodyPr>
          <a:lstStyle/>
          <a:p>
            <a:pPr algn="ctr"/>
            <a:r>
              <a:rPr altLang="en-US" lang="zh-CN" smtClean="0" sz="1000">
                <a:solidFill>
                  <a:schemeClr val="bg1"/>
                </a:solidFill>
                <a:cs typeface="+mn-ea"/>
                <a:sym typeface="+mn-lt"/>
              </a:rPr>
              <a:t>资源参考指数</a:t>
            </a:r>
          </a:p>
        </p:txBody>
      </p:sp>
      <p:grpSp>
        <p:nvGrpSpPr>
          <p:cNvPr id="57" name="组合 56"/>
          <p:cNvGrpSpPr/>
          <p:nvPr/>
        </p:nvGrpSpPr>
        <p:grpSpPr>
          <a:xfrm>
            <a:off x="2502566" y="4523873"/>
            <a:ext cx="1283369" cy="1283369"/>
            <a:chOff x="2502566" y="4523873"/>
            <a:chExt cx="1283369" cy="1283369"/>
          </a:xfrm>
          <a:effectLst>
            <a:outerShdw algn="tl" blurRad="101600" dir="2700000" dist="38100" rotWithShape="0">
              <a:prstClr val="black">
                <a:alpha val="25000"/>
              </a:prstClr>
            </a:outerShdw>
          </a:effectLst>
        </p:grpSpPr>
        <p:sp>
          <p:nvSpPr>
            <p:cNvPr id="6" name="椭圆 5"/>
            <p:cNvSpPr/>
            <p:nvPr/>
          </p:nvSpPr>
          <p:spPr>
            <a:xfrm>
              <a:off x="2502566" y="4523873"/>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9" name="AutoShape 59"/>
            <p:cNvSpPr/>
            <p:nvPr/>
          </p:nvSpPr>
          <p:spPr bwMode="auto">
            <a:xfrm>
              <a:off x="2897239" y="4816764"/>
              <a:ext cx="408787" cy="40698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solidFill>
                <a:schemeClr val="bg1"/>
              </a:solidFill>
            </a:ln>
            <a:effectLst/>
          </p:spPr>
          <p:txBody>
            <a:bodyPr anchor="ctr" bIns="19050" lIns="19050" rIns="19050" tIns="19050"/>
            <a:lstStyle/>
            <a:p>
              <a:pPr algn="ctr" defTabSz="228600" eaLnBrk="1" fontAlgn="base" hangingPunct="0" indent="0" latinLnBrk="0" lvl="0" marL="0" marR="0">
                <a:lnSpc>
                  <a:spcPct val="13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cs typeface="+mn-ea"/>
                <a:sym typeface="+mn-lt"/>
              </a:endParaRPr>
            </a:p>
          </p:txBody>
        </p:sp>
        <p:sp>
          <p:nvSpPr>
            <p:cNvPr id="55" name="文本框 54"/>
            <p:cNvSpPr txBox="1"/>
            <p:nvPr/>
          </p:nvSpPr>
          <p:spPr>
            <a:xfrm>
              <a:off x="2658430" y="5350585"/>
              <a:ext cx="944880" cy="243840"/>
            </a:xfrm>
            <a:prstGeom prst="rect">
              <a:avLst/>
            </a:prstGeom>
            <a:noFill/>
          </p:spPr>
          <p:txBody>
            <a:bodyPr rtlCol="0" wrap="none">
              <a:spAutoFit/>
            </a:bodyPr>
            <a:lstStyle/>
            <a:p>
              <a:pPr algn="ctr"/>
              <a:r>
                <a:rPr altLang="en-US" lang="zh-CN" smtClean="0" sz="1000">
                  <a:solidFill>
                    <a:schemeClr val="bg1"/>
                  </a:solidFill>
                  <a:cs typeface="+mn-ea"/>
                  <a:sym typeface="+mn-lt"/>
                </a:rPr>
                <a:t>资源参考指数</a:t>
              </a:r>
            </a:p>
          </p:txBody>
        </p:sp>
      </p:grpSp>
      <p:grpSp>
        <p:nvGrpSpPr>
          <p:cNvPr id="42" name="组合 41"/>
          <p:cNvGrpSpPr/>
          <p:nvPr/>
        </p:nvGrpSpPr>
        <p:grpSpPr>
          <a:xfrm>
            <a:off x="3320458" y="458741"/>
            <a:ext cx="5572519" cy="785143"/>
            <a:chOff x="1679798" y="438128"/>
            <a:chExt cx="5572519" cy="785143"/>
          </a:xfrm>
        </p:grpSpPr>
        <p:sp>
          <p:nvSpPr>
            <p:cNvPr id="43" name="文本框 42"/>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mtClean="0" sz="3200">
                  <a:solidFill>
                    <a:schemeClr val="tx1">
                      <a:lumMod val="85000"/>
                      <a:lumOff val="15000"/>
                    </a:schemeClr>
                  </a:solidFill>
                  <a:cs typeface="+mn-ea"/>
                  <a:sym typeface="+mn-lt"/>
                </a:rPr>
                <a:t>岗位工作概述</a:t>
              </a:r>
            </a:p>
          </p:txBody>
        </p:sp>
        <p:sp>
          <p:nvSpPr>
            <p:cNvPr id="44" name="文本框 43"/>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1529876451"/>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0"/>
                                        </p:tgtEl>
                                        <p:attrNameLst>
                                          <p:attrName>style.visibility</p:attrName>
                                        </p:attrNameLst>
                                      </p:cBhvr>
                                      <p:to>
                                        <p:strVal val="visible"/>
                                      </p:to>
                                    </p:set>
                                    <p:anim calcmode="lin" valueType="num">
                                      <p:cBhvr>
                                        <p:cTn dur="500" fill="hold" id="11"/>
                                        <p:tgtEl>
                                          <p:spTgt spid="50"/>
                                        </p:tgtEl>
                                        <p:attrNameLst>
                                          <p:attrName>ppt_w</p:attrName>
                                        </p:attrNameLst>
                                      </p:cBhvr>
                                      <p:tavLst>
                                        <p:tav tm="0">
                                          <p:val>
                                            <p:fltVal val="0"/>
                                          </p:val>
                                        </p:tav>
                                        <p:tav tm="100000">
                                          <p:val>
                                            <p:strVal val="#ppt_w"/>
                                          </p:val>
                                        </p:tav>
                                      </p:tavLst>
                                    </p:anim>
                                    <p:anim calcmode="lin" valueType="num">
                                      <p:cBhvr>
                                        <p:cTn dur="500" fill="hold" id="12"/>
                                        <p:tgtEl>
                                          <p:spTgt spid="50"/>
                                        </p:tgtEl>
                                        <p:attrNameLst>
                                          <p:attrName>ppt_h</p:attrName>
                                        </p:attrNameLst>
                                      </p:cBhvr>
                                      <p:tavLst>
                                        <p:tav tm="0">
                                          <p:val>
                                            <p:fltVal val="0"/>
                                          </p:val>
                                        </p:tav>
                                        <p:tav tm="100000">
                                          <p:val>
                                            <p:strVal val="#ppt_h"/>
                                          </p:val>
                                        </p:tav>
                                      </p:tavLst>
                                    </p:anim>
                                    <p:animEffect filter="fade" transition="in">
                                      <p:cBhvr>
                                        <p:cTn dur="500" id="13"/>
                                        <p:tgtEl>
                                          <p:spTgt spid="50"/>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500" fill="hold" id="16"/>
                                        <p:tgtEl>
                                          <p:spTgt spid="5"/>
                                        </p:tgtEl>
                                        <p:attrNameLst>
                                          <p:attrName>ppt_w</p:attrName>
                                        </p:attrNameLst>
                                      </p:cBhvr>
                                      <p:tavLst>
                                        <p:tav tm="0">
                                          <p:val>
                                            <p:fltVal val="0"/>
                                          </p:val>
                                        </p:tav>
                                        <p:tav tm="100000">
                                          <p:val>
                                            <p:strVal val="#ppt_w"/>
                                          </p:val>
                                        </p:tav>
                                      </p:tavLst>
                                    </p:anim>
                                    <p:anim calcmode="lin" valueType="num">
                                      <p:cBhvr>
                                        <p:cTn dur="500" fill="hold" id="17"/>
                                        <p:tgtEl>
                                          <p:spTgt spid="5"/>
                                        </p:tgtEl>
                                        <p:attrNameLst>
                                          <p:attrName>ppt_h</p:attrName>
                                        </p:attrNameLst>
                                      </p:cBhvr>
                                      <p:tavLst>
                                        <p:tav tm="0">
                                          <p:val>
                                            <p:fltVal val="0"/>
                                          </p:val>
                                        </p:tav>
                                        <p:tav tm="100000">
                                          <p:val>
                                            <p:strVal val="#ppt_h"/>
                                          </p:val>
                                        </p:tav>
                                      </p:tavLst>
                                    </p:anim>
                                    <p:animEffect filter="fade" transition="in">
                                      <p:cBhvr>
                                        <p:cTn dur="500" id="18"/>
                                        <p:tgtEl>
                                          <p:spTgt spid="5"/>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Effect filter="fade" transition="in">
                                      <p:cBhvr>
                                        <p:cTn dur="500" id="23"/>
                                        <p:tgtEl>
                                          <p:spTgt spid="7"/>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p:cTn dur="500" fill="hold" id="26"/>
                                        <p:tgtEl>
                                          <p:spTgt spid="25"/>
                                        </p:tgtEl>
                                        <p:attrNameLst>
                                          <p:attrName>ppt_w</p:attrName>
                                        </p:attrNameLst>
                                      </p:cBhvr>
                                      <p:tavLst>
                                        <p:tav tm="0">
                                          <p:val>
                                            <p:fltVal val="0"/>
                                          </p:val>
                                        </p:tav>
                                        <p:tav tm="100000">
                                          <p:val>
                                            <p:strVal val="#ppt_w"/>
                                          </p:val>
                                        </p:tav>
                                      </p:tavLst>
                                    </p:anim>
                                    <p:anim calcmode="lin" valueType="num">
                                      <p:cBhvr>
                                        <p:cTn dur="500" fill="hold" id="27"/>
                                        <p:tgtEl>
                                          <p:spTgt spid="25"/>
                                        </p:tgtEl>
                                        <p:attrNameLst>
                                          <p:attrName>ppt_h</p:attrName>
                                        </p:attrNameLst>
                                      </p:cBhvr>
                                      <p:tavLst>
                                        <p:tav tm="0">
                                          <p:val>
                                            <p:fltVal val="0"/>
                                          </p:val>
                                        </p:tav>
                                        <p:tav tm="100000">
                                          <p:val>
                                            <p:strVal val="#ppt_h"/>
                                          </p:val>
                                        </p:tav>
                                      </p:tavLst>
                                    </p:anim>
                                    <p:animEffect filter="fade" transition="in">
                                      <p:cBhvr>
                                        <p:cTn dur="500" id="28"/>
                                        <p:tgtEl>
                                          <p:spTgt spid="25"/>
                                        </p:tgtEl>
                                      </p:cBhvr>
                                    </p:animEffect>
                                  </p:childTnLst>
                                </p:cTn>
                              </p:par>
                              <p:par>
                                <p:cTn fill="hold" id="29" nodeType="withEffect" presetClass="entr" presetID="53" presetSubtype="0">
                                  <p:stCondLst>
                                    <p:cond delay="0"/>
                                  </p:stCondLst>
                                  <p:childTnLst>
                                    <p:set>
                                      <p:cBhvr>
                                        <p:cTn dur="1" fill="hold" id="30">
                                          <p:stCondLst>
                                            <p:cond delay="0"/>
                                          </p:stCondLst>
                                        </p:cTn>
                                        <p:tgtEl>
                                          <p:spTgt spid="56"/>
                                        </p:tgtEl>
                                        <p:attrNameLst>
                                          <p:attrName>style.visibility</p:attrName>
                                        </p:attrNameLst>
                                      </p:cBhvr>
                                      <p:to>
                                        <p:strVal val="visible"/>
                                      </p:to>
                                    </p:set>
                                    <p:anim calcmode="lin" valueType="num">
                                      <p:cBhvr>
                                        <p:cTn dur="500" fill="hold" id="31"/>
                                        <p:tgtEl>
                                          <p:spTgt spid="56"/>
                                        </p:tgtEl>
                                        <p:attrNameLst>
                                          <p:attrName>ppt_w</p:attrName>
                                        </p:attrNameLst>
                                      </p:cBhvr>
                                      <p:tavLst>
                                        <p:tav tm="0">
                                          <p:val>
                                            <p:fltVal val="0"/>
                                          </p:val>
                                        </p:tav>
                                        <p:tav tm="100000">
                                          <p:val>
                                            <p:strVal val="#ppt_w"/>
                                          </p:val>
                                        </p:tav>
                                      </p:tavLst>
                                    </p:anim>
                                    <p:anim calcmode="lin" valueType="num">
                                      <p:cBhvr>
                                        <p:cTn dur="500" fill="hold" id="32"/>
                                        <p:tgtEl>
                                          <p:spTgt spid="56"/>
                                        </p:tgtEl>
                                        <p:attrNameLst>
                                          <p:attrName>ppt_h</p:attrName>
                                        </p:attrNameLst>
                                      </p:cBhvr>
                                      <p:tavLst>
                                        <p:tav tm="0">
                                          <p:val>
                                            <p:fltVal val="0"/>
                                          </p:val>
                                        </p:tav>
                                        <p:tav tm="100000">
                                          <p:val>
                                            <p:strVal val="#ppt_h"/>
                                          </p:val>
                                        </p:tav>
                                      </p:tavLst>
                                    </p:anim>
                                    <p:animEffect filter="fade" transition="in">
                                      <p:cBhvr>
                                        <p:cTn dur="500" id="33"/>
                                        <p:tgtEl>
                                          <p:spTgt spid="56"/>
                                        </p:tgtEl>
                                      </p:cBhvr>
                                    </p:animEffect>
                                  </p:childTnLst>
                                </p:cTn>
                              </p:par>
                              <p:par>
                                <p:cTn fill="hold" id="34" nodeType="withEffect" presetClass="entr" presetID="53" presetSubtype="0">
                                  <p:stCondLst>
                                    <p:cond delay="0"/>
                                  </p:stCondLst>
                                  <p:childTnLst>
                                    <p:set>
                                      <p:cBhvr>
                                        <p:cTn dur="1" fill="hold" id="35">
                                          <p:stCondLst>
                                            <p:cond delay="0"/>
                                          </p:stCondLst>
                                        </p:cTn>
                                        <p:tgtEl>
                                          <p:spTgt spid="58"/>
                                        </p:tgtEl>
                                        <p:attrNameLst>
                                          <p:attrName>style.visibility</p:attrName>
                                        </p:attrNameLst>
                                      </p:cBhvr>
                                      <p:to>
                                        <p:strVal val="visible"/>
                                      </p:to>
                                    </p:set>
                                    <p:anim calcmode="lin" valueType="num">
                                      <p:cBhvr>
                                        <p:cTn dur="500" fill="hold" id="36"/>
                                        <p:tgtEl>
                                          <p:spTgt spid="58"/>
                                        </p:tgtEl>
                                        <p:attrNameLst>
                                          <p:attrName>ppt_w</p:attrName>
                                        </p:attrNameLst>
                                      </p:cBhvr>
                                      <p:tavLst>
                                        <p:tav tm="0">
                                          <p:val>
                                            <p:fltVal val="0"/>
                                          </p:val>
                                        </p:tav>
                                        <p:tav tm="100000">
                                          <p:val>
                                            <p:strVal val="#ppt_w"/>
                                          </p:val>
                                        </p:tav>
                                      </p:tavLst>
                                    </p:anim>
                                    <p:anim calcmode="lin" valueType="num">
                                      <p:cBhvr>
                                        <p:cTn dur="500" fill="hold" id="37"/>
                                        <p:tgtEl>
                                          <p:spTgt spid="58"/>
                                        </p:tgtEl>
                                        <p:attrNameLst>
                                          <p:attrName>ppt_h</p:attrName>
                                        </p:attrNameLst>
                                      </p:cBhvr>
                                      <p:tavLst>
                                        <p:tav tm="0">
                                          <p:val>
                                            <p:fltVal val="0"/>
                                          </p:val>
                                        </p:tav>
                                        <p:tav tm="100000">
                                          <p:val>
                                            <p:strVal val="#ppt_h"/>
                                          </p:val>
                                        </p:tav>
                                      </p:tavLst>
                                    </p:anim>
                                    <p:animEffect filter="fade" transition="in">
                                      <p:cBhvr>
                                        <p:cTn dur="500" id="38"/>
                                        <p:tgtEl>
                                          <p:spTgt spid="58"/>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53"/>
                                        </p:tgtEl>
                                        <p:attrNameLst>
                                          <p:attrName>style.visibility</p:attrName>
                                        </p:attrNameLst>
                                      </p:cBhvr>
                                      <p:to>
                                        <p:strVal val="visible"/>
                                      </p:to>
                                    </p:set>
                                    <p:anim calcmode="lin" valueType="num">
                                      <p:cBhvr>
                                        <p:cTn dur="500" fill="hold" id="41"/>
                                        <p:tgtEl>
                                          <p:spTgt spid="53"/>
                                        </p:tgtEl>
                                        <p:attrNameLst>
                                          <p:attrName>ppt_w</p:attrName>
                                        </p:attrNameLst>
                                      </p:cBhvr>
                                      <p:tavLst>
                                        <p:tav tm="0">
                                          <p:val>
                                            <p:fltVal val="0"/>
                                          </p:val>
                                        </p:tav>
                                        <p:tav tm="100000">
                                          <p:val>
                                            <p:strVal val="#ppt_w"/>
                                          </p:val>
                                        </p:tav>
                                      </p:tavLst>
                                    </p:anim>
                                    <p:anim calcmode="lin" valueType="num">
                                      <p:cBhvr>
                                        <p:cTn dur="500" fill="hold" id="42"/>
                                        <p:tgtEl>
                                          <p:spTgt spid="53"/>
                                        </p:tgtEl>
                                        <p:attrNameLst>
                                          <p:attrName>ppt_h</p:attrName>
                                        </p:attrNameLst>
                                      </p:cBhvr>
                                      <p:tavLst>
                                        <p:tav tm="0">
                                          <p:val>
                                            <p:fltVal val="0"/>
                                          </p:val>
                                        </p:tav>
                                        <p:tav tm="100000">
                                          <p:val>
                                            <p:strVal val="#ppt_h"/>
                                          </p:val>
                                        </p:tav>
                                      </p:tavLst>
                                    </p:anim>
                                    <p:animEffect filter="fade" transition="in">
                                      <p:cBhvr>
                                        <p:cTn dur="500" id="43"/>
                                        <p:tgtEl>
                                          <p:spTgt spid="53"/>
                                        </p:tgtEl>
                                      </p:cBhvr>
                                    </p:animEffect>
                                  </p:childTnLst>
                                </p:cTn>
                              </p:par>
                              <p:par>
                                <p:cTn fill="hold" id="44" nodeType="withEffect" presetClass="entr" presetID="53" presetSubtype="0">
                                  <p:stCondLst>
                                    <p:cond delay="0"/>
                                  </p:stCondLst>
                                  <p:childTnLst>
                                    <p:set>
                                      <p:cBhvr>
                                        <p:cTn dur="1" fill="hold" id="45">
                                          <p:stCondLst>
                                            <p:cond delay="0"/>
                                          </p:stCondLst>
                                        </p:cTn>
                                        <p:tgtEl>
                                          <p:spTgt spid="57"/>
                                        </p:tgtEl>
                                        <p:attrNameLst>
                                          <p:attrName>style.visibility</p:attrName>
                                        </p:attrNameLst>
                                      </p:cBhvr>
                                      <p:to>
                                        <p:strVal val="visible"/>
                                      </p:to>
                                    </p:set>
                                    <p:anim calcmode="lin" valueType="num">
                                      <p:cBhvr>
                                        <p:cTn dur="500" fill="hold" id="46"/>
                                        <p:tgtEl>
                                          <p:spTgt spid="57"/>
                                        </p:tgtEl>
                                        <p:attrNameLst>
                                          <p:attrName>ppt_w</p:attrName>
                                        </p:attrNameLst>
                                      </p:cBhvr>
                                      <p:tavLst>
                                        <p:tav tm="0">
                                          <p:val>
                                            <p:fltVal val="0"/>
                                          </p:val>
                                        </p:tav>
                                        <p:tav tm="100000">
                                          <p:val>
                                            <p:strVal val="#ppt_w"/>
                                          </p:val>
                                        </p:tav>
                                      </p:tavLst>
                                    </p:anim>
                                    <p:anim calcmode="lin" valueType="num">
                                      <p:cBhvr>
                                        <p:cTn dur="500" fill="hold" id="47"/>
                                        <p:tgtEl>
                                          <p:spTgt spid="57"/>
                                        </p:tgtEl>
                                        <p:attrNameLst>
                                          <p:attrName>ppt_h</p:attrName>
                                        </p:attrNameLst>
                                      </p:cBhvr>
                                      <p:tavLst>
                                        <p:tav tm="0">
                                          <p:val>
                                            <p:fltVal val="0"/>
                                          </p:val>
                                        </p:tav>
                                        <p:tav tm="100000">
                                          <p:val>
                                            <p:strVal val="#ppt_h"/>
                                          </p:val>
                                        </p:tav>
                                      </p:tavLst>
                                    </p:anim>
                                    <p:animEffect filter="fade" transition="in">
                                      <p:cBhvr>
                                        <p:cTn dur="500" id="48"/>
                                        <p:tgtEl>
                                          <p:spTgt spid="57"/>
                                        </p:tgtEl>
                                      </p:cBhvr>
                                    </p:animEffect>
                                  </p:childTnLst>
                                </p:cTn>
                              </p:par>
                            </p:childTnLst>
                          </p:cTn>
                        </p:par>
                        <p:par>
                          <p:cTn fill="hold" id="49" nodeType="afterGroup">
                            <p:stCondLst>
                              <p:cond delay="1000"/>
                            </p:stCondLst>
                            <p:childTnLst>
                              <p:par>
                                <p:cTn fill="hold" id="50" nodeType="afterEffect" presetClass="entr" presetID="2" presetSubtype="2">
                                  <p:stCondLst>
                                    <p:cond delay="0"/>
                                  </p:stCondLst>
                                  <p:childTnLst>
                                    <p:set>
                                      <p:cBhvr>
                                        <p:cTn dur="1" fill="hold" id="51">
                                          <p:stCondLst>
                                            <p:cond delay="0"/>
                                          </p:stCondLst>
                                        </p:cTn>
                                        <p:tgtEl>
                                          <p:spTgt spid="9"/>
                                        </p:tgtEl>
                                        <p:attrNameLst>
                                          <p:attrName>style.visibility</p:attrName>
                                        </p:attrNameLst>
                                      </p:cBhvr>
                                      <p:to>
                                        <p:strVal val="visible"/>
                                      </p:to>
                                    </p:set>
                                    <p:anim calcmode="lin" valueType="num">
                                      <p:cBhvr additive="base">
                                        <p:cTn dur="500" fill="hold" id="52"/>
                                        <p:tgtEl>
                                          <p:spTgt spid="9"/>
                                        </p:tgtEl>
                                        <p:attrNameLst>
                                          <p:attrName>ppt_x</p:attrName>
                                        </p:attrNameLst>
                                      </p:cBhvr>
                                      <p:tavLst>
                                        <p:tav tm="0">
                                          <p:val>
                                            <p:strVal val="1+#ppt_w/2"/>
                                          </p:val>
                                        </p:tav>
                                        <p:tav tm="100000">
                                          <p:val>
                                            <p:strVal val="#ppt_x"/>
                                          </p:val>
                                        </p:tav>
                                      </p:tavLst>
                                    </p:anim>
                                    <p:anim calcmode="lin" valueType="num">
                                      <p:cBhvr additive="base">
                                        <p:cTn dur="500" fill="hold" id="53"/>
                                        <p:tgtEl>
                                          <p:spTgt spid="9"/>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1500"/>
                            </p:stCondLst>
                            <p:childTnLst>
                              <p:par>
                                <p:cTn fill="hold" id="55" nodeType="afterEffect" presetClass="entr" presetID="2" presetSubtype="2">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additive="base">
                                        <p:cTn dur="500" fill="hold" id="57"/>
                                        <p:tgtEl>
                                          <p:spTgt spid="13"/>
                                        </p:tgtEl>
                                        <p:attrNameLst>
                                          <p:attrName>ppt_x</p:attrName>
                                        </p:attrNameLst>
                                      </p:cBhvr>
                                      <p:tavLst>
                                        <p:tav tm="0">
                                          <p:val>
                                            <p:strVal val="1+#ppt_w/2"/>
                                          </p:val>
                                        </p:tav>
                                        <p:tav tm="100000">
                                          <p:val>
                                            <p:strVal val="#ppt_x"/>
                                          </p:val>
                                        </p:tav>
                                      </p:tavLst>
                                    </p:anim>
                                    <p:anim calcmode="lin" valueType="num">
                                      <p:cBhvr additive="base">
                                        <p:cTn dur="500" fill="hold" id="58"/>
                                        <p:tgtEl>
                                          <p:spTgt spid="13"/>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2000"/>
                            </p:stCondLst>
                            <p:childTnLst>
                              <p:par>
                                <p:cTn fill="hold" id="60" nodeType="afterEffect" presetClass="entr" presetID="2" presetSubtype="2">
                                  <p:stCondLst>
                                    <p:cond delay="0"/>
                                  </p:stCondLst>
                                  <p:childTnLst>
                                    <p:set>
                                      <p:cBhvr>
                                        <p:cTn dur="1" fill="hold" id="61">
                                          <p:stCondLst>
                                            <p:cond delay="0"/>
                                          </p:stCondLst>
                                        </p:cTn>
                                        <p:tgtEl>
                                          <p:spTgt spid="17"/>
                                        </p:tgtEl>
                                        <p:attrNameLst>
                                          <p:attrName>style.visibility</p:attrName>
                                        </p:attrNameLst>
                                      </p:cBhvr>
                                      <p:to>
                                        <p:strVal val="visible"/>
                                      </p:to>
                                    </p:set>
                                    <p:anim calcmode="lin" valueType="num">
                                      <p:cBhvr additive="base">
                                        <p:cTn dur="500" fill="hold" id="62"/>
                                        <p:tgtEl>
                                          <p:spTgt spid="17"/>
                                        </p:tgtEl>
                                        <p:attrNameLst>
                                          <p:attrName>ppt_x</p:attrName>
                                        </p:attrNameLst>
                                      </p:cBhvr>
                                      <p:tavLst>
                                        <p:tav tm="0">
                                          <p:val>
                                            <p:strVal val="1+#ppt_w/2"/>
                                          </p:val>
                                        </p:tav>
                                        <p:tav tm="100000">
                                          <p:val>
                                            <p:strVal val="#ppt_x"/>
                                          </p:val>
                                        </p:tav>
                                      </p:tavLst>
                                    </p:anim>
                                    <p:anim calcmode="lin" valueType="num">
                                      <p:cBhvr additive="base">
                                        <p:cTn dur="500" fill="hold" id="63"/>
                                        <p:tgtEl>
                                          <p:spTgt spid="17"/>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2500"/>
                            </p:stCondLst>
                            <p:childTnLst>
                              <p:par>
                                <p:cTn fill="hold" id="65" nodeType="afterEffect" presetClass="entr" presetID="2" presetSubtype="2">
                                  <p:stCondLst>
                                    <p:cond delay="0"/>
                                  </p:stCondLst>
                                  <p:childTnLst>
                                    <p:set>
                                      <p:cBhvr>
                                        <p:cTn dur="1" fill="hold" id="66">
                                          <p:stCondLst>
                                            <p:cond delay="0"/>
                                          </p:stCondLst>
                                        </p:cTn>
                                        <p:tgtEl>
                                          <p:spTgt spid="21"/>
                                        </p:tgtEl>
                                        <p:attrNameLst>
                                          <p:attrName>style.visibility</p:attrName>
                                        </p:attrNameLst>
                                      </p:cBhvr>
                                      <p:to>
                                        <p:strVal val="visible"/>
                                      </p:to>
                                    </p:set>
                                    <p:anim calcmode="lin" valueType="num">
                                      <p:cBhvr additive="base">
                                        <p:cTn dur="500" fill="hold" id="67"/>
                                        <p:tgtEl>
                                          <p:spTgt spid="21"/>
                                        </p:tgtEl>
                                        <p:attrNameLst>
                                          <p:attrName>ppt_x</p:attrName>
                                        </p:attrNameLst>
                                      </p:cBhvr>
                                      <p:tavLst>
                                        <p:tav tm="0">
                                          <p:val>
                                            <p:strVal val="1+#ppt_w/2"/>
                                          </p:val>
                                        </p:tav>
                                        <p:tav tm="100000">
                                          <p:val>
                                            <p:strVal val="#ppt_x"/>
                                          </p:val>
                                        </p:tav>
                                      </p:tavLst>
                                    </p:anim>
                                    <p:anim calcmode="lin" valueType="num">
                                      <p:cBhvr additive="base">
                                        <p:cTn dur="500" fill="hold" id="68"/>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7"/>
      <p:bldP grpId="0" spid="25"/>
      <p:bldP grpId="0" spid="50"/>
      <p:bldP grpId="0" spid="5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左弧形箭头 19">
            <a:extLst>
              <a:ext uri="{FF2B5EF4-FFF2-40B4-BE49-F238E27FC236}">
                <a16:creationId xmlns:a16="http://schemas.microsoft.com/office/drawing/2014/main" id="{AC78963A-F832-43A8-A306-BF622CD7BFC1}"/>
              </a:ext>
            </a:extLst>
          </p:cNvPr>
          <p:cNvSpPr/>
          <p:nvPr/>
        </p:nvSpPr>
        <p:spPr>
          <a:xfrm>
            <a:off x="4302930" y="1987270"/>
            <a:ext cx="1199214" cy="3193325"/>
          </a:xfrm>
          <a:prstGeom prst="curvedRightArrow">
            <a:avLst>
              <a:gd fmla="val 17641" name="adj1"/>
              <a:gd fmla="val 50000" name="adj2"/>
              <a:gd fmla="val 25000" name="adj3"/>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5" name="左弧形箭头 20">
            <a:extLst>
              <a:ext uri="{FF2B5EF4-FFF2-40B4-BE49-F238E27FC236}">
                <a16:creationId xmlns:a16="http://schemas.microsoft.com/office/drawing/2014/main" id="{3A8259A9-EAE1-4FB4-8271-7A89A447557C}"/>
              </a:ext>
            </a:extLst>
          </p:cNvPr>
          <p:cNvSpPr/>
          <p:nvPr/>
        </p:nvSpPr>
        <p:spPr>
          <a:xfrm flipH="1" flipV="1">
            <a:off x="6259982" y="1745446"/>
            <a:ext cx="1199214" cy="3193325"/>
          </a:xfrm>
          <a:prstGeom prst="curvedRightArrow">
            <a:avLst>
              <a:gd fmla="val 17641" name="adj1"/>
              <a:gd fmla="val 50000" name="adj2"/>
              <a:gd fmla="val 25000" name="adj3"/>
            </a:avLst>
          </a:prstGeom>
          <a:gradFill>
            <a:gsLst>
              <a:gs pos="0">
                <a:srgbClr val="92BFB5"/>
              </a:gs>
              <a:gs pos="100000">
                <a:srgbClr val="52A4AE"/>
              </a:gs>
            </a:gsLst>
            <a:lin ang="54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6" name="椭圆 5">
            <a:extLst>
              <a:ext uri="{FF2B5EF4-FFF2-40B4-BE49-F238E27FC236}">
                <a16:creationId xmlns:a16="http://schemas.microsoft.com/office/drawing/2014/main" id="{58714B90-F4F9-4866-981F-0BE0255B207E}"/>
              </a:ext>
            </a:extLst>
          </p:cNvPr>
          <p:cNvSpPr/>
          <p:nvPr/>
        </p:nvSpPr>
        <p:spPr>
          <a:xfrm>
            <a:off x="4686738" y="2274756"/>
            <a:ext cx="2360806" cy="2360806"/>
          </a:xfrm>
          <a:prstGeom prst="ellipse">
            <a:avLst/>
          </a:prstGeom>
          <a:blipFill dpi="0" rotWithShape="1">
            <a:blip r:embed="rId3">
              <a:extLst>
                <a:ext uri="{28A0092B-C50C-407E-A947-70E740481C1C}">
                  <a14:useLocalDpi val="0"/>
                </a:ext>
              </a:extLst>
            </a:blip>
            <a:stretch>
              <a:fillRect l="-25000" r="-25000"/>
            </a:stretch>
          </a:blipFill>
          <a:ln w="57150">
            <a:solidFill>
              <a:schemeClr val="bg1"/>
            </a:solid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7" name="TextBox 22">
            <a:extLst>
              <a:ext uri="{FF2B5EF4-FFF2-40B4-BE49-F238E27FC236}">
                <a16:creationId xmlns:a16="http://schemas.microsoft.com/office/drawing/2014/main" id="{ABAB3F42-899F-4F37-8612-4BE45C02B3F2}"/>
              </a:ext>
            </a:extLst>
          </p:cNvPr>
          <p:cNvSpPr txBox="1"/>
          <p:nvPr/>
        </p:nvSpPr>
        <p:spPr>
          <a:xfrm>
            <a:off x="1199458" y="3290571"/>
            <a:ext cx="2419236" cy="804672"/>
          </a:xfrm>
          <a:prstGeom prst="rect">
            <a:avLst/>
          </a:prstGeom>
          <a:noFill/>
        </p:spPr>
        <p:txBody>
          <a:bodyPr rtlCol="0" wrap="square">
            <a:spAutoFit/>
          </a:bodyPr>
          <a:lstStyle/>
          <a:p>
            <a:pPr indent="-285750" marL="285750">
              <a:lnSpc>
                <a:spcPct val="130000"/>
              </a:lnSpc>
              <a:buFont charset="2" panose="05000000000000000000" pitchFamily="2" typeface="Wingdings"/>
              <a:buChar char="Ø"/>
            </a:pPr>
            <a:r>
              <a:rPr altLang="en-US" lang="zh-CN" sz="1200">
                <a:solidFill>
                  <a:schemeClr val="tx1">
                    <a:lumMod val="65000"/>
                    <a:lumOff val="35000"/>
                  </a:schemeClr>
                </a:solidFill>
                <a:cs typeface="+mn-ea"/>
                <a:sym typeface="+mn-lt"/>
              </a:rPr>
              <a:t>加强校企合作</a:t>
            </a:r>
          </a:p>
          <a:p>
            <a:pPr indent="-285750" marL="285750">
              <a:lnSpc>
                <a:spcPct val="130000"/>
              </a:lnSpc>
              <a:buFont charset="2" panose="05000000000000000000" pitchFamily="2" typeface="Wingdings"/>
              <a:buChar char="Ø"/>
            </a:pPr>
            <a:r>
              <a:rPr altLang="en-US" lang="zh-CN" sz="1200">
                <a:solidFill>
                  <a:schemeClr val="tx1">
                    <a:lumMod val="65000"/>
                    <a:lumOff val="35000"/>
                  </a:schemeClr>
                </a:solidFill>
                <a:cs typeface="+mn-ea"/>
                <a:sym typeface="+mn-lt"/>
              </a:rPr>
              <a:t>加大招工宣传、争取政府资源</a:t>
            </a:r>
          </a:p>
        </p:txBody>
      </p:sp>
      <p:sp>
        <p:nvSpPr>
          <p:cNvPr id="9" name="TextBox 24">
            <a:extLst>
              <a:ext uri="{FF2B5EF4-FFF2-40B4-BE49-F238E27FC236}">
                <a16:creationId xmlns:a16="http://schemas.microsoft.com/office/drawing/2014/main" id="{B034D072-A14F-4625-A0C4-1AAA12E9539F}"/>
              </a:ext>
            </a:extLst>
          </p:cNvPr>
          <p:cNvSpPr txBox="1"/>
          <p:nvPr/>
        </p:nvSpPr>
        <p:spPr>
          <a:xfrm>
            <a:off x="8098628" y="3321257"/>
            <a:ext cx="3133089" cy="1280160"/>
          </a:xfrm>
          <a:prstGeom prst="rect">
            <a:avLst/>
          </a:prstGeom>
          <a:noFill/>
        </p:spPr>
        <p:txBody>
          <a:bodyPr rtlCol="0" wrap="square">
            <a:spAutoFit/>
          </a:bodyPr>
          <a:lstStyle/>
          <a:p>
            <a:pPr indent="-285750" marL="285750">
              <a:lnSpc>
                <a:spcPct val="130000"/>
              </a:lnSpc>
              <a:buFont charset="2" panose="05000000000000000000" pitchFamily="2" typeface="Wingdings"/>
              <a:buChar char="Ø"/>
            </a:pPr>
            <a:r>
              <a:rPr altLang="en-US" lang="zh-CN" sz="1200">
                <a:solidFill>
                  <a:schemeClr val="tx1">
                    <a:lumMod val="65000"/>
                    <a:lumOff val="35000"/>
                  </a:schemeClr>
                </a:solidFill>
                <a:cs typeface="+mn-ea"/>
                <a:sym typeface="+mn-lt"/>
              </a:rPr>
              <a:t>结合《劳动合同法》梳理人力资源管理业务流程</a:t>
            </a:r>
          </a:p>
          <a:p>
            <a:pPr indent="-285750" marL="285750">
              <a:lnSpc>
                <a:spcPct val="130000"/>
              </a:lnSpc>
              <a:buFont charset="2" panose="05000000000000000000" pitchFamily="2" typeface="Wingdings"/>
              <a:buChar char="Ø"/>
            </a:pPr>
            <a:r>
              <a:rPr altLang="en-US" lang="zh-CN" sz="1200">
                <a:solidFill>
                  <a:schemeClr val="tx1">
                    <a:lumMod val="65000"/>
                    <a:lumOff val="35000"/>
                  </a:schemeClr>
                </a:solidFill>
                <a:cs typeface="+mn-ea"/>
                <a:sym typeface="+mn-lt"/>
              </a:rPr>
              <a:t>建立健全人力资源管理制度体系 ，拟定《人事管理制度》</a:t>
            </a:r>
          </a:p>
          <a:p>
            <a:pPr indent="-285750" marL="285750">
              <a:lnSpc>
                <a:spcPct val="130000"/>
              </a:lnSpc>
              <a:buFont charset="2" panose="05000000000000000000" pitchFamily="2" typeface="Wingdings"/>
              <a:buChar char="Ø"/>
            </a:pPr>
            <a:r>
              <a:rPr altLang="en-US" lang="zh-CN" sz="1200">
                <a:solidFill>
                  <a:schemeClr val="tx1">
                    <a:lumMod val="65000"/>
                    <a:lumOff val="35000"/>
                  </a:schemeClr>
                </a:solidFill>
                <a:cs typeface="+mn-ea"/>
                <a:sym typeface="+mn-lt"/>
              </a:rPr>
              <a:t>完善员工福利、员工激励等三项制度</a:t>
            </a:r>
          </a:p>
        </p:txBody>
      </p:sp>
      <p:grpSp>
        <p:nvGrpSpPr>
          <p:cNvPr id="42" name="组合 41">
            <a:extLst>
              <a:ext uri="{FF2B5EF4-FFF2-40B4-BE49-F238E27FC236}">
                <a16:creationId xmlns:a16="http://schemas.microsoft.com/office/drawing/2014/main" id="{12E043BF-F796-4F80-88BD-44A44D5C7F2E}"/>
              </a:ext>
            </a:extLst>
          </p:cNvPr>
          <p:cNvGrpSpPr/>
          <p:nvPr/>
        </p:nvGrpSpPr>
        <p:grpSpPr>
          <a:xfrm>
            <a:off x="1176439" y="2569890"/>
            <a:ext cx="2487060" cy="482177"/>
            <a:chOff x="964740" y="2157253"/>
            <a:chExt cx="2487060" cy="482177"/>
          </a:xfrm>
        </p:grpSpPr>
        <p:sp>
          <p:nvSpPr>
            <p:cNvPr id="43" name="矩形: 圆角 42">
              <a:extLst>
                <a:ext uri="{FF2B5EF4-FFF2-40B4-BE49-F238E27FC236}">
                  <a16:creationId xmlns:a16="http://schemas.microsoft.com/office/drawing/2014/main" id="{2A00A6A0-4B11-4B05-A9FD-8B2F6CD2B602}"/>
                </a:ext>
              </a:extLst>
            </p:cNvPr>
            <p:cNvSpPr/>
            <p:nvPr/>
          </p:nvSpPr>
          <p:spPr>
            <a:xfrm>
              <a:off x="964740" y="2157253"/>
              <a:ext cx="2487060" cy="482177"/>
            </a:xfrm>
            <a:prstGeom prst="roundRect">
              <a:avLst>
                <a:gd fmla="val 50000" name="adj"/>
              </a:avLst>
            </a:prstGeom>
            <a:gradFill flip="none" rotWithShape="1">
              <a:gsLst>
                <a:gs pos="0">
                  <a:srgbClr val="92BFB5"/>
                </a:gs>
                <a:gs pos="100000">
                  <a:srgbClr val="52A4AE"/>
                </a:gs>
              </a:gsLst>
              <a:lin ang="27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a:extLst>
                <a:ext uri="{FF2B5EF4-FFF2-40B4-BE49-F238E27FC236}">
                  <a16:creationId xmlns:a16="http://schemas.microsoft.com/office/drawing/2014/main" id="{9459A8A0-2AE1-47AE-B88A-455A92FDEDFB}"/>
                </a:ext>
              </a:extLst>
            </p:cNvPr>
            <p:cNvSpPr/>
            <p:nvPr/>
          </p:nvSpPr>
          <p:spPr>
            <a:xfrm>
              <a:off x="1396480" y="2208378"/>
              <a:ext cx="1554480" cy="365760"/>
            </a:xfrm>
            <a:prstGeom prst="rect">
              <a:avLst/>
            </a:prstGeom>
          </p:spPr>
          <p:txBody>
            <a:bodyPr wrap="none">
              <a:spAutoFit/>
            </a:bodyPr>
            <a:lstStyle/>
            <a:p>
              <a:pPr algn="ctr"/>
              <a:r>
                <a:rPr altLang="en-US" lang="zh-CN" smtClean="0">
                  <a:solidFill>
                    <a:schemeClr val="bg1"/>
                  </a:solidFill>
                  <a:cs typeface="+mn-ea"/>
                  <a:sym typeface="+mn-lt"/>
                </a:rPr>
                <a:t>项目管理工作</a:t>
              </a:r>
            </a:p>
          </p:txBody>
        </p:sp>
      </p:grpSp>
      <p:grpSp>
        <p:nvGrpSpPr>
          <p:cNvPr id="45" name="组合 44">
            <a:extLst>
              <a:ext uri="{FF2B5EF4-FFF2-40B4-BE49-F238E27FC236}">
                <a16:creationId xmlns:a16="http://schemas.microsoft.com/office/drawing/2014/main" id="{809D5B6D-D4EE-4BBD-B770-B273179E5E8A}"/>
              </a:ext>
            </a:extLst>
          </p:cNvPr>
          <p:cNvGrpSpPr/>
          <p:nvPr/>
        </p:nvGrpSpPr>
        <p:grpSpPr>
          <a:xfrm>
            <a:off x="8217034" y="2569890"/>
            <a:ext cx="2487060" cy="482177"/>
            <a:chOff x="964740" y="2157253"/>
            <a:chExt cx="2487060" cy="482177"/>
          </a:xfrm>
        </p:grpSpPr>
        <p:sp>
          <p:nvSpPr>
            <p:cNvPr id="46" name="矩形: 圆角 45">
              <a:extLst>
                <a:ext uri="{FF2B5EF4-FFF2-40B4-BE49-F238E27FC236}">
                  <a16:creationId xmlns:a16="http://schemas.microsoft.com/office/drawing/2014/main" id="{6EF2FCA6-E94D-4D51-886B-F494B8310F05}"/>
                </a:ext>
              </a:extLst>
            </p:cNvPr>
            <p:cNvSpPr/>
            <p:nvPr/>
          </p:nvSpPr>
          <p:spPr>
            <a:xfrm>
              <a:off x="964740" y="2157253"/>
              <a:ext cx="2487060" cy="482177"/>
            </a:xfrm>
            <a:prstGeom prst="roundRect">
              <a:avLst>
                <a:gd fmla="val 50000" name="adj"/>
              </a:avLst>
            </a:prstGeom>
            <a:gradFill flip="none" rotWithShape="1">
              <a:gsLst>
                <a:gs pos="0">
                  <a:srgbClr val="92BFB5"/>
                </a:gs>
                <a:gs pos="100000">
                  <a:srgbClr val="52A4AE"/>
                </a:gs>
              </a:gsLst>
              <a:lin ang="2700000" scaled="1"/>
            </a:gradFill>
            <a:ln>
              <a:noFill/>
            </a:ln>
            <a:effectLst>
              <a:outerShdw algn="tl" blurRad="1016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7" name="矩形 46">
              <a:extLst>
                <a:ext uri="{FF2B5EF4-FFF2-40B4-BE49-F238E27FC236}">
                  <a16:creationId xmlns:a16="http://schemas.microsoft.com/office/drawing/2014/main" id="{BE731233-6F22-49F3-A8CF-015D1BD2EB70}"/>
                </a:ext>
              </a:extLst>
            </p:cNvPr>
            <p:cNvSpPr/>
            <p:nvPr/>
          </p:nvSpPr>
          <p:spPr>
            <a:xfrm>
              <a:off x="1396479" y="2208378"/>
              <a:ext cx="1554480" cy="365760"/>
            </a:xfrm>
            <a:prstGeom prst="rect">
              <a:avLst/>
            </a:prstGeom>
          </p:spPr>
          <p:txBody>
            <a:bodyPr wrap="none">
              <a:spAutoFit/>
            </a:bodyPr>
            <a:lstStyle/>
            <a:p>
              <a:pPr algn="ctr"/>
              <a:r>
                <a:rPr altLang="en-US" lang="zh-CN" smtClean="0">
                  <a:solidFill>
                    <a:schemeClr val="bg1"/>
                  </a:solidFill>
                  <a:cs typeface="+mn-ea"/>
                  <a:sym typeface="+mn-lt"/>
                </a:rPr>
                <a:t>项目培训工作</a:t>
              </a:r>
            </a:p>
          </p:txBody>
        </p:sp>
      </p:grpSp>
      <p:grpSp>
        <p:nvGrpSpPr>
          <p:cNvPr id="48" name="组合 47">
            <a:extLst>
              <a:ext uri="{FF2B5EF4-FFF2-40B4-BE49-F238E27FC236}">
                <a16:creationId xmlns:a16="http://schemas.microsoft.com/office/drawing/2014/main" id="{06AA976D-3022-425E-8CEB-7B41E3B132E9}"/>
              </a:ext>
            </a:extLst>
          </p:cNvPr>
          <p:cNvGrpSpPr/>
          <p:nvPr/>
        </p:nvGrpSpPr>
        <p:grpSpPr>
          <a:xfrm>
            <a:off x="7225150" y="5361445"/>
            <a:ext cx="652760" cy="652760"/>
            <a:chOff x="7408724" y="3267600"/>
            <a:chExt cx="652760" cy="652760"/>
          </a:xfrm>
        </p:grpSpPr>
        <p:grpSp>
          <p:nvGrpSpPr>
            <p:cNvPr id="49" name="组合 48">
              <a:extLst>
                <a:ext uri="{FF2B5EF4-FFF2-40B4-BE49-F238E27FC236}">
                  <a16:creationId xmlns:a16="http://schemas.microsoft.com/office/drawing/2014/main" id="{7F4C8868-A8C0-4F00-ADAE-6EFF92485E13}"/>
                </a:ext>
              </a:extLst>
            </p:cNvPr>
            <p:cNvGrpSpPr/>
            <p:nvPr/>
          </p:nvGrpSpPr>
          <p:grpSpPr>
            <a:xfrm>
              <a:off x="7408724" y="3267600"/>
              <a:ext cx="652760" cy="652760"/>
              <a:chOff x="3237545" y="4561747"/>
              <a:chExt cx="1146960" cy="1146960"/>
            </a:xfrm>
          </p:grpSpPr>
          <p:sp>
            <p:nvSpPr>
              <p:cNvPr id="51" name="圆角矩形 26">
                <a:extLst>
                  <a:ext uri="{FF2B5EF4-FFF2-40B4-BE49-F238E27FC236}">
                    <a16:creationId xmlns:a16="http://schemas.microsoft.com/office/drawing/2014/main" id="{10DFC9A7-CE87-4129-86C0-0D143E7F2FD1}"/>
                  </a:ext>
                </a:extLst>
              </p:cNvPr>
              <p:cNvSpPr/>
              <p:nvPr/>
            </p:nvSpPr>
            <p:spPr>
              <a:xfrm>
                <a:off x="3237545" y="4561747"/>
                <a:ext cx="1146960" cy="1146960"/>
              </a:xfrm>
              <a:prstGeom prst="roundRect">
                <a:avLst>
                  <a:gd fmla="val 50000" name="adj"/>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cs typeface="+mn-ea"/>
                  <a:sym typeface="+mn-lt"/>
                </a:endParaRPr>
              </a:p>
            </p:txBody>
          </p:sp>
          <p:sp>
            <p:nvSpPr>
              <p:cNvPr id="52" name="圆角矩形 27">
                <a:extLst>
                  <a:ext uri="{FF2B5EF4-FFF2-40B4-BE49-F238E27FC236}">
                    <a16:creationId xmlns:a16="http://schemas.microsoft.com/office/drawing/2014/main" id="{DB0B54E5-DEE9-4E89-AE77-75D9F799E52A}"/>
                  </a:ext>
                </a:extLst>
              </p:cNvPr>
              <p:cNvSpPr/>
              <p:nvPr/>
            </p:nvSpPr>
            <p:spPr>
              <a:xfrm>
                <a:off x="3351014" y="4675216"/>
                <a:ext cx="920023" cy="920023"/>
              </a:xfrm>
              <a:prstGeom prst="roundRect">
                <a:avLst>
                  <a:gd fmla="val 50000" name="adj"/>
                </a:avLst>
              </a:prstGeom>
              <a:solidFill>
                <a:schemeClr val="bg1">
                  <a:lumMod val="95000"/>
                </a:schemeClr>
              </a:solidFill>
              <a:ln w="50800">
                <a:noFill/>
              </a:ln>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cs typeface="+mn-ea"/>
                  <a:sym typeface="+mn-lt"/>
                </a:endParaRPr>
              </a:p>
            </p:txBody>
          </p:sp>
        </p:grpSp>
        <p:sp>
          <p:nvSpPr>
            <p:cNvPr id="50" name="矩形-8">
              <a:extLst>
                <a:ext uri="{FF2B5EF4-FFF2-40B4-BE49-F238E27FC236}">
                  <a16:creationId xmlns:a16="http://schemas.microsoft.com/office/drawing/2014/main" id="{287F93F5-EF2A-4B40-AC16-7BF16B71BB72}"/>
                </a:ext>
              </a:extLst>
            </p:cNvPr>
            <p:cNvSpPr>
              <a:spLocks noEditPoints="1"/>
            </p:cNvSpPr>
            <p:nvPr/>
          </p:nvSpPr>
          <p:spPr bwMode="auto">
            <a:xfrm>
              <a:off x="7641713" y="3438525"/>
              <a:ext cx="236408" cy="236408"/>
            </a:xfrm>
            <a:custGeom>
              <a:cxnLst>
                <a:cxn ang="0">
                  <a:pos x="49" y="49"/>
                </a:cxn>
                <a:cxn ang="0">
                  <a:pos x="48" y="50"/>
                </a:cxn>
                <a:cxn ang="0">
                  <a:pos x="43" y="50"/>
                </a:cxn>
                <a:cxn ang="0">
                  <a:pos x="40" y="48"/>
                </a:cxn>
                <a:cxn ang="0">
                  <a:pos x="2" y="10"/>
                </a:cxn>
                <a:cxn ang="0">
                  <a:pos x="0" y="7"/>
                </a:cxn>
                <a:cxn ang="0">
                  <a:pos x="0" y="2"/>
                </a:cxn>
                <a:cxn ang="0">
                  <a:pos x="0" y="1"/>
                </a:cxn>
                <a:cxn ang="0">
                  <a:pos x="2" y="0"/>
                </a:cxn>
                <a:cxn ang="0">
                  <a:pos x="2" y="0"/>
                </a:cxn>
                <a:cxn ang="0">
                  <a:pos x="35" y="15"/>
                </a:cxn>
                <a:cxn ang="0">
                  <a:pos x="50" y="48"/>
                </a:cxn>
                <a:cxn ang="0">
                  <a:pos x="49" y="49"/>
                </a:cxn>
                <a:cxn ang="0">
                  <a:pos x="31" y="49"/>
                </a:cxn>
                <a:cxn ang="0">
                  <a:pos x="29" y="50"/>
                </a:cxn>
                <a:cxn ang="0">
                  <a:pos x="25" y="50"/>
                </a:cxn>
                <a:cxn ang="0">
                  <a:pos x="22" y="48"/>
                </a:cxn>
                <a:cxn ang="0">
                  <a:pos x="2" y="28"/>
                </a:cxn>
                <a:cxn ang="0">
                  <a:pos x="0" y="25"/>
                </a:cxn>
                <a:cxn ang="0">
                  <a:pos x="0" y="20"/>
                </a:cxn>
                <a:cxn ang="0">
                  <a:pos x="1" y="19"/>
                </a:cxn>
                <a:cxn ang="0">
                  <a:pos x="2" y="18"/>
                </a:cxn>
                <a:cxn ang="0">
                  <a:pos x="2" y="18"/>
                </a:cxn>
                <a:cxn ang="0">
                  <a:pos x="22" y="28"/>
                </a:cxn>
                <a:cxn ang="0">
                  <a:pos x="32" y="48"/>
                </a:cxn>
                <a:cxn ang="0">
                  <a:pos x="31" y="49"/>
                </a:cxn>
                <a:cxn ang="0">
                  <a:pos x="7" y="50"/>
                </a:cxn>
                <a:cxn ang="0">
                  <a:pos x="0" y="43"/>
                </a:cxn>
                <a:cxn ang="0">
                  <a:pos x="7" y="36"/>
                </a:cxn>
                <a:cxn ang="0">
                  <a:pos x="13" y="43"/>
                </a:cxn>
                <a:cxn ang="0">
                  <a:pos x="7" y="50"/>
                </a:cxn>
              </a:cxnLst>
              <a:rect b="b" l="0" r="r" t="0"/>
              <a:pathLst>
                <a:path h="50" w="50">
                  <a:moveTo>
                    <a:pt x="49" y="49"/>
                  </a:moveTo>
                  <a:cubicBezTo>
                    <a:pt x="49" y="50"/>
                    <a:pt x="48" y="50"/>
                    <a:pt x="48" y="50"/>
                  </a:cubicBezTo>
                  <a:cubicBezTo>
                    <a:pt x="43" y="50"/>
                    <a:pt x="43" y="50"/>
                    <a:pt x="43" y="50"/>
                  </a:cubicBezTo>
                  <a:cubicBezTo>
                    <a:pt x="41" y="50"/>
                    <a:pt x="40" y="49"/>
                    <a:pt x="40" y="48"/>
                  </a:cubicBezTo>
                  <a:cubicBezTo>
                    <a:pt x="39" y="27"/>
                    <a:pt x="23" y="11"/>
                    <a:pt x="2" y="10"/>
                  </a:cubicBezTo>
                  <a:cubicBezTo>
                    <a:pt x="1" y="9"/>
                    <a:pt x="0" y="8"/>
                    <a:pt x="0" y="7"/>
                  </a:cubicBezTo>
                  <a:cubicBezTo>
                    <a:pt x="0" y="2"/>
                    <a:pt x="0" y="2"/>
                    <a:pt x="0" y="2"/>
                  </a:cubicBezTo>
                  <a:cubicBezTo>
                    <a:pt x="0" y="2"/>
                    <a:pt x="0" y="1"/>
                    <a:pt x="0" y="1"/>
                  </a:cubicBezTo>
                  <a:cubicBezTo>
                    <a:pt x="1" y="0"/>
                    <a:pt x="1" y="0"/>
                    <a:pt x="2" y="0"/>
                  </a:cubicBezTo>
                  <a:cubicBezTo>
                    <a:pt x="2" y="0"/>
                    <a:pt x="2" y="0"/>
                    <a:pt x="2" y="0"/>
                  </a:cubicBezTo>
                  <a:cubicBezTo>
                    <a:pt x="15" y="1"/>
                    <a:pt x="26" y="6"/>
                    <a:pt x="35" y="15"/>
                  </a:cubicBezTo>
                  <a:cubicBezTo>
                    <a:pt x="44" y="24"/>
                    <a:pt x="49" y="35"/>
                    <a:pt x="50" y="48"/>
                  </a:cubicBezTo>
                  <a:cubicBezTo>
                    <a:pt x="50" y="48"/>
                    <a:pt x="50" y="49"/>
                    <a:pt x="49" y="49"/>
                  </a:cubicBezTo>
                  <a:close/>
                  <a:moveTo>
                    <a:pt x="31" y="49"/>
                  </a:moveTo>
                  <a:cubicBezTo>
                    <a:pt x="31" y="50"/>
                    <a:pt x="30" y="50"/>
                    <a:pt x="29" y="50"/>
                  </a:cubicBezTo>
                  <a:cubicBezTo>
                    <a:pt x="25" y="50"/>
                    <a:pt x="25" y="50"/>
                    <a:pt x="25" y="50"/>
                  </a:cubicBezTo>
                  <a:cubicBezTo>
                    <a:pt x="23" y="50"/>
                    <a:pt x="23" y="49"/>
                    <a:pt x="22" y="48"/>
                  </a:cubicBezTo>
                  <a:cubicBezTo>
                    <a:pt x="21" y="37"/>
                    <a:pt x="13" y="29"/>
                    <a:pt x="2" y="28"/>
                  </a:cubicBezTo>
                  <a:cubicBezTo>
                    <a:pt x="1" y="27"/>
                    <a:pt x="0" y="26"/>
                    <a:pt x="0" y="25"/>
                  </a:cubicBezTo>
                  <a:cubicBezTo>
                    <a:pt x="0" y="20"/>
                    <a:pt x="0" y="20"/>
                    <a:pt x="0" y="20"/>
                  </a:cubicBezTo>
                  <a:cubicBezTo>
                    <a:pt x="0" y="20"/>
                    <a:pt x="0" y="19"/>
                    <a:pt x="1" y="19"/>
                  </a:cubicBezTo>
                  <a:cubicBezTo>
                    <a:pt x="1" y="18"/>
                    <a:pt x="1" y="18"/>
                    <a:pt x="2" y="18"/>
                  </a:cubicBezTo>
                  <a:cubicBezTo>
                    <a:pt x="2" y="18"/>
                    <a:pt x="2" y="18"/>
                    <a:pt x="2" y="18"/>
                  </a:cubicBezTo>
                  <a:cubicBezTo>
                    <a:pt x="10" y="19"/>
                    <a:pt x="17" y="22"/>
                    <a:pt x="22" y="28"/>
                  </a:cubicBezTo>
                  <a:cubicBezTo>
                    <a:pt x="28" y="33"/>
                    <a:pt x="31" y="40"/>
                    <a:pt x="32" y="48"/>
                  </a:cubicBezTo>
                  <a:cubicBezTo>
                    <a:pt x="32" y="48"/>
                    <a:pt x="32" y="49"/>
                    <a:pt x="31" y="49"/>
                  </a:cubicBezTo>
                  <a:close/>
                  <a:moveTo>
                    <a:pt x="7" y="50"/>
                  </a:moveTo>
                  <a:cubicBezTo>
                    <a:pt x="3" y="50"/>
                    <a:pt x="0" y="47"/>
                    <a:pt x="0" y="43"/>
                  </a:cubicBezTo>
                  <a:cubicBezTo>
                    <a:pt x="0" y="40"/>
                    <a:pt x="3" y="36"/>
                    <a:pt x="7" y="36"/>
                  </a:cubicBezTo>
                  <a:cubicBezTo>
                    <a:pt x="10" y="36"/>
                    <a:pt x="13" y="40"/>
                    <a:pt x="13" y="43"/>
                  </a:cubicBezTo>
                  <a:cubicBezTo>
                    <a:pt x="13" y="47"/>
                    <a:pt x="10" y="50"/>
                    <a:pt x="7" y="50"/>
                  </a:cubicBezTo>
                  <a:close/>
                </a:path>
              </a:pathLst>
            </a:custGeom>
            <a:gradFill>
              <a:gsLst>
                <a:gs pos="0">
                  <a:srgbClr val="92BFB5"/>
                </a:gs>
                <a:gs pos="100000">
                  <a:srgbClr val="52A4AE"/>
                </a:gs>
              </a:gsLst>
            </a:gradFill>
            <a:ln>
              <a:noFill/>
            </a:ln>
            <a:effectLst>
              <a:outerShdw algn="tl" blurRad="63500" dir="2700000" dist="38100" rotWithShape="0">
                <a:prstClr val="black">
                  <a:alpha val="2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srgbClr val="000000"/>
                </a:solidFill>
                <a:cs typeface="+mn-ea"/>
                <a:sym typeface="+mn-lt"/>
              </a:endParaRPr>
            </a:p>
          </p:txBody>
        </p:sp>
      </p:grpSp>
      <p:grpSp>
        <p:nvGrpSpPr>
          <p:cNvPr id="53" name="组合 52">
            <a:extLst>
              <a:ext uri="{FF2B5EF4-FFF2-40B4-BE49-F238E27FC236}">
                <a16:creationId xmlns:a16="http://schemas.microsoft.com/office/drawing/2014/main" id="{830086A9-098E-43D6-91AB-5B1CD3EEB9BC}"/>
              </a:ext>
            </a:extLst>
          </p:cNvPr>
          <p:cNvGrpSpPr/>
          <p:nvPr/>
        </p:nvGrpSpPr>
        <p:grpSpPr>
          <a:xfrm>
            <a:off x="3897144" y="5361445"/>
            <a:ext cx="652760" cy="652760"/>
            <a:chOff x="5706443" y="3267600"/>
            <a:chExt cx="652760" cy="652760"/>
          </a:xfrm>
        </p:grpSpPr>
        <p:grpSp>
          <p:nvGrpSpPr>
            <p:cNvPr id="54" name="组合 53">
              <a:extLst>
                <a:ext uri="{FF2B5EF4-FFF2-40B4-BE49-F238E27FC236}">
                  <a16:creationId xmlns:a16="http://schemas.microsoft.com/office/drawing/2014/main" id="{2D4B4C9E-6C55-4279-9301-23F2908821B5}"/>
                </a:ext>
              </a:extLst>
            </p:cNvPr>
            <p:cNvGrpSpPr/>
            <p:nvPr/>
          </p:nvGrpSpPr>
          <p:grpSpPr>
            <a:xfrm>
              <a:off x="5706443" y="3267600"/>
              <a:ext cx="652760" cy="652760"/>
              <a:chOff x="3237545" y="4561747"/>
              <a:chExt cx="1146960" cy="1146960"/>
            </a:xfrm>
          </p:grpSpPr>
          <p:sp>
            <p:nvSpPr>
              <p:cNvPr id="56" name="圆角矩形 26">
                <a:extLst>
                  <a:ext uri="{FF2B5EF4-FFF2-40B4-BE49-F238E27FC236}">
                    <a16:creationId xmlns:a16="http://schemas.microsoft.com/office/drawing/2014/main" id="{F0DBB612-8CBC-465D-8A6A-11A94CB89555}"/>
                  </a:ext>
                </a:extLst>
              </p:cNvPr>
              <p:cNvSpPr/>
              <p:nvPr/>
            </p:nvSpPr>
            <p:spPr>
              <a:xfrm>
                <a:off x="3237545" y="4561747"/>
                <a:ext cx="1146960" cy="1146960"/>
              </a:xfrm>
              <a:prstGeom prst="roundRect">
                <a:avLst>
                  <a:gd fmla="val 50000" name="adj"/>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cs typeface="+mn-ea"/>
                  <a:sym typeface="+mn-lt"/>
                </a:endParaRPr>
              </a:p>
            </p:txBody>
          </p:sp>
          <p:sp>
            <p:nvSpPr>
              <p:cNvPr id="57" name="圆角矩形 27">
                <a:extLst>
                  <a:ext uri="{FF2B5EF4-FFF2-40B4-BE49-F238E27FC236}">
                    <a16:creationId xmlns:a16="http://schemas.microsoft.com/office/drawing/2014/main" id="{8527EFE2-B5A3-4A1F-AA50-B19E6A7E3802}"/>
                  </a:ext>
                </a:extLst>
              </p:cNvPr>
              <p:cNvSpPr/>
              <p:nvPr/>
            </p:nvSpPr>
            <p:spPr>
              <a:xfrm>
                <a:off x="3351014" y="4675216"/>
                <a:ext cx="920023" cy="920023"/>
              </a:xfrm>
              <a:prstGeom prst="roundRect">
                <a:avLst>
                  <a:gd fmla="val 50000" name="adj"/>
                </a:avLst>
              </a:prstGeom>
              <a:solidFill>
                <a:schemeClr val="bg1">
                  <a:lumMod val="95000"/>
                </a:schemeClr>
              </a:solidFill>
              <a:ln w="50800">
                <a:noFill/>
              </a:ln>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cs typeface="+mn-ea"/>
                  <a:sym typeface="+mn-lt"/>
                </a:endParaRPr>
              </a:p>
            </p:txBody>
          </p:sp>
        </p:grpSp>
        <p:sp>
          <p:nvSpPr>
            <p:cNvPr id="55" name="矩形-9">
              <a:extLst>
                <a:ext uri="{FF2B5EF4-FFF2-40B4-BE49-F238E27FC236}">
                  <a16:creationId xmlns:a16="http://schemas.microsoft.com/office/drawing/2014/main" id="{9F6364C1-39B9-4AC6-B056-DA009103AA75}"/>
                </a:ext>
              </a:extLst>
            </p:cNvPr>
            <p:cNvSpPr>
              <a:spLocks noEditPoints="1"/>
            </p:cNvSpPr>
            <p:nvPr/>
          </p:nvSpPr>
          <p:spPr bwMode="auto">
            <a:xfrm>
              <a:off x="5877361" y="3458348"/>
              <a:ext cx="280187" cy="277999"/>
            </a:xfrm>
            <a:custGeom>
              <a:cxnLst>
                <a:cxn ang="0">
                  <a:pos x="55" y="59"/>
                </a:cxn>
                <a:cxn ang="0">
                  <a:pos x="51" y="58"/>
                </a:cxn>
                <a:cxn ang="0">
                  <a:pos x="39" y="46"/>
                </a:cxn>
                <a:cxn ang="0">
                  <a:pos x="25" y="50"/>
                </a:cxn>
                <a:cxn ang="0">
                  <a:pos x="0" y="25"/>
                </a:cxn>
                <a:cxn ang="0">
                  <a:pos x="25" y="0"/>
                </a:cxn>
                <a:cxn ang="0">
                  <a:pos x="50" y="25"/>
                </a:cxn>
                <a:cxn ang="0">
                  <a:pos x="46" y="39"/>
                </a:cxn>
                <a:cxn ang="0">
                  <a:pos x="58" y="52"/>
                </a:cxn>
                <a:cxn ang="0">
                  <a:pos x="59" y="55"/>
                </a:cxn>
                <a:cxn ang="0">
                  <a:pos x="55" y="59"/>
                </a:cxn>
                <a:cxn ang="0">
                  <a:pos x="25" y="9"/>
                </a:cxn>
                <a:cxn ang="0">
                  <a:pos x="9" y="25"/>
                </a:cxn>
                <a:cxn ang="0">
                  <a:pos x="25" y="41"/>
                </a:cxn>
                <a:cxn ang="0">
                  <a:pos x="41" y="25"/>
                </a:cxn>
                <a:cxn ang="0">
                  <a:pos x="25" y="9"/>
                </a:cxn>
                <a:cxn ang="0">
                  <a:pos x="36" y="26"/>
                </a:cxn>
                <a:cxn ang="0">
                  <a:pos x="35" y="27"/>
                </a:cxn>
                <a:cxn ang="0">
                  <a:pos x="15" y="27"/>
                </a:cxn>
                <a:cxn ang="0">
                  <a:pos x="13" y="26"/>
                </a:cxn>
                <a:cxn ang="0">
                  <a:pos x="13" y="24"/>
                </a:cxn>
                <a:cxn ang="0">
                  <a:pos x="15" y="23"/>
                </a:cxn>
                <a:cxn ang="0">
                  <a:pos x="35" y="23"/>
                </a:cxn>
                <a:cxn ang="0">
                  <a:pos x="36" y="24"/>
                </a:cxn>
                <a:cxn ang="0">
                  <a:pos x="36" y="26"/>
                </a:cxn>
              </a:cxnLst>
              <a:rect b="b" l="0" r="r" t="0"/>
              <a:pathLst>
                <a:path h="59" w="59">
                  <a:moveTo>
                    <a:pt x="55" y="59"/>
                  </a:moveTo>
                  <a:cubicBezTo>
                    <a:pt x="53" y="59"/>
                    <a:pt x="52" y="59"/>
                    <a:pt x="51" y="58"/>
                  </a:cubicBezTo>
                  <a:cubicBezTo>
                    <a:pt x="39" y="46"/>
                    <a:pt x="39" y="46"/>
                    <a:pt x="39" y="46"/>
                  </a:cubicBezTo>
                  <a:cubicBezTo>
                    <a:pt x="35" y="49"/>
                    <a:pt x="30" y="50"/>
                    <a:pt x="25" y="50"/>
                  </a:cubicBezTo>
                  <a:cubicBezTo>
                    <a:pt x="11" y="50"/>
                    <a:pt x="0" y="39"/>
                    <a:pt x="0" y="25"/>
                  </a:cubicBezTo>
                  <a:cubicBezTo>
                    <a:pt x="0" y="11"/>
                    <a:pt x="11" y="0"/>
                    <a:pt x="25" y="0"/>
                  </a:cubicBezTo>
                  <a:cubicBezTo>
                    <a:pt x="39" y="0"/>
                    <a:pt x="50" y="11"/>
                    <a:pt x="50" y="25"/>
                  </a:cubicBezTo>
                  <a:cubicBezTo>
                    <a:pt x="50" y="30"/>
                    <a:pt x="48" y="35"/>
                    <a:pt x="46" y="39"/>
                  </a:cubicBezTo>
                  <a:cubicBezTo>
                    <a:pt x="58" y="52"/>
                    <a:pt x="58" y="52"/>
                    <a:pt x="58" y="52"/>
                  </a:cubicBezTo>
                  <a:cubicBezTo>
                    <a:pt x="59" y="52"/>
                    <a:pt x="59" y="54"/>
                    <a:pt x="59" y="55"/>
                  </a:cubicBezTo>
                  <a:cubicBezTo>
                    <a:pt x="59" y="57"/>
                    <a:pt x="57" y="59"/>
                    <a:pt x="55" y="59"/>
                  </a:cubicBezTo>
                  <a:close/>
                  <a:moveTo>
                    <a:pt x="25" y="9"/>
                  </a:moveTo>
                  <a:cubicBezTo>
                    <a:pt x="16" y="9"/>
                    <a:pt x="9" y="16"/>
                    <a:pt x="9" y="25"/>
                  </a:cubicBezTo>
                  <a:cubicBezTo>
                    <a:pt x="9" y="34"/>
                    <a:pt x="16" y="41"/>
                    <a:pt x="25" y="41"/>
                  </a:cubicBezTo>
                  <a:cubicBezTo>
                    <a:pt x="34" y="41"/>
                    <a:pt x="41" y="34"/>
                    <a:pt x="41" y="25"/>
                  </a:cubicBezTo>
                  <a:cubicBezTo>
                    <a:pt x="41" y="16"/>
                    <a:pt x="34" y="9"/>
                    <a:pt x="25" y="9"/>
                  </a:cubicBezTo>
                  <a:close/>
                  <a:moveTo>
                    <a:pt x="36" y="26"/>
                  </a:moveTo>
                  <a:cubicBezTo>
                    <a:pt x="36" y="27"/>
                    <a:pt x="36" y="27"/>
                    <a:pt x="35" y="27"/>
                  </a:cubicBezTo>
                  <a:cubicBezTo>
                    <a:pt x="15" y="27"/>
                    <a:pt x="15" y="27"/>
                    <a:pt x="15" y="27"/>
                  </a:cubicBezTo>
                  <a:cubicBezTo>
                    <a:pt x="14" y="27"/>
                    <a:pt x="13" y="27"/>
                    <a:pt x="13" y="26"/>
                  </a:cubicBezTo>
                  <a:cubicBezTo>
                    <a:pt x="13" y="24"/>
                    <a:pt x="13" y="24"/>
                    <a:pt x="13" y="24"/>
                  </a:cubicBezTo>
                  <a:cubicBezTo>
                    <a:pt x="13" y="23"/>
                    <a:pt x="14" y="23"/>
                    <a:pt x="15" y="23"/>
                  </a:cubicBezTo>
                  <a:cubicBezTo>
                    <a:pt x="35" y="23"/>
                    <a:pt x="35" y="23"/>
                    <a:pt x="35" y="23"/>
                  </a:cubicBezTo>
                  <a:cubicBezTo>
                    <a:pt x="36" y="23"/>
                    <a:pt x="36" y="23"/>
                    <a:pt x="36" y="24"/>
                  </a:cubicBezTo>
                  <a:lnTo>
                    <a:pt x="36" y="26"/>
                  </a:lnTo>
                  <a:close/>
                </a:path>
              </a:pathLst>
            </a:custGeom>
            <a:gradFill>
              <a:gsLst>
                <a:gs pos="0">
                  <a:srgbClr val="92BFB5"/>
                </a:gs>
                <a:gs pos="100000">
                  <a:srgbClr val="52A4AE"/>
                </a:gs>
              </a:gsLst>
            </a:gradFill>
            <a:ln>
              <a:noFill/>
            </a:ln>
            <a:effectLst>
              <a:outerShdw algn="tl" blurRad="63500" dir="2700000" dist="38100" rotWithShape="0">
                <a:prstClr val="black">
                  <a:alpha val="2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srgbClr val="000000"/>
                </a:solidFill>
                <a:cs typeface="+mn-ea"/>
                <a:sym typeface="+mn-lt"/>
              </a:endParaRPr>
            </a:p>
          </p:txBody>
        </p:sp>
      </p:grpSp>
      <p:grpSp>
        <p:nvGrpSpPr>
          <p:cNvPr id="58" name="组合 57">
            <a:extLst>
              <a:ext uri="{FF2B5EF4-FFF2-40B4-BE49-F238E27FC236}">
                <a16:creationId xmlns:a16="http://schemas.microsoft.com/office/drawing/2014/main" id="{A88C2662-5433-4A9E-B30A-F8C23A5A2209}"/>
              </a:ext>
            </a:extLst>
          </p:cNvPr>
          <p:cNvGrpSpPr/>
          <p:nvPr/>
        </p:nvGrpSpPr>
        <p:grpSpPr>
          <a:xfrm>
            <a:off x="9041956" y="5361445"/>
            <a:ext cx="652760" cy="652760"/>
            <a:chOff x="9111005" y="3267600"/>
            <a:chExt cx="652760" cy="652760"/>
          </a:xfrm>
        </p:grpSpPr>
        <p:grpSp>
          <p:nvGrpSpPr>
            <p:cNvPr id="59" name="组合 58">
              <a:extLst>
                <a:ext uri="{FF2B5EF4-FFF2-40B4-BE49-F238E27FC236}">
                  <a16:creationId xmlns:a16="http://schemas.microsoft.com/office/drawing/2014/main" id="{64B866FB-760A-4FBA-9852-8303F8947DD8}"/>
                </a:ext>
              </a:extLst>
            </p:cNvPr>
            <p:cNvGrpSpPr/>
            <p:nvPr/>
          </p:nvGrpSpPr>
          <p:grpSpPr>
            <a:xfrm>
              <a:off x="9111005" y="3267600"/>
              <a:ext cx="652760" cy="652760"/>
              <a:chOff x="3237545" y="4561747"/>
              <a:chExt cx="1146960" cy="1146960"/>
            </a:xfrm>
          </p:grpSpPr>
          <p:sp>
            <p:nvSpPr>
              <p:cNvPr id="61" name="圆角矩形 26">
                <a:extLst>
                  <a:ext uri="{FF2B5EF4-FFF2-40B4-BE49-F238E27FC236}">
                    <a16:creationId xmlns:a16="http://schemas.microsoft.com/office/drawing/2014/main" id="{F15CA3C4-C54E-4782-81C9-62AB24678A32}"/>
                  </a:ext>
                </a:extLst>
              </p:cNvPr>
              <p:cNvSpPr/>
              <p:nvPr/>
            </p:nvSpPr>
            <p:spPr>
              <a:xfrm>
                <a:off x="3237545" y="4561747"/>
                <a:ext cx="1146960" cy="1146960"/>
              </a:xfrm>
              <a:prstGeom prst="roundRect">
                <a:avLst>
                  <a:gd fmla="val 50000" name="adj"/>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cs typeface="+mn-ea"/>
                  <a:sym typeface="+mn-lt"/>
                </a:endParaRPr>
              </a:p>
            </p:txBody>
          </p:sp>
          <p:sp>
            <p:nvSpPr>
              <p:cNvPr id="62" name="圆角矩形 27">
                <a:extLst>
                  <a:ext uri="{FF2B5EF4-FFF2-40B4-BE49-F238E27FC236}">
                    <a16:creationId xmlns:a16="http://schemas.microsoft.com/office/drawing/2014/main" id="{524662EA-D395-4EA1-958F-D1A90839479E}"/>
                  </a:ext>
                </a:extLst>
              </p:cNvPr>
              <p:cNvSpPr/>
              <p:nvPr/>
            </p:nvSpPr>
            <p:spPr>
              <a:xfrm>
                <a:off x="3351014" y="4675216"/>
                <a:ext cx="920023" cy="920023"/>
              </a:xfrm>
              <a:prstGeom prst="roundRect">
                <a:avLst>
                  <a:gd fmla="val 50000" name="adj"/>
                </a:avLst>
              </a:prstGeom>
              <a:solidFill>
                <a:schemeClr val="bg1">
                  <a:lumMod val="95000"/>
                </a:schemeClr>
              </a:solidFill>
              <a:ln w="50800">
                <a:noFill/>
              </a:ln>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cs typeface="+mn-ea"/>
                  <a:sym typeface="+mn-lt"/>
                </a:endParaRPr>
              </a:p>
            </p:txBody>
          </p:sp>
        </p:grpSp>
        <p:sp>
          <p:nvSpPr>
            <p:cNvPr id="60" name="矩形-7">
              <a:extLst>
                <a:ext uri="{FF2B5EF4-FFF2-40B4-BE49-F238E27FC236}">
                  <a16:creationId xmlns:a16="http://schemas.microsoft.com/office/drawing/2014/main" id="{76BEB015-E539-42F4-BB17-E5CA8D034FC7}"/>
                </a:ext>
              </a:extLst>
            </p:cNvPr>
            <p:cNvSpPr>
              <a:spLocks noEditPoints="1"/>
            </p:cNvSpPr>
            <p:nvPr/>
          </p:nvSpPr>
          <p:spPr bwMode="auto">
            <a:xfrm>
              <a:off x="9264457" y="3478120"/>
              <a:ext cx="345856" cy="238598"/>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gradFill>
              <a:gsLst>
                <a:gs pos="0">
                  <a:srgbClr val="92BFB5"/>
                </a:gs>
                <a:gs pos="100000">
                  <a:srgbClr val="52A4AE"/>
                </a:gs>
              </a:gsLst>
            </a:gradFill>
            <a:ln>
              <a:noFill/>
            </a:ln>
            <a:effectLst>
              <a:outerShdw algn="tl" blurRad="63500" dir="2700000" dist="38100" rotWithShape="0">
                <a:prstClr val="black">
                  <a:alpha val="2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srgbClr val="000000"/>
                </a:solidFill>
                <a:cs typeface="+mn-ea"/>
                <a:sym typeface="+mn-lt"/>
              </a:endParaRPr>
            </a:p>
          </p:txBody>
        </p:sp>
      </p:grpSp>
      <p:grpSp>
        <p:nvGrpSpPr>
          <p:cNvPr id="63" name="组合 62">
            <a:extLst>
              <a:ext uri="{FF2B5EF4-FFF2-40B4-BE49-F238E27FC236}">
                <a16:creationId xmlns:a16="http://schemas.microsoft.com/office/drawing/2014/main" id="{906650CF-6F2A-4C04-8F83-CC66684BE49D}"/>
              </a:ext>
            </a:extLst>
          </p:cNvPr>
          <p:cNvGrpSpPr/>
          <p:nvPr/>
        </p:nvGrpSpPr>
        <p:grpSpPr>
          <a:xfrm>
            <a:off x="2074074" y="5361445"/>
            <a:ext cx="652760" cy="652760"/>
            <a:chOff x="2301881" y="3267600"/>
            <a:chExt cx="652760" cy="652760"/>
          </a:xfrm>
          <a:effectLst/>
        </p:grpSpPr>
        <p:grpSp>
          <p:nvGrpSpPr>
            <p:cNvPr id="64" name="组合 63">
              <a:extLst>
                <a:ext uri="{FF2B5EF4-FFF2-40B4-BE49-F238E27FC236}">
                  <a16:creationId xmlns:a16="http://schemas.microsoft.com/office/drawing/2014/main" id="{56A8AA1F-1FFF-4C0E-AE1E-60C382F0CC64}"/>
                </a:ext>
              </a:extLst>
            </p:cNvPr>
            <p:cNvGrpSpPr/>
            <p:nvPr/>
          </p:nvGrpSpPr>
          <p:grpSpPr>
            <a:xfrm>
              <a:off x="2301881" y="3267600"/>
              <a:ext cx="652760" cy="652760"/>
              <a:chOff x="3237545" y="4561747"/>
              <a:chExt cx="1146960" cy="1146960"/>
            </a:xfrm>
          </p:grpSpPr>
          <p:sp>
            <p:nvSpPr>
              <p:cNvPr id="66" name="圆角矩形 26">
                <a:extLst>
                  <a:ext uri="{FF2B5EF4-FFF2-40B4-BE49-F238E27FC236}">
                    <a16:creationId xmlns:a16="http://schemas.microsoft.com/office/drawing/2014/main" id="{093FF885-F08A-4322-AD4E-07057F2D1EC0}"/>
                  </a:ext>
                </a:extLst>
              </p:cNvPr>
              <p:cNvSpPr/>
              <p:nvPr/>
            </p:nvSpPr>
            <p:spPr>
              <a:xfrm>
                <a:off x="3237545" y="4561747"/>
                <a:ext cx="1146960" cy="1146960"/>
              </a:xfrm>
              <a:prstGeom prst="roundRect">
                <a:avLst>
                  <a:gd fmla="val 50000" name="adj"/>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cs typeface="+mn-ea"/>
                  <a:sym typeface="+mn-lt"/>
                </a:endParaRPr>
              </a:p>
            </p:txBody>
          </p:sp>
          <p:sp>
            <p:nvSpPr>
              <p:cNvPr id="67" name="圆角矩形 27">
                <a:extLst>
                  <a:ext uri="{FF2B5EF4-FFF2-40B4-BE49-F238E27FC236}">
                    <a16:creationId xmlns:a16="http://schemas.microsoft.com/office/drawing/2014/main" id="{FE258BBB-1E55-4C51-B8C3-2834D409D88B}"/>
                  </a:ext>
                </a:extLst>
              </p:cNvPr>
              <p:cNvSpPr/>
              <p:nvPr/>
            </p:nvSpPr>
            <p:spPr>
              <a:xfrm>
                <a:off x="3351015" y="4675217"/>
                <a:ext cx="920023" cy="920023"/>
              </a:xfrm>
              <a:prstGeom prst="roundRect">
                <a:avLst>
                  <a:gd fmla="val 50000" name="adj"/>
                </a:avLst>
              </a:prstGeom>
              <a:solidFill>
                <a:schemeClr val="bg1">
                  <a:lumMod val="95000"/>
                </a:schemeClr>
              </a:solidFill>
              <a:ln w="50800">
                <a:noFill/>
              </a:ln>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cs typeface="+mn-ea"/>
                  <a:sym typeface="+mn-lt"/>
                </a:endParaRPr>
              </a:p>
            </p:txBody>
          </p:sp>
        </p:grpSp>
        <p:sp>
          <p:nvSpPr>
            <p:cNvPr id="65" name="矩形-32">
              <a:extLst>
                <a:ext uri="{FF2B5EF4-FFF2-40B4-BE49-F238E27FC236}">
                  <a16:creationId xmlns:a16="http://schemas.microsoft.com/office/drawing/2014/main" id="{28885101-EB78-4552-961B-6E9EF11E75D7}"/>
                </a:ext>
              </a:extLst>
            </p:cNvPr>
            <p:cNvSpPr>
              <a:spLocks noEditPoints="1"/>
            </p:cNvSpPr>
            <p:nvPr/>
          </p:nvSpPr>
          <p:spPr bwMode="auto">
            <a:xfrm>
              <a:off x="2480634" y="3438525"/>
              <a:ext cx="300829" cy="297822"/>
            </a:xfrm>
            <a:custGeom>
              <a:gdLst>
                <a:gd fmla="*/ 172 w 344" name="T0"/>
                <a:gd fmla="*/ 0 h 344" name="T1"/>
                <a:gd fmla="*/ 0 w 344" name="T2"/>
                <a:gd fmla="*/ 172 h 344" name="T3"/>
                <a:gd fmla="*/ 172 w 344" name="T4"/>
                <a:gd fmla="*/ 344 h 344" name="T5"/>
                <a:gd fmla="*/ 344 w 344" name="T6"/>
                <a:gd fmla="*/ 172 h 344" name="T7"/>
                <a:gd fmla="*/ 172 w 344" name="T8"/>
                <a:gd fmla="*/ 0 h 344" name="T9"/>
                <a:gd fmla="*/ 186 w 344" name="T10"/>
                <a:gd fmla="*/ 311 h 344" name="T11"/>
                <a:gd fmla="*/ 186 w 344" name="T12"/>
                <a:gd fmla="*/ 234 h 344" name="T13"/>
                <a:gd fmla="*/ 158 w 344" name="T14"/>
                <a:gd fmla="*/ 234 h 344" name="T15"/>
                <a:gd fmla="*/ 158 w 344" name="T16"/>
                <a:gd fmla="*/ 311 h 344" name="T17"/>
                <a:gd fmla="*/ 32 w 344" name="T18"/>
                <a:gd fmla="*/ 186 h 344" name="T19"/>
                <a:gd fmla="*/ 110 w 344" name="T20"/>
                <a:gd fmla="*/ 186 h 344" name="T21"/>
                <a:gd fmla="*/ 110 w 344" name="T22"/>
                <a:gd fmla="*/ 158 h 344" name="T23"/>
                <a:gd fmla="*/ 32 w 344" name="T24"/>
                <a:gd fmla="*/ 158 h 344" name="T25"/>
                <a:gd fmla="*/ 158 w 344" name="T26"/>
                <a:gd fmla="*/ 33 h 344" name="T27"/>
                <a:gd fmla="*/ 158 w 344" name="T28"/>
                <a:gd fmla="*/ 110 h 344" name="T29"/>
                <a:gd fmla="*/ 186 w 344" name="T30"/>
                <a:gd fmla="*/ 110 h 344" name="T31"/>
                <a:gd fmla="*/ 186 w 344" name="T32"/>
                <a:gd fmla="*/ 33 h 344" name="T33"/>
                <a:gd fmla="*/ 311 w 344" name="T34"/>
                <a:gd fmla="*/ 158 h 344" name="T35"/>
                <a:gd fmla="*/ 234 w 344" name="T36"/>
                <a:gd fmla="*/ 158 h 344" name="T37"/>
                <a:gd fmla="*/ 234 w 344" name="T38"/>
                <a:gd fmla="*/ 186 h 344" name="T39"/>
                <a:gd fmla="*/ 311 w 344" name="T40"/>
                <a:gd fmla="*/ 186 h 344" name="T41"/>
                <a:gd fmla="*/ 186 w 344" name="T42"/>
                <a:gd fmla="*/ 311 h 34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4" w="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gradFill>
              <a:gsLst>
                <a:gs pos="0">
                  <a:srgbClr val="92BFB5"/>
                </a:gs>
                <a:gs pos="100000">
                  <a:srgbClr val="52A4AE"/>
                </a:gs>
              </a:gsLst>
            </a:gradFill>
            <a:ln>
              <a:noFill/>
            </a:ln>
            <a:effectLst>
              <a:outerShdw algn="tl" blurRad="63500" dir="2700000" dist="38100" rotWithShape="0">
                <a:prstClr val="black">
                  <a:alpha val="2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AU" sz="2000">
                <a:solidFill>
                  <a:srgbClr val="000000"/>
                </a:solidFill>
                <a:cs typeface="+mn-ea"/>
                <a:sym typeface="+mn-lt"/>
              </a:endParaRPr>
            </a:p>
          </p:txBody>
        </p:sp>
      </p:grpSp>
      <p:grpSp>
        <p:nvGrpSpPr>
          <p:cNvPr id="38" name="组合 37"/>
          <p:cNvGrpSpPr/>
          <p:nvPr/>
        </p:nvGrpSpPr>
        <p:grpSpPr>
          <a:xfrm>
            <a:off x="3320458" y="458741"/>
            <a:ext cx="5572519" cy="785143"/>
            <a:chOff x="1679798" y="438128"/>
            <a:chExt cx="5572519" cy="785143"/>
          </a:xfrm>
        </p:grpSpPr>
        <p:sp>
          <p:nvSpPr>
            <p:cNvPr id="39" name="文本框 38"/>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mtClean="0" sz="3200">
                  <a:solidFill>
                    <a:schemeClr val="tx1">
                      <a:lumMod val="85000"/>
                      <a:lumOff val="15000"/>
                    </a:schemeClr>
                  </a:solidFill>
                  <a:cs typeface="+mn-ea"/>
                  <a:sym typeface="+mn-lt"/>
                </a:rPr>
                <a:t>岗位工作概述</a:t>
              </a:r>
            </a:p>
          </p:txBody>
        </p:sp>
        <p:sp>
          <p:nvSpPr>
            <p:cNvPr id="40" name="文本框 39"/>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1195768664"/>
      </p:ext>
    </p:extLst>
  </p:cSld>
  <p:clrMapOvr>
    <a:masterClrMapping/>
  </p:clrMapOvr>
  <p:transition advClick="0" advTm="5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childTnLst>
                          </p:cTn>
                        </p:par>
                        <p:par>
                          <p:cTn fill="hold" id="20" nodeType="afterGroup">
                            <p:stCondLst>
                              <p:cond delay="500"/>
                            </p:stCondLst>
                            <p:childTnLst>
                              <p:par>
                                <p:cTn fill="hold" id="21" nodeType="afterEffect" presetClass="entr" presetID="2" presetSubtype="2">
                                  <p:stCondLst>
                                    <p:cond delay="0"/>
                                  </p:stCondLst>
                                  <p:childTnLst>
                                    <p:set>
                                      <p:cBhvr>
                                        <p:cTn dur="1" fill="hold" id="22">
                                          <p:stCondLst>
                                            <p:cond delay="0"/>
                                          </p:stCondLst>
                                        </p:cTn>
                                        <p:tgtEl>
                                          <p:spTgt spid="45"/>
                                        </p:tgtEl>
                                        <p:attrNameLst>
                                          <p:attrName>style.visibility</p:attrName>
                                        </p:attrNameLst>
                                      </p:cBhvr>
                                      <p:to>
                                        <p:strVal val="visible"/>
                                      </p:to>
                                    </p:set>
                                    <p:anim calcmode="lin" valueType="num">
                                      <p:cBhvr additive="base">
                                        <p:cTn dur="500" fill="hold" id="23"/>
                                        <p:tgtEl>
                                          <p:spTgt spid="45"/>
                                        </p:tgtEl>
                                        <p:attrNameLst>
                                          <p:attrName>ppt_x</p:attrName>
                                        </p:attrNameLst>
                                      </p:cBhvr>
                                      <p:tavLst>
                                        <p:tav tm="0">
                                          <p:val>
                                            <p:strVal val="1+#ppt_w/2"/>
                                          </p:val>
                                        </p:tav>
                                        <p:tav tm="100000">
                                          <p:val>
                                            <p:strVal val="#ppt_x"/>
                                          </p:val>
                                        </p:tav>
                                      </p:tavLst>
                                    </p:anim>
                                    <p:anim calcmode="lin" valueType="num">
                                      <p:cBhvr additive="base">
                                        <p:cTn dur="500" fill="hold" id="24"/>
                                        <p:tgtEl>
                                          <p:spTgt spid="45"/>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000"/>
                            </p:stCondLst>
                            <p:childTnLst>
                              <p:par>
                                <p:cTn fill="hold" id="26" nodeType="afterEffect" presetClass="entr" presetID="2" presetSubtype="8">
                                  <p:stCondLst>
                                    <p:cond delay="0"/>
                                  </p:stCondLst>
                                  <p:childTnLst>
                                    <p:set>
                                      <p:cBhvr>
                                        <p:cTn dur="1" fill="hold" id="27">
                                          <p:stCondLst>
                                            <p:cond delay="0"/>
                                          </p:stCondLst>
                                        </p:cTn>
                                        <p:tgtEl>
                                          <p:spTgt spid="42"/>
                                        </p:tgtEl>
                                        <p:attrNameLst>
                                          <p:attrName>style.visibility</p:attrName>
                                        </p:attrNameLst>
                                      </p:cBhvr>
                                      <p:to>
                                        <p:strVal val="visible"/>
                                      </p:to>
                                    </p:set>
                                    <p:anim calcmode="lin" valueType="num">
                                      <p:cBhvr additive="base">
                                        <p:cTn dur="500" fill="hold" id="28"/>
                                        <p:tgtEl>
                                          <p:spTgt spid="42"/>
                                        </p:tgtEl>
                                        <p:attrNameLst>
                                          <p:attrName>ppt_x</p:attrName>
                                        </p:attrNameLst>
                                      </p:cBhvr>
                                      <p:tavLst>
                                        <p:tav tm="0">
                                          <p:val>
                                            <p:strVal val="0-#ppt_w/2"/>
                                          </p:val>
                                        </p:tav>
                                        <p:tav tm="100000">
                                          <p:val>
                                            <p:strVal val="#ppt_x"/>
                                          </p:val>
                                        </p:tav>
                                      </p:tavLst>
                                    </p:anim>
                                    <p:anim calcmode="lin" valueType="num">
                                      <p:cBhvr additive="base">
                                        <p:cTn dur="500" fill="hold" id="29"/>
                                        <p:tgtEl>
                                          <p:spTgt spid="42"/>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ppt_x"/>
                                          </p:val>
                                        </p:tav>
                                        <p:tav tm="100000">
                                          <p:val>
                                            <p:strVal val="#ppt_x"/>
                                          </p:val>
                                        </p:tav>
                                      </p:tavLst>
                                    </p:anim>
                                    <p:anim calcmode="lin" valueType="num">
                                      <p:cBhvr additive="base">
                                        <p:cTn dur="500" fill="hold" id="33"/>
                                        <p:tgtEl>
                                          <p:spTgt spid="7"/>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additive="base">
                                        <p:cTn dur="500" fill="hold" id="36"/>
                                        <p:tgtEl>
                                          <p:spTgt spid="9"/>
                                        </p:tgtEl>
                                        <p:attrNameLst>
                                          <p:attrName>ppt_x</p:attrName>
                                        </p:attrNameLst>
                                      </p:cBhvr>
                                      <p:tavLst>
                                        <p:tav tm="0">
                                          <p:val>
                                            <p:strVal val="#ppt_x"/>
                                          </p:val>
                                        </p:tav>
                                        <p:tav tm="100000">
                                          <p:val>
                                            <p:strVal val="#ppt_x"/>
                                          </p:val>
                                        </p:tav>
                                      </p:tavLst>
                                    </p:anim>
                                    <p:anim calcmode="lin" valueType="num">
                                      <p:cBhvr additive="base">
                                        <p:cTn dur="500" fill="hold" id="37"/>
                                        <p:tgtEl>
                                          <p:spTgt spid="9"/>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1500"/>
                            </p:stCondLst>
                            <p:childTnLst>
                              <p:par>
                                <p:cTn fill="hold" id="39" nodeType="afterEffect" presetClass="entr" presetID="53" presetSubtype="0">
                                  <p:stCondLst>
                                    <p:cond delay="0"/>
                                  </p:stCondLst>
                                  <p:childTnLst>
                                    <p:set>
                                      <p:cBhvr>
                                        <p:cTn dur="1" fill="hold" id="40">
                                          <p:stCondLst>
                                            <p:cond delay="0"/>
                                          </p:stCondLst>
                                        </p:cTn>
                                        <p:tgtEl>
                                          <p:spTgt spid="63"/>
                                        </p:tgtEl>
                                        <p:attrNameLst>
                                          <p:attrName>style.visibility</p:attrName>
                                        </p:attrNameLst>
                                      </p:cBhvr>
                                      <p:to>
                                        <p:strVal val="visible"/>
                                      </p:to>
                                    </p:set>
                                    <p:anim calcmode="lin" valueType="num">
                                      <p:cBhvr>
                                        <p:cTn dur="500" fill="hold" id="41"/>
                                        <p:tgtEl>
                                          <p:spTgt spid="63"/>
                                        </p:tgtEl>
                                        <p:attrNameLst>
                                          <p:attrName>ppt_w</p:attrName>
                                        </p:attrNameLst>
                                      </p:cBhvr>
                                      <p:tavLst>
                                        <p:tav tm="0">
                                          <p:val>
                                            <p:fltVal val="0"/>
                                          </p:val>
                                        </p:tav>
                                        <p:tav tm="100000">
                                          <p:val>
                                            <p:strVal val="#ppt_w"/>
                                          </p:val>
                                        </p:tav>
                                      </p:tavLst>
                                    </p:anim>
                                    <p:anim calcmode="lin" valueType="num">
                                      <p:cBhvr>
                                        <p:cTn dur="500" fill="hold" id="42"/>
                                        <p:tgtEl>
                                          <p:spTgt spid="63"/>
                                        </p:tgtEl>
                                        <p:attrNameLst>
                                          <p:attrName>ppt_h</p:attrName>
                                        </p:attrNameLst>
                                      </p:cBhvr>
                                      <p:tavLst>
                                        <p:tav tm="0">
                                          <p:val>
                                            <p:fltVal val="0"/>
                                          </p:val>
                                        </p:tav>
                                        <p:tav tm="100000">
                                          <p:val>
                                            <p:strVal val="#ppt_h"/>
                                          </p:val>
                                        </p:tav>
                                      </p:tavLst>
                                    </p:anim>
                                    <p:animEffect filter="fade" transition="in">
                                      <p:cBhvr>
                                        <p:cTn dur="500" id="43"/>
                                        <p:tgtEl>
                                          <p:spTgt spid="63"/>
                                        </p:tgtEl>
                                      </p:cBhvr>
                                    </p:animEffect>
                                  </p:childTnLst>
                                </p:cTn>
                              </p:par>
                            </p:childTnLst>
                          </p:cTn>
                        </p:par>
                        <p:par>
                          <p:cTn fill="hold" id="44" nodeType="afterGroup">
                            <p:stCondLst>
                              <p:cond delay="2000"/>
                            </p:stCondLst>
                            <p:childTnLst>
                              <p:par>
                                <p:cTn fill="hold" id="45" nodeType="afterEffect" presetClass="entr" presetID="53" presetSubtype="0">
                                  <p:stCondLst>
                                    <p:cond delay="0"/>
                                  </p:stCondLst>
                                  <p:childTnLst>
                                    <p:set>
                                      <p:cBhvr>
                                        <p:cTn dur="1" fill="hold" id="46">
                                          <p:stCondLst>
                                            <p:cond delay="0"/>
                                          </p:stCondLst>
                                        </p:cTn>
                                        <p:tgtEl>
                                          <p:spTgt spid="53"/>
                                        </p:tgtEl>
                                        <p:attrNameLst>
                                          <p:attrName>style.visibility</p:attrName>
                                        </p:attrNameLst>
                                      </p:cBhvr>
                                      <p:to>
                                        <p:strVal val="visible"/>
                                      </p:to>
                                    </p:set>
                                    <p:anim calcmode="lin" valueType="num">
                                      <p:cBhvr>
                                        <p:cTn dur="500" fill="hold" id="47"/>
                                        <p:tgtEl>
                                          <p:spTgt spid="53"/>
                                        </p:tgtEl>
                                        <p:attrNameLst>
                                          <p:attrName>ppt_w</p:attrName>
                                        </p:attrNameLst>
                                      </p:cBhvr>
                                      <p:tavLst>
                                        <p:tav tm="0">
                                          <p:val>
                                            <p:fltVal val="0"/>
                                          </p:val>
                                        </p:tav>
                                        <p:tav tm="100000">
                                          <p:val>
                                            <p:strVal val="#ppt_w"/>
                                          </p:val>
                                        </p:tav>
                                      </p:tavLst>
                                    </p:anim>
                                    <p:anim calcmode="lin" valueType="num">
                                      <p:cBhvr>
                                        <p:cTn dur="500" fill="hold" id="48"/>
                                        <p:tgtEl>
                                          <p:spTgt spid="53"/>
                                        </p:tgtEl>
                                        <p:attrNameLst>
                                          <p:attrName>ppt_h</p:attrName>
                                        </p:attrNameLst>
                                      </p:cBhvr>
                                      <p:tavLst>
                                        <p:tav tm="0">
                                          <p:val>
                                            <p:fltVal val="0"/>
                                          </p:val>
                                        </p:tav>
                                        <p:tav tm="100000">
                                          <p:val>
                                            <p:strVal val="#ppt_h"/>
                                          </p:val>
                                        </p:tav>
                                      </p:tavLst>
                                    </p:anim>
                                    <p:animEffect filter="fade" transition="in">
                                      <p:cBhvr>
                                        <p:cTn dur="500" id="49"/>
                                        <p:tgtEl>
                                          <p:spTgt spid="53"/>
                                        </p:tgtEl>
                                      </p:cBhvr>
                                    </p:animEffect>
                                  </p:childTnLst>
                                </p:cTn>
                              </p:par>
                            </p:childTnLst>
                          </p:cTn>
                        </p:par>
                        <p:par>
                          <p:cTn fill="hold" id="50" nodeType="afterGroup">
                            <p:stCondLst>
                              <p:cond delay="2500"/>
                            </p:stCondLst>
                            <p:childTnLst>
                              <p:par>
                                <p:cTn fill="hold" id="51" nodeType="afterEffect" presetClass="entr" presetID="53" presetSubtype="0">
                                  <p:stCondLst>
                                    <p:cond delay="0"/>
                                  </p:stCondLst>
                                  <p:childTnLst>
                                    <p:set>
                                      <p:cBhvr>
                                        <p:cTn dur="1" fill="hold" id="52">
                                          <p:stCondLst>
                                            <p:cond delay="0"/>
                                          </p:stCondLst>
                                        </p:cTn>
                                        <p:tgtEl>
                                          <p:spTgt spid="48"/>
                                        </p:tgtEl>
                                        <p:attrNameLst>
                                          <p:attrName>style.visibility</p:attrName>
                                        </p:attrNameLst>
                                      </p:cBhvr>
                                      <p:to>
                                        <p:strVal val="visible"/>
                                      </p:to>
                                    </p:set>
                                    <p:anim calcmode="lin" valueType="num">
                                      <p:cBhvr>
                                        <p:cTn dur="500" fill="hold" id="53"/>
                                        <p:tgtEl>
                                          <p:spTgt spid="48"/>
                                        </p:tgtEl>
                                        <p:attrNameLst>
                                          <p:attrName>ppt_w</p:attrName>
                                        </p:attrNameLst>
                                      </p:cBhvr>
                                      <p:tavLst>
                                        <p:tav tm="0">
                                          <p:val>
                                            <p:fltVal val="0"/>
                                          </p:val>
                                        </p:tav>
                                        <p:tav tm="100000">
                                          <p:val>
                                            <p:strVal val="#ppt_w"/>
                                          </p:val>
                                        </p:tav>
                                      </p:tavLst>
                                    </p:anim>
                                    <p:anim calcmode="lin" valueType="num">
                                      <p:cBhvr>
                                        <p:cTn dur="500" fill="hold" id="54"/>
                                        <p:tgtEl>
                                          <p:spTgt spid="48"/>
                                        </p:tgtEl>
                                        <p:attrNameLst>
                                          <p:attrName>ppt_h</p:attrName>
                                        </p:attrNameLst>
                                      </p:cBhvr>
                                      <p:tavLst>
                                        <p:tav tm="0">
                                          <p:val>
                                            <p:fltVal val="0"/>
                                          </p:val>
                                        </p:tav>
                                        <p:tav tm="100000">
                                          <p:val>
                                            <p:strVal val="#ppt_h"/>
                                          </p:val>
                                        </p:tav>
                                      </p:tavLst>
                                    </p:anim>
                                    <p:animEffect filter="fade" transition="in">
                                      <p:cBhvr>
                                        <p:cTn dur="500" id="55"/>
                                        <p:tgtEl>
                                          <p:spTgt spid="48"/>
                                        </p:tgtEl>
                                      </p:cBhvr>
                                    </p:animEffect>
                                  </p:childTnLst>
                                </p:cTn>
                              </p:par>
                            </p:childTnLst>
                          </p:cTn>
                        </p:par>
                        <p:par>
                          <p:cTn fill="hold" id="56" nodeType="afterGroup">
                            <p:stCondLst>
                              <p:cond delay="3000"/>
                            </p:stCondLst>
                            <p:childTnLst>
                              <p:par>
                                <p:cTn fill="hold" id="57" nodeType="afterEffect" presetClass="entr" presetID="53" presetSubtype="0">
                                  <p:stCondLst>
                                    <p:cond delay="0"/>
                                  </p:stCondLst>
                                  <p:childTnLst>
                                    <p:set>
                                      <p:cBhvr>
                                        <p:cTn dur="1" fill="hold" id="58">
                                          <p:stCondLst>
                                            <p:cond delay="0"/>
                                          </p:stCondLst>
                                        </p:cTn>
                                        <p:tgtEl>
                                          <p:spTgt spid="58"/>
                                        </p:tgtEl>
                                        <p:attrNameLst>
                                          <p:attrName>style.visibility</p:attrName>
                                        </p:attrNameLst>
                                      </p:cBhvr>
                                      <p:to>
                                        <p:strVal val="visible"/>
                                      </p:to>
                                    </p:set>
                                    <p:anim calcmode="lin" valueType="num">
                                      <p:cBhvr>
                                        <p:cTn dur="500" fill="hold" id="59"/>
                                        <p:tgtEl>
                                          <p:spTgt spid="58"/>
                                        </p:tgtEl>
                                        <p:attrNameLst>
                                          <p:attrName>ppt_w</p:attrName>
                                        </p:attrNameLst>
                                      </p:cBhvr>
                                      <p:tavLst>
                                        <p:tav tm="0">
                                          <p:val>
                                            <p:fltVal val="0"/>
                                          </p:val>
                                        </p:tav>
                                        <p:tav tm="100000">
                                          <p:val>
                                            <p:strVal val="#ppt_w"/>
                                          </p:val>
                                        </p:tav>
                                      </p:tavLst>
                                    </p:anim>
                                    <p:anim calcmode="lin" valueType="num">
                                      <p:cBhvr>
                                        <p:cTn dur="500" fill="hold" id="60"/>
                                        <p:tgtEl>
                                          <p:spTgt spid="58"/>
                                        </p:tgtEl>
                                        <p:attrNameLst>
                                          <p:attrName>ppt_h</p:attrName>
                                        </p:attrNameLst>
                                      </p:cBhvr>
                                      <p:tavLst>
                                        <p:tav tm="0">
                                          <p:val>
                                            <p:fltVal val="0"/>
                                          </p:val>
                                        </p:tav>
                                        <p:tav tm="100000">
                                          <p:val>
                                            <p:strVal val="#ppt_h"/>
                                          </p:val>
                                        </p:tav>
                                      </p:tavLst>
                                    </p:anim>
                                    <p:animEffect filter="fade" transition="in">
                                      <p:cBhvr>
                                        <p:cTn dur="500" id="61"/>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a:spLocks noChangeArrowheads="1"/>
          </p:cNvSpPr>
          <p:nvPr/>
        </p:nvSpPr>
        <p:spPr bwMode="auto">
          <a:xfrm>
            <a:off x="5499731" y="2452990"/>
            <a:ext cx="1197240" cy="90401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5709" lIns="91414" rIns="91414" tIns="45709"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typeface="宋体"/>
                <a:cs typeface="+mn-cs"/>
              </a:defRPr>
            </a:lvl1pPr>
            <a:lvl2pPr algn="l" fontAlgn="base" marL="457200" rtl="0">
              <a:spcBef>
                <a:spcPct val="0"/>
              </a:spcBef>
              <a:spcAft>
                <a:spcPct val="0"/>
              </a:spcAft>
              <a:defRPr kern="1200">
                <a:solidFill>
                  <a:schemeClr val="tx1"/>
                </a:solidFill>
                <a:latin charset="0" pitchFamily="34" typeface="Calibri"/>
                <a:ea charset="-122" typeface="宋体"/>
                <a:cs typeface="+mn-cs"/>
              </a:defRPr>
            </a:lvl2pPr>
            <a:lvl3pPr algn="l" fontAlgn="base" marL="914400" rtl="0">
              <a:spcBef>
                <a:spcPct val="0"/>
              </a:spcBef>
              <a:spcAft>
                <a:spcPct val="0"/>
              </a:spcAft>
              <a:defRPr kern="1200">
                <a:solidFill>
                  <a:schemeClr val="tx1"/>
                </a:solidFill>
                <a:latin charset="0" pitchFamily="34" typeface="Calibri"/>
                <a:ea charset="-122" typeface="宋体"/>
                <a:cs typeface="+mn-cs"/>
              </a:defRPr>
            </a:lvl3pPr>
            <a:lvl4pPr algn="l" fontAlgn="base" marL="1371600" rtl="0">
              <a:spcBef>
                <a:spcPct val="0"/>
              </a:spcBef>
              <a:spcAft>
                <a:spcPct val="0"/>
              </a:spcAft>
              <a:defRPr kern="1200">
                <a:solidFill>
                  <a:schemeClr val="tx1"/>
                </a:solidFill>
                <a:latin charset="0" pitchFamily="34" typeface="Calibri"/>
                <a:ea charset="-122" typeface="宋体"/>
                <a:cs typeface="+mn-cs"/>
              </a:defRPr>
            </a:lvl4pPr>
            <a:lvl5pPr algn="l" fontAlgn="base" marL="1828800" rtl="0">
              <a:spcBef>
                <a:spcPct val="0"/>
              </a:spcBef>
              <a:spcAft>
                <a:spcPct val="0"/>
              </a:spcAft>
              <a:defRPr kern="1200">
                <a:solidFill>
                  <a:schemeClr val="tx1"/>
                </a:solidFill>
                <a:latin charset="0" pitchFamily="34" typeface="Calibri"/>
                <a:ea charset="-122" typeface="宋体"/>
                <a:cs typeface="+mn-cs"/>
              </a:defRPr>
            </a:lvl5pPr>
            <a:lvl6pPr algn="l" defTabSz="914400" eaLnBrk="1" hangingPunct="1" latinLnBrk="0" marL="2286000" rtl="0">
              <a:defRPr kern="1200">
                <a:solidFill>
                  <a:schemeClr val="tx1"/>
                </a:solidFill>
                <a:latin charset="0" pitchFamily="34" typeface="Calibri"/>
                <a:ea charset="-122" typeface="宋体"/>
                <a:cs typeface="+mn-cs"/>
              </a:defRPr>
            </a:lvl6pPr>
            <a:lvl7pPr algn="l" defTabSz="914400" eaLnBrk="1" hangingPunct="1" latinLnBrk="0" marL="2743200" rtl="0">
              <a:defRPr kern="1200">
                <a:solidFill>
                  <a:schemeClr val="tx1"/>
                </a:solidFill>
                <a:latin charset="0" pitchFamily="34" typeface="Calibri"/>
                <a:ea charset="-122" typeface="宋体"/>
                <a:cs typeface="+mn-cs"/>
              </a:defRPr>
            </a:lvl7pPr>
            <a:lvl8pPr algn="l" defTabSz="914400" eaLnBrk="1" hangingPunct="1" latinLnBrk="0" marL="3200400" rtl="0">
              <a:defRPr kern="1200">
                <a:solidFill>
                  <a:schemeClr val="tx1"/>
                </a:solidFill>
                <a:latin charset="0" pitchFamily="34" typeface="Calibri"/>
                <a:ea charset="-122" typeface="宋体"/>
                <a:cs typeface="+mn-cs"/>
              </a:defRPr>
            </a:lvl8pPr>
            <a:lvl9pPr algn="l" defTabSz="914400" eaLnBrk="1" hangingPunct="1" latinLnBrk="0" marL="3657600" rtl="0">
              <a:defRPr kern="1200">
                <a:solidFill>
                  <a:schemeClr val="tx1"/>
                </a:solidFill>
                <a:latin charset="0" pitchFamily="34" typeface="Calibri"/>
                <a:ea charset="-122" typeface="宋体"/>
                <a:cs typeface="+mn-cs"/>
              </a:defRPr>
            </a:lvl9pPr>
          </a:lstStyle>
          <a:p>
            <a:pPr algn="ctr" defTabSz="1218804" fontAlgn="auto">
              <a:spcBef>
                <a:spcPct val="0"/>
              </a:spcBef>
              <a:spcAft>
                <a:spcPct val="0"/>
              </a:spcAft>
              <a:defRPr/>
            </a:pPr>
            <a:r>
              <a:rPr altLang="en-US" b="1" kern="0" lang="zh-CN" smtClean="0" sz="2666">
                <a:solidFill>
                  <a:schemeClr val="bg1"/>
                </a:solidFill>
                <a:latin typeface="+mn-lt"/>
                <a:ea typeface="+mn-ea"/>
                <a:cs typeface="+mn-ea"/>
                <a:sym typeface="+mn-lt"/>
              </a:rPr>
              <a:t>礼仪</a:t>
            </a:r>
          </a:p>
          <a:p>
            <a:pPr algn="ctr" defTabSz="1218804" fontAlgn="auto">
              <a:spcBef>
                <a:spcPct val="0"/>
              </a:spcBef>
              <a:spcAft>
                <a:spcPct val="0"/>
              </a:spcAft>
              <a:defRPr/>
            </a:pPr>
            <a:r>
              <a:rPr altLang="en-US" b="1" kern="0" lang="zh-CN" smtClean="0" sz="2666">
                <a:solidFill>
                  <a:schemeClr val="bg1"/>
                </a:solidFill>
                <a:latin typeface="+mn-lt"/>
                <a:ea typeface="+mn-ea"/>
                <a:cs typeface="+mn-ea"/>
                <a:sym typeface="+mn-lt"/>
              </a:rPr>
              <a:t>对象性</a:t>
            </a:r>
          </a:p>
        </p:txBody>
      </p:sp>
      <p:sp>
        <p:nvSpPr>
          <p:cNvPr id="12" name="TextBox 55"/>
          <p:cNvSpPr txBox="1"/>
          <p:nvPr/>
        </p:nvSpPr>
        <p:spPr>
          <a:xfrm>
            <a:off x="6167362" y="2487505"/>
            <a:ext cx="3961177" cy="8046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5709" lIns="91414" rIns="91414" tIns="45709" wrap="square">
            <a:spAutoFit/>
          </a:bodyPr>
          <a:lstStyle>
            <a:defPPr>
              <a:defRPr lang="en-US"/>
            </a:defPPr>
            <a:lvl1pPr defTabSz="914400" fontAlgn="auto" indent="0" lvl="0" marR="0">
              <a:lnSpc>
                <a:spcPct val="100000"/>
              </a:lnSpc>
              <a:spcBef>
                <a:spcPct val="0"/>
              </a:spcBef>
              <a:spcAft>
                <a:spcPct val="0"/>
              </a:spcAft>
              <a:buClrTx/>
              <a:buSzTx/>
              <a:buFontTx/>
              <a:buNone/>
              <a:defRPr kern="0" sz="4000">
                <a:solidFill>
                  <a:srgbClr val="0070C0"/>
                </a:solidFill>
                <a:latin charset="0" pitchFamily="34" typeface="Impact"/>
                <a:ea charset="-122" pitchFamily="34" typeface="微软雅黑"/>
              </a:defRPr>
            </a:lvl1pPr>
            <a:lvl2pPr fontAlgn="base" marL="457200">
              <a:spcBef>
                <a:spcPct val="0"/>
              </a:spcBef>
              <a:spcAft>
                <a:spcPct val="0"/>
              </a:spcAft>
              <a:defRPr>
                <a:latin charset="0" pitchFamily="34" typeface="Calibri"/>
                <a:ea charset="-122" typeface="宋体"/>
              </a:defRPr>
            </a:lvl2pPr>
            <a:lvl3pPr fontAlgn="base" marL="914400">
              <a:spcBef>
                <a:spcPct val="0"/>
              </a:spcBef>
              <a:spcAft>
                <a:spcPct val="0"/>
              </a:spcAft>
              <a:defRPr>
                <a:latin charset="0" pitchFamily="34" typeface="Calibri"/>
                <a:ea charset="-122" typeface="宋体"/>
              </a:defRPr>
            </a:lvl3pPr>
            <a:lvl4pPr fontAlgn="base" marL="1371600">
              <a:spcBef>
                <a:spcPct val="0"/>
              </a:spcBef>
              <a:spcAft>
                <a:spcPct val="0"/>
              </a:spcAft>
              <a:defRPr>
                <a:latin charset="0" pitchFamily="34" typeface="Calibri"/>
                <a:ea charset="-122" typeface="宋体"/>
              </a:defRPr>
            </a:lvl4pPr>
            <a:lvl5pPr fontAlgn="base" marL="1828800">
              <a:spcBef>
                <a:spcPct val="0"/>
              </a:spcBef>
              <a:spcAft>
                <a:spcPct val="0"/>
              </a:spcAft>
              <a:defRPr>
                <a:latin charset="0" pitchFamily="34" typeface="Calibri"/>
                <a:ea charset="-122" typeface="宋体"/>
              </a:defRPr>
            </a:lvl5pPr>
            <a:lvl6pPr defTabSz="914400" marL="2286000">
              <a:defRPr>
                <a:latin charset="0" pitchFamily="34" typeface="Calibri"/>
                <a:ea charset="-122" typeface="宋体"/>
              </a:defRPr>
            </a:lvl6pPr>
            <a:lvl7pPr defTabSz="914400" marL="2743200">
              <a:defRPr>
                <a:latin charset="0" pitchFamily="34" typeface="Calibri"/>
                <a:ea charset="-122" typeface="宋体"/>
              </a:defRPr>
            </a:lvl7pPr>
            <a:lvl8pPr defTabSz="914400" marL="3200400">
              <a:defRPr>
                <a:latin charset="0" pitchFamily="34" typeface="Calibri"/>
                <a:ea charset="-122" typeface="宋体"/>
              </a:defRPr>
            </a:lvl8pPr>
            <a:lvl9pPr defTabSz="914400" marL="3657600">
              <a:defRPr>
                <a:latin charset="0" pitchFamily="34" typeface="Calibri"/>
                <a:ea charset="-122" typeface="宋体"/>
              </a:defRPr>
            </a:lvl9pPr>
          </a:lstStyle>
          <a:p>
            <a:pPr>
              <a:lnSpc>
                <a:spcPct val="130000"/>
              </a:lnSpc>
              <a:spcBef>
                <a:spcPct val="0"/>
              </a:spcBef>
            </a:pPr>
            <a:r>
              <a:rPr altLang="en-US" lang="zh-CN" sz="1200">
                <a:solidFill>
                  <a:schemeClr val="bg1"/>
                </a:solidFill>
                <a:latin typeface="+mn-lt"/>
                <a:ea typeface="+mn-ea"/>
                <a:cs typeface="+mn-ea"/>
                <a:sym typeface="+mn-lt"/>
              </a:rPr>
              <a:t>点击在此录入上述图表的综合描述说明，在此录入上述图表的综合描述说明。在此录入上述图表的综合描述说明，在此录入上述图表的综合描述说明，</a:t>
            </a:r>
          </a:p>
        </p:txBody>
      </p:sp>
      <p:grpSp>
        <p:nvGrpSpPr>
          <p:cNvPr id="29" name="组合 28"/>
          <p:cNvGrpSpPr/>
          <p:nvPr/>
        </p:nvGrpSpPr>
        <p:grpSpPr>
          <a:xfrm>
            <a:off x="5630598" y="2070682"/>
            <a:ext cx="4700619" cy="1021786"/>
            <a:chOff x="824130" y="2225116"/>
            <a:chExt cx="4700619" cy="1021786"/>
          </a:xfrm>
          <a:effectLst>
            <a:outerShdw algn="tl" blurRad="190500" dir="2700000" dist="38100" rotWithShape="0">
              <a:prstClr val="black">
                <a:alpha val="20000"/>
              </a:prstClr>
            </a:outerShdw>
          </a:effectLst>
        </p:grpSpPr>
        <p:sp>
          <p:nvSpPr>
            <p:cNvPr id="30" name="矩形 29"/>
            <p:cNvSpPr/>
            <p:nvPr/>
          </p:nvSpPr>
          <p:spPr>
            <a:xfrm>
              <a:off x="1198029" y="2225116"/>
              <a:ext cx="4326720" cy="1021786"/>
            </a:xfrm>
            <a:prstGeom prst="rect">
              <a:avLst/>
            </a:prstGeom>
            <a:noFill/>
            <a:ln w="19050">
              <a:solidFill>
                <a:schemeClr val="bg1">
                  <a:lumMod val="65000"/>
                </a:schemeClr>
              </a:solidFill>
              <a:round/>
              <a:headEnd len="med" type="none" w="med"/>
              <a:tailEnd type="oval"/>
            </a:ln>
            <a:effectLst/>
            <a:ex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400" u="none">
                <a:ln>
                  <a:noFill/>
                </a:ln>
                <a:solidFill>
                  <a:schemeClr val="tx1">
                    <a:lumMod val="75000"/>
                    <a:lumOff val="25000"/>
                  </a:schemeClr>
                </a:solidFill>
                <a:effectLst/>
                <a:uLnTx/>
                <a:uFillTx/>
                <a:cs typeface="+mn-ea"/>
                <a:sym typeface="+mn-lt"/>
              </a:endParaRPr>
            </a:p>
          </p:txBody>
        </p:sp>
        <p:sp>
          <p:nvSpPr>
            <p:cNvPr id="31" name="菱形 30"/>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mtClean="0" spc="0" strike="noStrike" sz="2800" u="none">
                  <a:ln>
                    <a:noFill/>
                  </a:ln>
                  <a:solidFill>
                    <a:schemeClr val="bg1"/>
                  </a:solidFill>
                  <a:effectLst/>
                  <a:uLnTx/>
                  <a:uFillTx/>
                  <a:cs typeface="+mn-ea"/>
                  <a:sym typeface="+mn-lt"/>
                </a:rPr>
                <a:t>A</a:t>
              </a:r>
            </a:p>
          </p:txBody>
        </p:sp>
        <p:sp>
          <p:nvSpPr>
            <p:cNvPr id="34" name="文本框 33"/>
            <p:cNvSpPr txBox="1"/>
            <p:nvPr/>
          </p:nvSpPr>
          <p:spPr>
            <a:xfrm>
              <a:off x="1752320" y="2460037"/>
              <a:ext cx="3607836" cy="640080"/>
            </a:xfrm>
            <a:prstGeom prst="rect">
              <a:avLst/>
            </a:prstGeom>
            <a:noFill/>
            <a:effectLst/>
          </p:spPr>
          <p:txBody>
            <a:bodyPr rtlCol="0" wrap="square">
              <a:spAutoFit/>
            </a:bodyPr>
            <a:lstStyle/>
            <a:p>
              <a:pPr>
                <a:lnSpc>
                  <a:spcPct val="150000"/>
                </a:lnSpc>
              </a:pPr>
              <a:r>
                <a:rPr altLang="en-US" lang="zh-CN" sz="1200">
                  <a:solidFill>
                    <a:schemeClr val="tx1">
                      <a:lumMod val="50000"/>
                      <a:lumOff val="50000"/>
                    </a:schemeClr>
                  </a:solidFill>
                  <a:cs typeface="+mn-ea"/>
                  <a:sym typeface="+mn-lt"/>
                </a:rPr>
                <a:t>简单来说，就是为公司的客户提供他们想要的服务，维护公司与客户之间的关系 </a:t>
              </a:r>
            </a:p>
          </p:txBody>
        </p:sp>
      </p:grpSp>
      <p:grpSp>
        <p:nvGrpSpPr>
          <p:cNvPr id="44" name="组合 43"/>
          <p:cNvGrpSpPr/>
          <p:nvPr/>
        </p:nvGrpSpPr>
        <p:grpSpPr>
          <a:xfrm>
            <a:off x="6500141" y="3529599"/>
            <a:ext cx="4700619" cy="1021786"/>
            <a:chOff x="824130" y="2225116"/>
            <a:chExt cx="4700619" cy="1021786"/>
          </a:xfrm>
          <a:effectLst>
            <a:outerShdw algn="tl" blurRad="190500" dir="2700000" dist="38100" rotWithShape="0">
              <a:prstClr val="black">
                <a:alpha val="20000"/>
              </a:prstClr>
            </a:outerShdw>
          </a:effectLst>
        </p:grpSpPr>
        <p:sp>
          <p:nvSpPr>
            <p:cNvPr id="45" name="矩形 44"/>
            <p:cNvSpPr/>
            <p:nvPr/>
          </p:nvSpPr>
          <p:spPr>
            <a:xfrm>
              <a:off x="1198029" y="2225116"/>
              <a:ext cx="4326720" cy="1021786"/>
            </a:xfrm>
            <a:prstGeom prst="rect">
              <a:avLst/>
            </a:prstGeom>
            <a:noFill/>
            <a:ln w="19050">
              <a:solidFill>
                <a:schemeClr val="bg1">
                  <a:lumMod val="65000"/>
                </a:schemeClr>
              </a:solidFill>
              <a:round/>
              <a:headEnd len="med" type="none" w="med"/>
              <a:tailEnd type="oval"/>
            </a:ln>
            <a:effectLst/>
            <a:ex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400" u="none">
                <a:ln>
                  <a:noFill/>
                </a:ln>
                <a:solidFill>
                  <a:schemeClr val="tx1">
                    <a:lumMod val="75000"/>
                    <a:lumOff val="25000"/>
                  </a:schemeClr>
                </a:solidFill>
                <a:effectLst/>
                <a:uLnTx/>
                <a:uFillTx/>
                <a:cs typeface="+mn-ea"/>
                <a:sym typeface="+mn-lt"/>
              </a:endParaRPr>
            </a:p>
          </p:txBody>
        </p:sp>
        <p:sp>
          <p:nvSpPr>
            <p:cNvPr id="46" name="菱形 45"/>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kern="0" lang="en-US" noProof="0" smtClean="0" sz="2800">
                  <a:solidFill>
                    <a:schemeClr val="bg1"/>
                  </a:solidFill>
                  <a:cs typeface="+mn-ea"/>
                  <a:sym typeface="+mn-lt"/>
                </a:rPr>
                <a:t>B</a:t>
              </a:r>
            </a:p>
          </p:txBody>
        </p:sp>
        <p:sp>
          <p:nvSpPr>
            <p:cNvPr id="47" name="文本框 46"/>
            <p:cNvSpPr txBox="1"/>
            <p:nvPr/>
          </p:nvSpPr>
          <p:spPr>
            <a:xfrm>
              <a:off x="1752321" y="2460036"/>
              <a:ext cx="3607836" cy="640080"/>
            </a:xfrm>
            <a:prstGeom prst="rect">
              <a:avLst/>
            </a:prstGeom>
            <a:noFill/>
            <a:effectLst/>
          </p:spPr>
          <p:txBody>
            <a:bodyPr rtlCol="0" wrap="square">
              <a:spAutoFit/>
            </a:bodyPr>
            <a:lstStyle/>
            <a:p>
              <a:pPr>
                <a:lnSpc>
                  <a:spcPct val="150000"/>
                </a:lnSpc>
              </a:pPr>
              <a:r>
                <a:rPr altLang="en-US" lang="zh-CN" sz="1200">
                  <a:solidFill>
                    <a:schemeClr val="tx1">
                      <a:lumMod val="50000"/>
                      <a:lumOff val="50000"/>
                    </a:schemeClr>
                  </a:solidFill>
                  <a:cs typeface="+mn-ea"/>
                  <a:sym typeface="+mn-lt"/>
                </a:rPr>
                <a:t>引导客户消费公司的产品（服务），在客户使用产品（服务）的过程中提供有效的帮助和其他服务 </a:t>
              </a:r>
            </a:p>
          </p:txBody>
        </p:sp>
      </p:grpSp>
      <p:grpSp>
        <p:nvGrpSpPr>
          <p:cNvPr id="48" name="组合 47"/>
          <p:cNvGrpSpPr/>
          <p:nvPr/>
        </p:nvGrpSpPr>
        <p:grpSpPr>
          <a:xfrm>
            <a:off x="5630598" y="4988516"/>
            <a:ext cx="4700619" cy="1021786"/>
            <a:chOff x="824130" y="2225116"/>
            <a:chExt cx="4700619" cy="1021786"/>
          </a:xfrm>
          <a:effectLst>
            <a:outerShdw algn="tl" blurRad="190500" dir="2700000" dist="38100" rotWithShape="0">
              <a:prstClr val="black">
                <a:alpha val="20000"/>
              </a:prstClr>
            </a:outerShdw>
          </a:effectLst>
        </p:grpSpPr>
        <p:sp>
          <p:nvSpPr>
            <p:cNvPr id="49" name="矩形 48"/>
            <p:cNvSpPr/>
            <p:nvPr/>
          </p:nvSpPr>
          <p:spPr>
            <a:xfrm>
              <a:off x="1198029" y="2225116"/>
              <a:ext cx="4326720" cy="1021786"/>
            </a:xfrm>
            <a:prstGeom prst="rect">
              <a:avLst/>
            </a:prstGeom>
            <a:noFill/>
            <a:ln w="19050">
              <a:solidFill>
                <a:schemeClr val="bg1">
                  <a:lumMod val="65000"/>
                </a:schemeClr>
              </a:solidFill>
              <a:round/>
              <a:headEnd len="med" type="none" w="med"/>
              <a:tailEnd type="oval"/>
            </a:ln>
            <a:effectLst/>
            <a:ex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400" u="none">
                <a:ln>
                  <a:noFill/>
                </a:ln>
                <a:solidFill>
                  <a:schemeClr val="tx1">
                    <a:lumMod val="75000"/>
                    <a:lumOff val="25000"/>
                  </a:schemeClr>
                </a:solidFill>
                <a:effectLst/>
                <a:uLnTx/>
                <a:uFillTx/>
                <a:cs typeface="+mn-ea"/>
                <a:sym typeface="+mn-lt"/>
              </a:endParaRPr>
            </a:p>
          </p:txBody>
        </p:sp>
        <p:sp>
          <p:nvSpPr>
            <p:cNvPr id="50" name="菱形 49"/>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mtClean="0" spc="0" strike="noStrike" sz="2800" u="none">
                  <a:ln>
                    <a:noFill/>
                  </a:ln>
                  <a:solidFill>
                    <a:schemeClr val="bg1"/>
                  </a:solidFill>
                  <a:effectLst/>
                  <a:uLnTx/>
                  <a:uFillTx/>
                  <a:cs typeface="+mn-ea"/>
                  <a:sym typeface="+mn-lt"/>
                </a:rPr>
                <a:t>C</a:t>
              </a:r>
            </a:p>
          </p:txBody>
        </p:sp>
        <p:sp>
          <p:nvSpPr>
            <p:cNvPr id="51" name="文本框 50"/>
            <p:cNvSpPr txBox="1"/>
            <p:nvPr/>
          </p:nvSpPr>
          <p:spPr>
            <a:xfrm>
              <a:off x="1752320" y="2460037"/>
              <a:ext cx="3607836" cy="640080"/>
            </a:xfrm>
            <a:prstGeom prst="rect">
              <a:avLst/>
            </a:prstGeom>
            <a:noFill/>
            <a:effectLst/>
          </p:spPr>
          <p:txBody>
            <a:bodyPr rtlCol="0" wrap="square">
              <a:spAutoFit/>
            </a:bodyPr>
            <a:lstStyle/>
            <a:p>
              <a:pPr>
                <a:lnSpc>
                  <a:spcPct val="150000"/>
                </a:lnSpc>
              </a:pPr>
              <a:r>
                <a:rPr altLang="en-US" lang="zh-CN" sz="1200">
                  <a:solidFill>
                    <a:schemeClr val="tx1">
                      <a:lumMod val="50000"/>
                      <a:lumOff val="50000"/>
                    </a:schemeClr>
                  </a:solidFill>
                  <a:cs typeface="+mn-ea"/>
                  <a:sym typeface="+mn-lt"/>
                </a:rPr>
                <a:t>满意的售后服务，最终完成产品（服务）的二次销售 </a:t>
              </a:r>
            </a:p>
          </p:txBody>
        </p:sp>
      </p:grpSp>
      <p:grpSp>
        <p:nvGrpSpPr>
          <p:cNvPr id="14" name="组合 13"/>
          <p:cNvGrpSpPr/>
          <p:nvPr/>
        </p:nvGrpSpPr>
        <p:grpSpPr>
          <a:xfrm>
            <a:off x="1122660" y="2159612"/>
            <a:ext cx="3863753" cy="3863753"/>
            <a:chOff x="1122660" y="2159612"/>
            <a:chExt cx="3863753" cy="3863753"/>
          </a:xfrm>
        </p:grpSpPr>
        <p:sp>
          <p:nvSpPr>
            <p:cNvPr id="13" name="椭圆 12"/>
            <p:cNvSpPr/>
            <p:nvPr/>
          </p:nvSpPr>
          <p:spPr>
            <a:xfrm>
              <a:off x="1122660" y="2159612"/>
              <a:ext cx="3863753" cy="3863753"/>
            </a:xfrm>
            <a:prstGeom prst="ellipse">
              <a:avLst/>
            </a:prstGeom>
            <a:blipFill dpi="0" rotWithShape="1">
              <a:blip r:embed="rId3">
                <a:extLst>
                  <a:ext uri="{28A0092B-C50C-407E-A947-70E740481C1C}">
                    <a14:useLocalDpi val="0"/>
                  </a:ext>
                </a:extLst>
              </a:blip>
              <a:stretch>
                <a:fillRect l="-24745" r="-24745"/>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椭圆 53"/>
            <p:cNvSpPr/>
            <p:nvPr/>
          </p:nvSpPr>
          <p:spPr>
            <a:xfrm>
              <a:off x="1701306" y="2743201"/>
              <a:ext cx="2696578" cy="2696576"/>
            </a:xfrm>
            <a:prstGeom prst="ellipse">
              <a:avLst/>
            </a:prstGeom>
            <a:gradFill>
              <a:gsLst>
                <a:gs pos="0">
                  <a:srgbClr val="92BFB5">
                    <a:alpha val="70000"/>
                  </a:srgbClr>
                </a:gs>
                <a:gs pos="100000">
                  <a:srgbClr val="52A4AE">
                    <a:alpha val="73000"/>
                  </a:srgb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矩形 52"/>
            <p:cNvSpPr>
              <a:spLocks noChangeArrowheads="1"/>
            </p:cNvSpPr>
            <p:nvPr/>
          </p:nvSpPr>
          <p:spPr bwMode="auto">
            <a:xfrm>
              <a:off x="2532061" y="3352175"/>
              <a:ext cx="1046428" cy="137157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5709" lIns="91414" rIns="91414" tIns="45709"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typeface="宋体"/>
                  <a:cs typeface="+mn-cs"/>
                </a:defRPr>
              </a:lvl1pPr>
              <a:lvl2pPr algn="l" fontAlgn="base" marL="457200" rtl="0">
                <a:spcBef>
                  <a:spcPct val="0"/>
                </a:spcBef>
                <a:spcAft>
                  <a:spcPct val="0"/>
                </a:spcAft>
                <a:defRPr kern="1200">
                  <a:solidFill>
                    <a:schemeClr val="tx1"/>
                  </a:solidFill>
                  <a:latin charset="0" pitchFamily="34" typeface="Calibri"/>
                  <a:ea charset="-122" typeface="宋体"/>
                  <a:cs typeface="+mn-cs"/>
                </a:defRPr>
              </a:lvl2pPr>
              <a:lvl3pPr algn="l" fontAlgn="base" marL="914400" rtl="0">
                <a:spcBef>
                  <a:spcPct val="0"/>
                </a:spcBef>
                <a:spcAft>
                  <a:spcPct val="0"/>
                </a:spcAft>
                <a:defRPr kern="1200">
                  <a:solidFill>
                    <a:schemeClr val="tx1"/>
                  </a:solidFill>
                  <a:latin charset="0" pitchFamily="34" typeface="Calibri"/>
                  <a:ea charset="-122" typeface="宋体"/>
                  <a:cs typeface="+mn-cs"/>
                </a:defRPr>
              </a:lvl3pPr>
              <a:lvl4pPr algn="l" fontAlgn="base" marL="1371600" rtl="0">
                <a:spcBef>
                  <a:spcPct val="0"/>
                </a:spcBef>
                <a:spcAft>
                  <a:spcPct val="0"/>
                </a:spcAft>
                <a:defRPr kern="1200">
                  <a:solidFill>
                    <a:schemeClr val="tx1"/>
                  </a:solidFill>
                  <a:latin charset="0" pitchFamily="34" typeface="Calibri"/>
                  <a:ea charset="-122" typeface="宋体"/>
                  <a:cs typeface="+mn-cs"/>
                </a:defRPr>
              </a:lvl4pPr>
              <a:lvl5pPr algn="l" fontAlgn="base" marL="1828800" rtl="0">
                <a:spcBef>
                  <a:spcPct val="0"/>
                </a:spcBef>
                <a:spcAft>
                  <a:spcPct val="0"/>
                </a:spcAft>
                <a:defRPr kern="1200">
                  <a:solidFill>
                    <a:schemeClr val="tx1"/>
                  </a:solidFill>
                  <a:latin charset="0" pitchFamily="34" typeface="Calibri"/>
                  <a:ea charset="-122" typeface="宋体"/>
                  <a:cs typeface="+mn-cs"/>
                </a:defRPr>
              </a:lvl5pPr>
              <a:lvl6pPr algn="l" defTabSz="914400" eaLnBrk="1" hangingPunct="1" latinLnBrk="0" marL="2286000" rtl="0">
                <a:defRPr kern="1200">
                  <a:solidFill>
                    <a:schemeClr val="tx1"/>
                  </a:solidFill>
                  <a:latin charset="0" pitchFamily="34" typeface="Calibri"/>
                  <a:ea charset="-122" typeface="宋体"/>
                  <a:cs typeface="+mn-cs"/>
                </a:defRPr>
              </a:lvl6pPr>
              <a:lvl7pPr algn="l" defTabSz="914400" eaLnBrk="1" hangingPunct="1" latinLnBrk="0" marL="2743200" rtl="0">
                <a:defRPr kern="1200">
                  <a:solidFill>
                    <a:schemeClr val="tx1"/>
                  </a:solidFill>
                  <a:latin charset="0" pitchFamily="34" typeface="Calibri"/>
                  <a:ea charset="-122" typeface="宋体"/>
                  <a:cs typeface="+mn-cs"/>
                </a:defRPr>
              </a:lvl7pPr>
              <a:lvl8pPr algn="l" defTabSz="914400" eaLnBrk="1" hangingPunct="1" latinLnBrk="0" marL="3200400" rtl="0">
                <a:defRPr kern="1200">
                  <a:solidFill>
                    <a:schemeClr val="tx1"/>
                  </a:solidFill>
                  <a:latin charset="0" pitchFamily="34" typeface="Calibri"/>
                  <a:ea charset="-122" typeface="宋体"/>
                  <a:cs typeface="+mn-cs"/>
                </a:defRPr>
              </a:lvl8pPr>
              <a:lvl9pPr algn="l" defTabSz="914400" eaLnBrk="1" hangingPunct="1" latinLnBrk="0" marL="3657600" rtl="0">
                <a:defRPr kern="1200">
                  <a:solidFill>
                    <a:schemeClr val="tx1"/>
                  </a:solidFill>
                  <a:latin charset="0" pitchFamily="34" typeface="Calibri"/>
                  <a:ea charset="-122" typeface="宋体"/>
                  <a:cs typeface="+mn-cs"/>
                </a:defRPr>
              </a:lvl9pPr>
            </a:lstStyle>
            <a:p>
              <a:pPr algn="ctr" defTabSz="1218804" fontAlgn="auto">
                <a:lnSpc>
                  <a:spcPct val="150000"/>
                </a:lnSpc>
                <a:spcBef>
                  <a:spcPct val="0"/>
                </a:spcBef>
                <a:spcAft>
                  <a:spcPct val="0"/>
                </a:spcAft>
                <a:defRPr/>
              </a:pPr>
              <a:r>
                <a:rPr altLang="en-US" b="1" kern="0" lang="zh-CN" smtClean="0" spc="600" sz="2800">
                  <a:solidFill>
                    <a:schemeClr val="bg1"/>
                  </a:solidFill>
                  <a:latin typeface="+mn-lt"/>
                  <a:ea typeface="+mn-ea"/>
                  <a:cs typeface="+mn-ea"/>
                  <a:sym typeface="+mn-lt"/>
                </a:rPr>
                <a:t>工作</a:t>
              </a:r>
            </a:p>
            <a:p>
              <a:pPr algn="ctr" defTabSz="1218804" fontAlgn="auto">
                <a:lnSpc>
                  <a:spcPct val="150000"/>
                </a:lnSpc>
                <a:spcBef>
                  <a:spcPct val="0"/>
                </a:spcBef>
                <a:spcAft>
                  <a:spcPct val="0"/>
                </a:spcAft>
                <a:defRPr/>
              </a:pPr>
              <a:r>
                <a:rPr altLang="en-US" b="1" kern="0" lang="zh-CN" smtClean="0" spc="600" sz="2800">
                  <a:solidFill>
                    <a:schemeClr val="bg1"/>
                  </a:solidFill>
                  <a:latin typeface="+mn-lt"/>
                  <a:ea typeface="+mn-ea"/>
                  <a:cs typeface="+mn-ea"/>
                  <a:sym typeface="+mn-lt"/>
                </a:rPr>
                <a:t>重点</a:t>
              </a:r>
            </a:p>
          </p:txBody>
        </p:sp>
      </p:grpSp>
      <p:grpSp>
        <p:nvGrpSpPr>
          <p:cNvPr id="21" name="组合 20"/>
          <p:cNvGrpSpPr/>
          <p:nvPr/>
        </p:nvGrpSpPr>
        <p:grpSpPr>
          <a:xfrm>
            <a:off x="3320458" y="458741"/>
            <a:ext cx="5572519" cy="785143"/>
            <a:chOff x="1679798" y="438128"/>
            <a:chExt cx="5572519" cy="785143"/>
          </a:xfrm>
        </p:grpSpPr>
        <p:sp>
          <p:nvSpPr>
            <p:cNvPr id="22" name="文本框 21"/>
            <p:cNvSpPr txBox="1"/>
            <p:nvPr/>
          </p:nvSpPr>
          <p:spPr>
            <a:xfrm>
              <a:off x="3155417" y="438128"/>
              <a:ext cx="2621280" cy="57912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mtClean="0" sz="3200">
                  <a:solidFill>
                    <a:schemeClr val="tx1">
                      <a:lumMod val="85000"/>
                      <a:lumOff val="15000"/>
                    </a:schemeClr>
                  </a:solidFill>
                  <a:cs typeface="+mn-ea"/>
                  <a:sym typeface="+mn-lt"/>
                </a:rPr>
                <a:t>岗位工作概述</a:t>
              </a:r>
            </a:p>
          </p:txBody>
        </p:sp>
        <p:sp>
          <p:nvSpPr>
            <p:cNvPr id="23" name="文本框 22"/>
            <p:cNvSpPr txBox="1"/>
            <p:nvPr/>
          </p:nvSpPr>
          <p:spPr>
            <a:xfrm>
              <a:off x="1679797" y="977050"/>
              <a:ext cx="5572519" cy="243840"/>
            </a:xfrm>
            <a:prstGeom prst="rect">
              <a:avLst/>
            </a:prstGeom>
            <a:noFill/>
          </p:spPr>
          <p:txBody>
            <a:bodyPr rtlCol="0" wrap="square">
              <a:spAutoFit/>
              <a:scene3d>
                <a:camera prst="orthographicFront"/>
                <a:lightRig dir="t" rig="threePt"/>
              </a:scene3d>
              <a:sp3d contourW="12700"/>
            </a:bodyPr>
            <a:lstStyle/>
            <a:p>
              <a:pPr algn="ctr" lvl="0">
                <a:defRPr/>
              </a:pPr>
              <a:r>
                <a:rPr altLang="zh-CN" lang="en-US" sz="1000">
                  <a:solidFill>
                    <a:schemeClr val="bg1">
                      <a:lumMod val="50000"/>
                    </a:schemeClr>
                  </a:solidFill>
                  <a:cs typeface="+mn-ea"/>
                  <a:sym typeface="+mn-lt"/>
                </a:rPr>
                <a:t>Financial industry investment return analysis marketing report</a:t>
              </a:r>
            </a:p>
          </p:txBody>
        </p:sp>
      </p:grpSp>
    </p:spTree>
    <p:extLst>
      <p:ext uri="{BB962C8B-B14F-4D97-AF65-F5344CB8AC3E}">
        <p14:creationId val="4037184356"/>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75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id="9" nodeType="withEffect" presetClass="entr" presetID="53" presetSubtype="0">
                                  <p:stCondLst>
                                    <p:cond delay="750"/>
                                  </p:stCondLst>
                                  <p:childTnLst>
                                    <p:set>
                                      <p:cBhvr>
                                        <p:cTn dur="1" fill="hold" id="10">
                                          <p:stCondLst>
                                            <p:cond delay="0"/>
                                          </p:stCondLst>
                                        </p:cTn>
                                        <p:tgtEl>
                                          <p:spTgt spid="14"/>
                                        </p:tgtEl>
                                        <p:attrNameLst>
                                          <p:attrName>style.visibility</p:attrName>
                                        </p:attrNameLst>
                                      </p:cBhvr>
                                      <p:to>
                                        <p:strVal val="visible"/>
                                      </p:to>
                                    </p:set>
                                    <p:anim calcmode="lin" valueType="num">
                                      <p:cBhvr>
                                        <p:cTn dur="500" fill="hold" id="11"/>
                                        <p:tgtEl>
                                          <p:spTgt spid="14"/>
                                        </p:tgtEl>
                                        <p:attrNameLst>
                                          <p:attrName>ppt_w</p:attrName>
                                        </p:attrNameLst>
                                      </p:cBhvr>
                                      <p:tavLst>
                                        <p:tav tm="0">
                                          <p:val>
                                            <p:fltVal val="0"/>
                                          </p:val>
                                        </p:tav>
                                        <p:tav tm="100000">
                                          <p:val>
                                            <p:strVal val="#ppt_w"/>
                                          </p:val>
                                        </p:tav>
                                      </p:tavLst>
                                    </p:anim>
                                    <p:anim calcmode="lin" valueType="num">
                                      <p:cBhvr>
                                        <p:cTn dur="500" fill="hold" id="12"/>
                                        <p:tgtEl>
                                          <p:spTgt spid="14"/>
                                        </p:tgtEl>
                                        <p:attrNameLst>
                                          <p:attrName>ppt_h</p:attrName>
                                        </p:attrNameLst>
                                      </p:cBhvr>
                                      <p:tavLst>
                                        <p:tav tm="0">
                                          <p:val>
                                            <p:fltVal val="0"/>
                                          </p:val>
                                        </p:tav>
                                        <p:tav tm="100000">
                                          <p:val>
                                            <p:strVal val="#ppt_h"/>
                                          </p:val>
                                        </p:tav>
                                      </p:tavLst>
                                    </p:anim>
                                    <p:animEffect filter="fade" transition="in">
                                      <p:cBhvr>
                                        <p:cTn dur="500" id="13"/>
                                        <p:tgtEl>
                                          <p:spTgt spid="14"/>
                                        </p:tgtEl>
                                      </p:cBhvr>
                                    </p:animEffect>
                                  </p:childTnLst>
                                </p:cTn>
                              </p:par>
                              <p:par>
                                <p:cTn fill="hold" grpId="0" id="14" nodeType="withEffect" presetClass="entr" presetID="2" presetSubtype="8">
                                  <p:stCondLst>
                                    <p:cond delay="75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500" fill="hold" id="16"/>
                                        <p:tgtEl>
                                          <p:spTgt spid="12"/>
                                        </p:tgtEl>
                                        <p:attrNameLst>
                                          <p:attrName>ppt_x</p:attrName>
                                        </p:attrNameLst>
                                      </p:cBhvr>
                                      <p:tavLst>
                                        <p:tav tm="0">
                                          <p:val>
                                            <p:strVal val="0-#ppt_w/2"/>
                                          </p:val>
                                        </p:tav>
                                        <p:tav tm="100000">
                                          <p:val>
                                            <p:strVal val="#ppt_x"/>
                                          </p:val>
                                        </p:tav>
                                      </p:tavLst>
                                    </p:anim>
                                    <p:anim calcmode="lin" valueType="num">
                                      <p:cBhvr additive="base">
                                        <p:cTn dur="500" fill="hold" id="17"/>
                                        <p:tgtEl>
                                          <p:spTgt spid="1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250"/>
                            </p:stCondLst>
                            <p:childTnLst>
                              <p:par>
                                <p:cTn fill="hold" id="19" nodeType="afterEffect" presetClass="entr" presetID="2" presetSubtype="2">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additive="base">
                                        <p:cTn dur="500" fill="hold" id="21"/>
                                        <p:tgtEl>
                                          <p:spTgt spid="29"/>
                                        </p:tgtEl>
                                        <p:attrNameLst>
                                          <p:attrName>ppt_x</p:attrName>
                                        </p:attrNameLst>
                                      </p:cBhvr>
                                      <p:tavLst>
                                        <p:tav tm="0">
                                          <p:val>
                                            <p:strVal val="1+#ppt_w/2"/>
                                          </p:val>
                                        </p:tav>
                                        <p:tav tm="100000">
                                          <p:val>
                                            <p:strVal val="#ppt_x"/>
                                          </p:val>
                                        </p:tav>
                                      </p:tavLst>
                                    </p:anim>
                                    <p:anim calcmode="lin" valueType="num">
                                      <p:cBhvr additive="base">
                                        <p:cTn dur="500" fill="hold" id="22"/>
                                        <p:tgtEl>
                                          <p:spTgt spid="29"/>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750"/>
                            </p:stCondLst>
                            <p:childTnLst>
                              <p:par>
                                <p:cTn fill="hold" id="24" nodeType="afterEffect" presetClass="entr" presetID="2" presetSubtype="2">
                                  <p:stCondLst>
                                    <p:cond delay="0"/>
                                  </p:stCondLst>
                                  <p:childTnLst>
                                    <p:set>
                                      <p:cBhvr>
                                        <p:cTn dur="1" fill="hold" id="25">
                                          <p:stCondLst>
                                            <p:cond delay="0"/>
                                          </p:stCondLst>
                                        </p:cTn>
                                        <p:tgtEl>
                                          <p:spTgt spid="44"/>
                                        </p:tgtEl>
                                        <p:attrNameLst>
                                          <p:attrName>style.visibility</p:attrName>
                                        </p:attrNameLst>
                                      </p:cBhvr>
                                      <p:to>
                                        <p:strVal val="visible"/>
                                      </p:to>
                                    </p:set>
                                    <p:anim calcmode="lin" valueType="num">
                                      <p:cBhvr additive="base">
                                        <p:cTn dur="500" fill="hold" id="26"/>
                                        <p:tgtEl>
                                          <p:spTgt spid="44"/>
                                        </p:tgtEl>
                                        <p:attrNameLst>
                                          <p:attrName>ppt_x</p:attrName>
                                        </p:attrNameLst>
                                      </p:cBhvr>
                                      <p:tavLst>
                                        <p:tav tm="0">
                                          <p:val>
                                            <p:strVal val="1+#ppt_w/2"/>
                                          </p:val>
                                        </p:tav>
                                        <p:tav tm="100000">
                                          <p:val>
                                            <p:strVal val="#ppt_x"/>
                                          </p:val>
                                        </p:tav>
                                      </p:tavLst>
                                    </p:anim>
                                    <p:anim calcmode="lin" valueType="num">
                                      <p:cBhvr additive="base">
                                        <p:cTn dur="500" fill="hold" id="27"/>
                                        <p:tgtEl>
                                          <p:spTgt spid="44"/>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250"/>
                            </p:stCondLst>
                            <p:childTnLst>
                              <p:par>
                                <p:cTn fill="hold" id="29" nodeType="afterEffect" presetClass="entr" presetID="2" presetSubtype="2">
                                  <p:stCondLst>
                                    <p:cond delay="0"/>
                                  </p:stCondLst>
                                  <p:childTnLst>
                                    <p:set>
                                      <p:cBhvr>
                                        <p:cTn dur="1" fill="hold" id="30">
                                          <p:stCondLst>
                                            <p:cond delay="0"/>
                                          </p:stCondLst>
                                        </p:cTn>
                                        <p:tgtEl>
                                          <p:spTgt spid="48"/>
                                        </p:tgtEl>
                                        <p:attrNameLst>
                                          <p:attrName>style.visibility</p:attrName>
                                        </p:attrNameLst>
                                      </p:cBhvr>
                                      <p:to>
                                        <p:strVal val="visible"/>
                                      </p:to>
                                    </p:set>
                                    <p:anim calcmode="lin" valueType="num">
                                      <p:cBhvr additive="base">
                                        <p:cTn dur="500" fill="hold" id="31"/>
                                        <p:tgtEl>
                                          <p:spTgt spid="48"/>
                                        </p:tgtEl>
                                        <p:attrNameLst>
                                          <p:attrName>ppt_x</p:attrName>
                                        </p:attrNameLst>
                                      </p:cBhvr>
                                      <p:tavLst>
                                        <p:tav tm="0">
                                          <p:val>
                                            <p:strVal val="1+#ppt_w/2"/>
                                          </p:val>
                                        </p:tav>
                                        <p:tav tm="100000">
                                          <p:val>
                                            <p:strVal val="#ppt_x"/>
                                          </p:val>
                                        </p:tav>
                                      </p:tavLst>
                                    </p:anim>
                                    <p:anim calcmode="lin" valueType="num">
                                      <p:cBhvr additive="base">
                                        <p:cTn dur="500" fill="hold" id="32"/>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等腰三角形 21"/>
          <p:cNvSpPr/>
          <p:nvPr/>
        </p:nvSpPr>
        <p:spPr>
          <a:xfrm rot="19016716">
            <a:off x="-852899" y="3929233"/>
            <a:ext cx="1998880" cy="1195100"/>
          </a:xfrm>
          <a:custGeom>
            <a:gdLst>
              <a:gd fmla="*/ 0 w 2970564" name="connsiteX0"/>
              <a:gd fmla="*/ 3027997 h 3027997" name="connsiteY0"/>
              <a:gd fmla="*/ 1714575 w 2970564" name="connsiteX1"/>
              <a:gd fmla="*/ -1 h 3027997" name="connsiteY1"/>
              <a:gd fmla="*/ 2970564 w 2970564" name="connsiteX2"/>
              <a:gd fmla="*/ 1149568 h 3027997" name="connsiteY2"/>
              <a:gd fmla="*/ 0 w 2970564" name="connsiteX3"/>
              <a:gd fmla="*/ 3027997 h 3027997" name="connsiteY3"/>
            </a:gdLst>
            <a:cxnLst>
              <a:cxn ang="0">
                <a:pos x="connsiteX0" y="connsiteY0"/>
              </a:cxn>
              <a:cxn ang="0">
                <a:pos x="connsiteX1" y="connsiteY1"/>
              </a:cxn>
              <a:cxn ang="0">
                <a:pos x="connsiteX2" y="connsiteY2"/>
              </a:cxn>
              <a:cxn ang="0">
                <a:pos x="connsiteX3" y="connsiteY3"/>
              </a:cxn>
            </a:cxnLst>
            <a:rect b="b" l="l" r="r" t="t"/>
            <a:pathLst>
              <a:path h="3027997" w="2970564">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等腰三角形 21"/>
          <p:cNvSpPr/>
          <p:nvPr/>
        </p:nvSpPr>
        <p:spPr>
          <a:xfrm rot="19016716">
            <a:off x="-311224" y="3993267"/>
            <a:ext cx="2436405" cy="2076611"/>
          </a:xfrm>
          <a:custGeom>
            <a:gdLst>
              <a:gd fmla="*/ 0 w 3620776" name="connsiteX0"/>
              <a:gd fmla="*/ 1807117 h 5261461" name="connsiteY0"/>
              <a:gd fmla="*/ 2978652 w 3620776" name="connsiteX1"/>
              <a:gd fmla="*/ -1 h 5261461" name="connsiteY1"/>
              <a:gd fmla="*/ 3620776 w 3620776" name="connsiteX2"/>
              <a:gd fmla="*/ 5261462 h 5261461" name="connsiteY2"/>
              <a:gd fmla="*/ 0 w 3620776" name="connsiteX3"/>
              <a:gd fmla="*/ 1807117 h 5261461" name="connsiteY3"/>
            </a:gdLst>
            <a:cxnLst>
              <a:cxn ang="0">
                <a:pos x="connsiteX0" y="connsiteY0"/>
              </a:cxn>
              <a:cxn ang="0">
                <a:pos x="connsiteX1" y="connsiteY1"/>
              </a:cxn>
              <a:cxn ang="0">
                <a:pos x="connsiteX2" y="connsiteY2"/>
              </a:cxn>
              <a:cxn ang="0">
                <a:pos x="connsiteX3" y="connsiteY3"/>
              </a:cxn>
            </a:cxnLst>
            <a:rect b="b" l="l" r="r" t="t"/>
            <a:pathLst>
              <a:path h="5261461" w="3620776">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等腰三角形 23"/>
          <p:cNvSpPr/>
          <p:nvPr/>
        </p:nvSpPr>
        <p:spPr>
          <a:xfrm flipV="1">
            <a:off x="9918359" y="-2"/>
            <a:ext cx="2273641" cy="2225843"/>
          </a:xfrm>
          <a:prstGeom prst="triangle">
            <a:avLst>
              <a:gd fmla="val 100000" name="adj"/>
            </a:avLst>
          </a:prstGeom>
          <a:gradFill>
            <a:gsLst>
              <a:gs pos="75000">
                <a:srgbClr val="5CACCF"/>
              </a:gs>
              <a:gs pos="31000">
                <a:srgbClr val="B6D3B7"/>
              </a:gs>
            </a:gsLst>
            <a:lin ang="30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等腰三角形 21"/>
          <p:cNvSpPr/>
          <p:nvPr/>
        </p:nvSpPr>
        <p:spPr>
          <a:xfrm>
            <a:off x="7899257" y="581046"/>
            <a:ext cx="1175168" cy="1442358"/>
          </a:xfrm>
          <a:custGeom>
            <a:gdLst>
              <a:gd fmla="*/ 1175168 w 1175168" name="connsiteX0"/>
              <a:gd fmla="*/ 1423350 h 1442358" name="connsiteY0"/>
              <a:gd fmla="*/ 446919 w 1175168" name="connsiteX1"/>
              <a:gd fmla="*/ 1442358 h 1442358" name="connsiteY1"/>
              <a:gd fmla="*/ 0 w 1175168" name="connsiteX2"/>
              <a:gd fmla="*/ 0 h 1442358" name="connsiteY2"/>
              <a:gd fmla="*/ 1175168 w 1175168" name="connsiteX3"/>
              <a:gd fmla="*/ 1423350 h 1442358" name="connsiteY3"/>
            </a:gdLst>
            <a:cxnLst>
              <a:cxn ang="0">
                <a:pos x="connsiteX0" y="connsiteY0"/>
              </a:cxn>
              <a:cxn ang="0">
                <a:pos x="connsiteX1" y="connsiteY1"/>
              </a:cxn>
              <a:cxn ang="0">
                <a:pos x="connsiteX2" y="connsiteY2"/>
              </a:cxn>
              <a:cxn ang="0">
                <a:pos x="connsiteX3" y="connsiteY3"/>
              </a:cxn>
            </a:cxnLst>
            <a:rect b="b" l="l" r="r" t="t"/>
            <a:pathLst>
              <a:path h="1442358" w="1175168">
                <a:moveTo>
                  <a:pt x="1175168" y="1423350"/>
                </a:moveTo>
                <a:lnTo>
                  <a:pt x="446919" y="1442358"/>
                </a:lnTo>
                <a:lnTo>
                  <a:pt x="0" y="0"/>
                </a:lnTo>
                <a:lnTo>
                  <a:pt x="1175168" y="1423350"/>
                </a:lnTo>
                <a:close/>
              </a:path>
            </a:pathLst>
          </a:custGeom>
          <a:gradFill>
            <a:gsLst>
              <a:gs pos="62000">
                <a:srgbClr val="52A4AE"/>
              </a:gs>
              <a:gs pos="35000">
                <a:srgbClr val="92BFB5"/>
              </a:gs>
            </a:gsLst>
            <a:lin ang="1920000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等腰三角形 21"/>
          <p:cNvSpPr/>
          <p:nvPr/>
        </p:nvSpPr>
        <p:spPr>
          <a:xfrm>
            <a:off x="7881294" y="664439"/>
            <a:ext cx="571839" cy="1376459"/>
          </a:xfrm>
          <a:custGeom>
            <a:gdLst>
              <a:gd fmla="*/ 571839 w 571839" name="connsiteX0"/>
              <a:gd fmla="*/ 1369482 h 1376459" name="connsiteY0"/>
              <a:gd fmla="*/ 0 w 571839" name="connsiteX1"/>
              <a:gd fmla="*/ 1376459 h 1376459" name="connsiteY1"/>
              <a:gd fmla="*/ 67979 w 571839" name="connsiteX2"/>
              <a:gd fmla="*/ 0 h 1376459" name="connsiteY2"/>
              <a:gd fmla="*/ 571839 w 571839" name="connsiteX3"/>
              <a:gd fmla="*/ 1369482 h 1376459" name="connsiteY3"/>
            </a:gdLst>
            <a:cxnLst>
              <a:cxn ang="0">
                <a:pos x="connsiteX0" y="connsiteY0"/>
              </a:cxn>
              <a:cxn ang="0">
                <a:pos x="connsiteX1" y="connsiteY1"/>
              </a:cxn>
              <a:cxn ang="0">
                <a:pos x="connsiteX2" y="connsiteY2"/>
              </a:cxn>
              <a:cxn ang="0">
                <a:pos x="connsiteX3" y="connsiteY3"/>
              </a:cxn>
            </a:cxnLst>
            <a:rect b="b" l="l" r="r" t="t"/>
            <a:pathLst>
              <a:path h="1376459" w="571839">
                <a:moveTo>
                  <a:pt x="571839" y="1369482"/>
                </a:moveTo>
                <a:lnTo>
                  <a:pt x="0" y="1376459"/>
                </a:lnTo>
                <a:lnTo>
                  <a:pt x="67979" y="0"/>
                </a:lnTo>
                <a:lnTo>
                  <a:pt x="571839" y="1369482"/>
                </a:lnTo>
                <a:close/>
              </a:path>
            </a:pathLst>
          </a:custGeom>
          <a:gradFill>
            <a:gsLst>
              <a:gs pos="92000">
                <a:srgbClr val="52A4AE"/>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等腰三角形 26"/>
          <p:cNvSpPr/>
          <p:nvPr/>
        </p:nvSpPr>
        <p:spPr>
          <a:xfrm flipV="1">
            <a:off x="10981437" y="1028695"/>
            <a:ext cx="1210563" cy="2096597"/>
          </a:xfrm>
          <a:prstGeom prst="triangle">
            <a:avLst>
              <a:gd fmla="val 100000" name="adj"/>
            </a:avLst>
          </a:prstGeom>
          <a:gradFill>
            <a:gsLst>
              <a:gs pos="63000">
                <a:srgbClr val="A7D2E5"/>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5" name="组合 11">
            <a:extLst>
              <a:ext uri="{FF2B5EF4-FFF2-40B4-BE49-F238E27FC236}">
                <a16:creationId xmlns:a16="http://schemas.microsoft.com/office/drawing/2014/main" id="{FAEF77BF-5D21-417E-94DD-954B6E616DDF}"/>
              </a:ext>
            </a:extLst>
          </p:cNvPr>
          <p:cNvGrpSpPr/>
          <p:nvPr/>
        </p:nvGrpSpPr>
        <p:grpSpPr>
          <a:xfrm>
            <a:off x="4789608" y="3503334"/>
            <a:ext cx="5550607" cy="1675469"/>
            <a:chOff x="737131" y="4486612"/>
            <a:chExt cx="5551573" cy="1676727"/>
          </a:xfrm>
        </p:grpSpPr>
        <p:sp>
          <p:nvSpPr>
            <p:cNvPr id="46" name="矩形 45">
              <a:extLst>
                <a:ext uri="{FF2B5EF4-FFF2-40B4-BE49-F238E27FC236}">
                  <a16:creationId xmlns:a16="http://schemas.microsoft.com/office/drawing/2014/main" id="{49B9E682-55FA-4EFE-B944-C574287A5FDE}"/>
                </a:ext>
              </a:extLst>
            </p:cNvPr>
            <p:cNvSpPr/>
            <p:nvPr/>
          </p:nvSpPr>
          <p:spPr bwMode="auto">
            <a:xfrm>
              <a:off x="807066" y="5716984"/>
              <a:ext cx="5481639" cy="457543"/>
            </a:xfrm>
            <a:prstGeom prst="rect">
              <a:avLst/>
            </a:prstGeom>
          </p:spPr>
          <p:txBody>
            <a:bodyPr wrap="square">
              <a:spAutoFit/>
              <a:scene3d>
                <a:camera prst="orthographicFront"/>
                <a:lightRig dir="t" rig="threePt"/>
              </a:scene3d>
              <a:sp3d contourW="12700"/>
            </a:bodyPr>
            <a:lstStyle/>
            <a:p>
              <a:pPr>
                <a:lnSpc>
                  <a:spcPct val="120000"/>
                </a:lnSpc>
              </a:pPr>
              <a:r>
                <a:rPr altLang="zh-CN" lang="en-US" sz="1000">
                  <a:solidFill>
                    <a:schemeClr val="tx1">
                      <a:lumMod val="50000"/>
                      <a:lumOff val="50000"/>
                    </a:schemeClr>
                  </a:solidFill>
                  <a:cs typeface="+mn-ea"/>
                  <a:sym typeface="+mn-lt"/>
                </a:rPr>
                <a:t>Brief introduction of new employee induction training enterprise and business process of business finance insurance bank</a:t>
              </a:r>
            </a:p>
          </p:txBody>
        </p:sp>
        <p:sp>
          <p:nvSpPr>
            <p:cNvPr id="47" name="文本框 46">
              <a:extLst>
                <a:ext uri="{FF2B5EF4-FFF2-40B4-BE49-F238E27FC236}">
                  <a16:creationId xmlns:a16="http://schemas.microsoft.com/office/drawing/2014/main" id="{CB12293C-2570-4826-913E-F28EB67D7D3A}"/>
                </a:ext>
              </a:extLst>
            </p:cNvPr>
            <p:cNvSpPr txBox="1"/>
            <p:nvPr/>
          </p:nvSpPr>
          <p:spPr>
            <a:xfrm>
              <a:off x="737131" y="4969275"/>
              <a:ext cx="4875340" cy="701566"/>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a:defRPr/>
              </a:pPr>
              <a:r>
                <a:rPr altLang="en-US" b="0" lang="zh-CN" smtClean="0" spc="0" sz="4000">
                  <a:solidFill>
                    <a:srgbClr val="405E62"/>
                  </a:solidFill>
                  <a:effectLst>
                    <a:outerShdw algn="tl" blurRad="25400" dir="2700000" dist="25400">
                      <a:srgbClr val="000000">
                        <a:alpha val="25000"/>
                      </a:srgbClr>
                    </a:outerShdw>
                  </a:effectLst>
                  <a:latin typeface="+mn-lt"/>
                  <a:ea typeface="+mn-ea"/>
                  <a:cs typeface="+mn-ea"/>
                  <a:sym typeface="+mn-lt"/>
                </a:rPr>
                <a:t>工作完成情况</a:t>
              </a:r>
            </a:p>
          </p:txBody>
        </p:sp>
        <p:sp>
          <p:nvSpPr>
            <p:cNvPr id="48" name="文本框 47">
              <a:extLst>
                <a:ext uri="{FF2B5EF4-FFF2-40B4-BE49-F238E27FC236}">
                  <a16:creationId xmlns:a16="http://schemas.microsoft.com/office/drawing/2014/main" id="{1CA59E1E-852A-46AA-91A4-583BEE764F4C}"/>
                </a:ext>
              </a:extLst>
            </p:cNvPr>
            <p:cNvSpPr txBox="1"/>
            <p:nvPr/>
          </p:nvSpPr>
          <p:spPr>
            <a:xfrm>
              <a:off x="785008" y="4486612"/>
              <a:ext cx="3048530" cy="457543"/>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panose="020f0302020204030204" typeface="微软雅黑"/>
                  <a:ea typeface="微软雅黑"/>
                  <a:cs charset="0" panose="020b0502040204020203" pitchFamily="34" typeface="Segoe UI Light"/>
                </a:defRPr>
              </a:lvl1pPr>
            </a:lstStyle>
            <a:p>
              <a:pPr eaLnBrk="1" fontAlgn="auto" hangingPunct="1">
                <a:spcBef>
                  <a:spcPct val="0"/>
                </a:spcBef>
                <a:spcAft>
                  <a:spcPct val="0"/>
                </a:spcAft>
                <a:defRPr/>
              </a:pPr>
              <a:r>
                <a:rPr altLang="zh-CN" b="0" lang="en-US" spc="0" sz="2400">
                  <a:solidFill>
                    <a:srgbClr val="405E62"/>
                  </a:solidFill>
                  <a:latin typeface="+mn-lt"/>
                  <a:ea typeface="+mn-ea"/>
                  <a:cs typeface="+mn-ea"/>
                  <a:sym typeface="+mn-lt"/>
                </a:rPr>
                <a:t>PART FOUR</a:t>
              </a:r>
            </a:p>
          </p:txBody>
        </p:sp>
      </p:grpSp>
      <p:grpSp>
        <p:nvGrpSpPr>
          <p:cNvPr id="49" name="组合 48">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50" name="椭圆 49">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anchor="t" anchorCtr="0" bIns="45720" compatLnSpc="1" lIns="91440" numCol="1" rIns="91440" tIns="45720" vert="horz" wrap="square">
              <a:prstTxWarp prst="textNoShape">
                <a:avLst/>
              </a:prstTxWarp>
              <a:no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endParaRPr altLang="en-US" lang="zh-CN" sz="1600">
                <a:solidFill>
                  <a:schemeClr val="tx1"/>
                </a:solidFill>
                <a:cs typeface="+mn-ea"/>
                <a:sym typeface="+mn-lt"/>
              </a:endParaRPr>
            </a:p>
          </p:txBody>
        </p:sp>
        <p:sp>
          <p:nvSpPr>
            <p:cNvPr id="51" name="文本框 50">
              <a:extLst>
                <a:ext uri="{FF2B5EF4-FFF2-40B4-BE49-F238E27FC236}">
                  <a16:creationId xmlns:a16="http://schemas.microsoft.com/office/drawing/2014/main" id="{5DA345DF-5950-4C10-9BEC-077238A2F985}"/>
                </a:ext>
              </a:extLst>
            </p:cNvPr>
            <p:cNvSpPr txBox="1"/>
            <p:nvPr/>
          </p:nvSpPr>
          <p:spPr>
            <a:xfrm>
              <a:off x="-201830" y="2394188"/>
              <a:ext cx="3790331" cy="2684233"/>
            </a:xfrm>
            <a:prstGeom prst="rect">
              <a:avLst/>
            </a:prstGeom>
            <a:noFill/>
          </p:spPr>
          <p:txBody>
            <a:bodyPr rtlCol="0" wrap="square">
              <a:spAutoFit/>
            </a:bodyPr>
            <a:lstStyle/>
            <a:p>
              <a:pPr algn="ctr"/>
              <a:r>
                <a:rPr altLang="zh-CN" lang="en-US" smtClean="0" sz="13800">
                  <a:gradFill>
                    <a:gsLst>
                      <a:gs pos="0">
                        <a:srgbClr val="B6D3B7"/>
                      </a:gs>
                      <a:gs pos="98000">
                        <a:srgbClr val="52A4AE"/>
                      </a:gs>
                    </a:gsLst>
                    <a:lin ang="5400000" scaled="1"/>
                  </a:gradFill>
                  <a:effectLst>
                    <a:outerShdw algn="tl" blurRad="25400" dir="2700000" dist="25400">
                      <a:srgbClr val="000000">
                        <a:alpha val="25000"/>
                      </a:srgbClr>
                    </a:outerShdw>
                  </a:effectLst>
                  <a:cs typeface="+mn-ea"/>
                  <a:sym typeface="+mn-lt"/>
                </a:rPr>
                <a:t>02</a:t>
              </a:r>
            </a:p>
          </p:txBody>
        </p:sp>
      </p:grpSp>
      <p:sp>
        <p:nvSpPr>
          <p:cNvPr id="52" name="等腰三角形 51"/>
          <p:cNvSpPr/>
          <p:nvPr/>
        </p:nvSpPr>
        <p:spPr>
          <a:xfrm flipV="1">
            <a:off x="10976024" y="1028694"/>
            <a:ext cx="1210563" cy="980579"/>
          </a:xfrm>
          <a:prstGeom prst="triangle">
            <a:avLst>
              <a:gd fmla="val 100000" name="adj"/>
            </a:avLst>
          </a:prstGeom>
          <a:gradFill>
            <a:gsLst>
              <a:gs pos="65000">
                <a:srgbClr val="5CACCF"/>
              </a:gs>
              <a:gs pos="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等腰三角形 21"/>
          <p:cNvSpPr/>
          <p:nvPr/>
        </p:nvSpPr>
        <p:spPr>
          <a:xfrm>
            <a:off x="9315405" y="-484853"/>
            <a:ext cx="1697920" cy="2760286"/>
          </a:xfrm>
          <a:custGeom>
            <a:gdLst>
              <a:gd fmla="*/ 0 w 1697920" name="connsiteX0"/>
              <a:gd fmla="*/ 2760286 h 2760286" name="connsiteY0"/>
              <a:gd fmla="*/ 77866 w 1697920" name="connsiteX1"/>
              <a:gd fmla="*/ 0 h 2760286" name="connsiteY1"/>
              <a:gd fmla="*/ 1697920 w 1697920" name="connsiteX2"/>
              <a:gd fmla="*/ 1535186 h 2760286" name="connsiteY2"/>
              <a:gd fmla="*/ 0 w 1697920" name="connsiteX3"/>
              <a:gd fmla="*/ 2760286 h 2760286" name="connsiteY3"/>
            </a:gdLst>
            <a:cxnLst>
              <a:cxn ang="0">
                <a:pos x="connsiteX0" y="connsiteY0"/>
              </a:cxn>
              <a:cxn ang="0">
                <a:pos x="connsiteX1" y="connsiteY1"/>
              </a:cxn>
              <a:cxn ang="0">
                <a:pos x="connsiteX2" y="connsiteY2"/>
              </a:cxn>
              <a:cxn ang="0">
                <a:pos x="connsiteX3" y="connsiteY3"/>
              </a:cxn>
            </a:cxnLst>
            <a:rect b="b" l="l" r="r" t="t"/>
            <a:pathLst>
              <a:path h="2760286" w="1697920">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等腰三角形 21"/>
          <p:cNvSpPr/>
          <p:nvPr/>
        </p:nvSpPr>
        <p:spPr>
          <a:xfrm>
            <a:off x="7854758" y="-615311"/>
            <a:ext cx="1569062" cy="2897490"/>
          </a:xfrm>
          <a:custGeom>
            <a:gdLst>
              <a:gd fmla="*/ 1459311 w 1569062" name="connsiteX0"/>
              <a:gd fmla="*/ 2897490 h 2897490" name="connsiteY0"/>
              <a:gd fmla="*/ 0 w 1569062" name="connsiteX1"/>
              <a:gd fmla="*/ 1229977 h 2897490" name="connsiteY1"/>
              <a:gd fmla="*/ 1569062 w 1569062" name="connsiteX2"/>
              <a:gd fmla="*/ 0 h 2897490" name="connsiteY2"/>
              <a:gd fmla="*/ 1459311 w 1569062" name="connsiteX3"/>
              <a:gd fmla="*/ 2897490 h 2897490" name="connsiteY3"/>
            </a:gdLst>
            <a:cxnLst>
              <a:cxn ang="0">
                <a:pos x="connsiteX0" y="connsiteY0"/>
              </a:cxn>
              <a:cxn ang="0">
                <a:pos x="connsiteX1" y="connsiteY1"/>
              </a:cxn>
              <a:cxn ang="0">
                <a:pos x="connsiteX2" y="connsiteY2"/>
              </a:cxn>
              <a:cxn ang="0">
                <a:pos x="connsiteX3" y="connsiteY3"/>
              </a:cxn>
            </a:cxnLst>
            <a:rect b="b" l="l" r="r" t="t"/>
            <a:pathLst>
              <a:path h="2897490" w="1569062">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5" name="等腰三角形 21"/>
          <p:cNvSpPr/>
          <p:nvPr/>
        </p:nvSpPr>
        <p:spPr>
          <a:xfrm rot="19016716">
            <a:off x="7429689" y="1625281"/>
            <a:ext cx="749276" cy="473659"/>
          </a:xfrm>
          <a:custGeom>
            <a:gdLst>
              <a:gd fmla="*/ 545691 w 1113510" name="connsiteX0"/>
              <a:gd fmla="*/ 1200100 h 1200099" name="connsiteY0"/>
              <a:gd fmla="*/ 0 w 1113510" name="connsiteX1"/>
              <a:gd fmla="*/ 287234 h 1200099" name="connsiteY1"/>
              <a:gd fmla="*/ 1113511 w 1113510" name="connsiteX2"/>
              <a:gd fmla="*/ 0 h 1200099" name="connsiteY2"/>
              <a:gd fmla="*/ 545691 w 1113510" name="connsiteX3"/>
              <a:gd fmla="*/ 1200100 h 1200099" name="connsiteY3"/>
            </a:gdLst>
            <a:cxnLst>
              <a:cxn ang="0">
                <a:pos x="connsiteX0" y="connsiteY0"/>
              </a:cxn>
              <a:cxn ang="0">
                <a:pos x="connsiteX1" y="connsiteY1"/>
              </a:cxn>
              <a:cxn ang="0">
                <a:pos x="connsiteX2" y="connsiteY2"/>
              </a:cxn>
              <a:cxn ang="0">
                <a:pos x="connsiteX3" y="connsiteY3"/>
              </a:cxn>
            </a:cxnLst>
            <a:rect b="b" l="l" r="r" t="t"/>
            <a:pathLst>
              <a:path h="1200099" w="1113510">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6" name="等腰三角形 21"/>
          <p:cNvSpPr/>
          <p:nvPr/>
        </p:nvSpPr>
        <p:spPr>
          <a:xfrm rot="19016716">
            <a:off x="6932975" y="1332339"/>
            <a:ext cx="813578" cy="553129"/>
          </a:xfrm>
          <a:custGeom>
            <a:gdLst>
              <a:gd fmla="*/ 302414 w 1209070" name="connsiteX0"/>
              <a:gd fmla="*/ 1401450 h 1401450" name="connsiteY0"/>
              <a:gd fmla="*/ 0 w 1209070" name="connsiteX1"/>
              <a:gd fmla="*/ 1 h 1401450" name="connsiteY1"/>
              <a:gd fmla="*/ 1209069 w 1209070" name="connsiteX2"/>
              <a:gd fmla="*/ 699361 h 1401450" name="connsiteY2"/>
              <a:gd fmla="*/ 302414 w 1209070" name="connsiteX3"/>
              <a:gd fmla="*/ 1401450 h 1401450" name="connsiteY3"/>
            </a:gdLst>
            <a:cxnLst>
              <a:cxn ang="0">
                <a:pos x="connsiteX0" y="connsiteY0"/>
              </a:cxn>
              <a:cxn ang="0">
                <a:pos x="connsiteX1" y="connsiteY1"/>
              </a:cxn>
              <a:cxn ang="0">
                <a:pos x="connsiteX2" y="connsiteY2"/>
              </a:cxn>
              <a:cxn ang="0">
                <a:pos x="connsiteX3" y="connsiteY3"/>
              </a:cxn>
            </a:cxnLst>
            <a:rect b="b" l="l" r="r" t="t"/>
            <a:pathLst>
              <a:path h="1401450" w="120907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等腰三角形 21"/>
          <p:cNvSpPr/>
          <p:nvPr/>
        </p:nvSpPr>
        <p:spPr>
          <a:xfrm rot="19016716">
            <a:off x="6404298" y="1055749"/>
            <a:ext cx="493101" cy="564862"/>
          </a:xfrm>
          <a:custGeom>
            <a:gdLst>
              <a:gd fmla="*/ 0 w 732805" name="connsiteX0"/>
              <a:gd fmla="*/ 699715 h 1431177" name="connsiteY0"/>
              <a:gd fmla="*/ 242889 w 732805" name="connsiteX1"/>
              <a:gd fmla="*/ 1 h 1431177" name="connsiteY1"/>
              <a:gd fmla="*/ 732804 w 732805" name="connsiteX2"/>
              <a:gd fmla="*/ 1431176 h 1431177" name="connsiteY2"/>
              <a:gd fmla="*/ 0 w 732805" name="connsiteX3"/>
              <a:gd fmla="*/ 699715 h 1431177" name="connsiteY3"/>
            </a:gdLst>
            <a:cxnLst>
              <a:cxn ang="0">
                <a:pos x="connsiteX0" y="connsiteY0"/>
              </a:cxn>
              <a:cxn ang="0">
                <a:pos x="connsiteX1" y="connsiteY1"/>
              </a:cxn>
              <a:cxn ang="0">
                <a:pos x="connsiteX2" y="connsiteY2"/>
              </a:cxn>
              <a:cxn ang="0">
                <a:pos x="connsiteX3" y="connsiteY3"/>
              </a:cxn>
            </a:cxnLst>
            <a:rect b="b" l="l" r="r" t="t"/>
            <a:pathLst>
              <a:path h="1431177" w="732805">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8" name="等腰三角形 21"/>
          <p:cNvSpPr/>
          <p:nvPr/>
        </p:nvSpPr>
        <p:spPr>
          <a:xfrm rot="19016716">
            <a:off x="6519455" y="1855065"/>
            <a:ext cx="420702" cy="399392"/>
          </a:xfrm>
          <a:custGeom>
            <a:gdLst>
              <a:gd fmla="*/ 0 w 625213" name="connsiteX0"/>
              <a:gd fmla="*/ 0 h 1011930" name="connsiteY0"/>
              <a:gd fmla="*/ 625212 w 625213" name="connsiteX1"/>
              <a:gd fmla="*/ 76158 h 1011930" name="connsiteY1"/>
              <a:gd fmla="*/ 358875 w 625213" name="connsiteX2"/>
              <a:gd fmla="*/ 1011930 h 1011930" name="connsiteY2"/>
              <a:gd fmla="*/ 0 w 625213" name="connsiteX3"/>
              <a:gd fmla="*/ 0 h 1011930" name="connsiteY3"/>
            </a:gdLst>
            <a:cxnLst>
              <a:cxn ang="0">
                <a:pos x="connsiteX0" y="connsiteY0"/>
              </a:cxn>
              <a:cxn ang="0">
                <a:pos x="connsiteX1" y="connsiteY1"/>
              </a:cxn>
              <a:cxn ang="0">
                <a:pos x="connsiteX2" y="connsiteY2"/>
              </a:cxn>
              <a:cxn ang="0">
                <a:pos x="connsiteX3" y="connsiteY3"/>
              </a:cxn>
            </a:cxnLst>
            <a:rect b="b" l="l" r="r" t="t"/>
            <a:pathLst>
              <a:path h="1011930" w="625213">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algn="tl" blurRad="190500" dir="27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558783264"/>
      </p:ext>
    </p:extLst>
  </p:cSld>
  <p:clrMapOvr>
    <a:masterClrMapping/>
  </p:clrMapOvr>
  <p:transition advClick="0" advTm="4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3">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750" fill="hold" id="7"/>
                                        <p:tgtEl>
                                          <p:spTgt spid="24"/>
                                        </p:tgtEl>
                                        <p:attrNameLst>
                                          <p:attrName>ppt_x</p:attrName>
                                        </p:attrNameLst>
                                      </p:cBhvr>
                                      <p:tavLst>
                                        <p:tav tm="0">
                                          <p:val>
                                            <p:strVal val="1+#ppt_w/2"/>
                                          </p:val>
                                        </p:tav>
                                        <p:tav tm="100000">
                                          <p:val>
                                            <p:strVal val="#ppt_x"/>
                                          </p:val>
                                        </p:tav>
                                      </p:tavLst>
                                    </p:anim>
                                    <p:anim calcmode="lin" valueType="num">
                                      <p:cBhvr additive="base">
                                        <p:cTn dur="750" fill="hold" id="8"/>
                                        <p:tgtEl>
                                          <p:spTgt spid="24"/>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750" fill="hold" id="11"/>
                                        <p:tgtEl>
                                          <p:spTgt spid="25"/>
                                        </p:tgtEl>
                                        <p:attrNameLst>
                                          <p:attrName>ppt_x</p:attrName>
                                        </p:attrNameLst>
                                      </p:cBhvr>
                                      <p:tavLst>
                                        <p:tav tm="0">
                                          <p:val>
                                            <p:strVal val="1+#ppt_w/2"/>
                                          </p:val>
                                        </p:tav>
                                        <p:tav tm="100000">
                                          <p:val>
                                            <p:strVal val="#ppt_x"/>
                                          </p:val>
                                        </p:tav>
                                      </p:tavLst>
                                    </p:anim>
                                    <p:anim calcmode="lin" valueType="num">
                                      <p:cBhvr additive="base">
                                        <p:cTn dur="750" fill="hold" id="12"/>
                                        <p:tgtEl>
                                          <p:spTgt spid="25"/>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3">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750" fill="hold" id="15"/>
                                        <p:tgtEl>
                                          <p:spTgt spid="26"/>
                                        </p:tgtEl>
                                        <p:attrNameLst>
                                          <p:attrName>ppt_x</p:attrName>
                                        </p:attrNameLst>
                                      </p:cBhvr>
                                      <p:tavLst>
                                        <p:tav tm="0">
                                          <p:val>
                                            <p:strVal val="1+#ppt_w/2"/>
                                          </p:val>
                                        </p:tav>
                                        <p:tav tm="100000">
                                          <p:val>
                                            <p:strVal val="#ppt_x"/>
                                          </p:val>
                                        </p:tav>
                                      </p:tavLst>
                                    </p:anim>
                                    <p:anim calcmode="lin" valueType="num">
                                      <p:cBhvr additive="base">
                                        <p:cTn dur="750" fill="hold" id="16"/>
                                        <p:tgtEl>
                                          <p:spTgt spid="26"/>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3">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750" fill="hold" id="19"/>
                                        <p:tgtEl>
                                          <p:spTgt spid="27"/>
                                        </p:tgtEl>
                                        <p:attrNameLst>
                                          <p:attrName>ppt_x</p:attrName>
                                        </p:attrNameLst>
                                      </p:cBhvr>
                                      <p:tavLst>
                                        <p:tav tm="0">
                                          <p:val>
                                            <p:strVal val="1+#ppt_w/2"/>
                                          </p:val>
                                        </p:tav>
                                        <p:tav tm="100000">
                                          <p:val>
                                            <p:strVal val="#ppt_x"/>
                                          </p:val>
                                        </p:tav>
                                      </p:tavLst>
                                    </p:anim>
                                    <p:anim calcmode="lin" valueType="num">
                                      <p:cBhvr additive="base">
                                        <p:cTn dur="750" fill="hold" id="20"/>
                                        <p:tgtEl>
                                          <p:spTgt spid="27"/>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3">
                                  <p:stCondLst>
                                    <p:cond delay="0"/>
                                  </p:stCondLst>
                                  <p:childTnLst>
                                    <p:set>
                                      <p:cBhvr>
                                        <p:cTn dur="1" fill="hold" id="22">
                                          <p:stCondLst>
                                            <p:cond delay="0"/>
                                          </p:stCondLst>
                                        </p:cTn>
                                        <p:tgtEl>
                                          <p:spTgt spid="52"/>
                                        </p:tgtEl>
                                        <p:attrNameLst>
                                          <p:attrName>style.visibility</p:attrName>
                                        </p:attrNameLst>
                                      </p:cBhvr>
                                      <p:to>
                                        <p:strVal val="visible"/>
                                      </p:to>
                                    </p:set>
                                    <p:anim calcmode="lin" valueType="num">
                                      <p:cBhvr additive="base">
                                        <p:cTn dur="750" fill="hold" id="23"/>
                                        <p:tgtEl>
                                          <p:spTgt spid="52"/>
                                        </p:tgtEl>
                                        <p:attrNameLst>
                                          <p:attrName>ppt_x</p:attrName>
                                        </p:attrNameLst>
                                      </p:cBhvr>
                                      <p:tavLst>
                                        <p:tav tm="0">
                                          <p:val>
                                            <p:strVal val="1+#ppt_w/2"/>
                                          </p:val>
                                        </p:tav>
                                        <p:tav tm="100000">
                                          <p:val>
                                            <p:strVal val="#ppt_x"/>
                                          </p:val>
                                        </p:tav>
                                      </p:tavLst>
                                    </p:anim>
                                    <p:anim calcmode="lin" valueType="num">
                                      <p:cBhvr additive="base">
                                        <p:cTn dur="750" fill="hold" id="24"/>
                                        <p:tgtEl>
                                          <p:spTgt spid="52"/>
                                        </p:tgtEl>
                                        <p:attrNameLst>
                                          <p:attrName>ppt_y</p:attrName>
                                        </p:attrNameLst>
                                      </p:cBhvr>
                                      <p:tavLst>
                                        <p:tav tm="0">
                                          <p:val>
                                            <p:strVal val="0-#ppt_h/2"/>
                                          </p:val>
                                        </p:tav>
                                        <p:tav tm="100000">
                                          <p:val>
                                            <p:strVal val="#ppt_y"/>
                                          </p:val>
                                        </p:tav>
                                      </p:tavLst>
                                    </p:anim>
                                  </p:childTnLst>
                                </p:cTn>
                              </p:par>
                              <p:par>
                                <p:cTn decel="100000" fill="hold" grpId="0" id="25" nodeType="withEffect" presetClass="entr" presetID="2" presetSubtype="3">
                                  <p:stCondLst>
                                    <p:cond delay="0"/>
                                  </p:stCondLst>
                                  <p:childTnLst>
                                    <p:set>
                                      <p:cBhvr>
                                        <p:cTn dur="1" fill="hold" id="26">
                                          <p:stCondLst>
                                            <p:cond delay="0"/>
                                          </p:stCondLst>
                                        </p:cTn>
                                        <p:tgtEl>
                                          <p:spTgt spid="53"/>
                                        </p:tgtEl>
                                        <p:attrNameLst>
                                          <p:attrName>style.visibility</p:attrName>
                                        </p:attrNameLst>
                                      </p:cBhvr>
                                      <p:to>
                                        <p:strVal val="visible"/>
                                      </p:to>
                                    </p:set>
                                    <p:anim calcmode="lin" valueType="num">
                                      <p:cBhvr additive="base">
                                        <p:cTn dur="750" fill="hold" id="27"/>
                                        <p:tgtEl>
                                          <p:spTgt spid="53"/>
                                        </p:tgtEl>
                                        <p:attrNameLst>
                                          <p:attrName>ppt_x</p:attrName>
                                        </p:attrNameLst>
                                      </p:cBhvr>
                                      <p:tavLst>
                                        <p:tav tm="0">
                                          <p:val>
                                            <p:strVal val="1+#ppt_w/2"/>
                                          </p:val>
                                        </p:tav>
                                        <p:tav tm="100000">
                                          <p:val>
                                            <p:strVal val="#ppt_x"/>
                                          </p:val>
                                        </p:tav>
                                      </p:tavLst>
                                    </p:anim>
                                    <p:anim calcmode="lin" valueType="num">
                                      <p:cBhvr additive="base">
                                        <p:cTn dur="750" fill="hold" id="28"/>
                                        <p:tgtEl>
                                          <p:spTgt spid="53"/>
                                        </p:tgtEl>
                                        <p:attrNameLst>
                                          <p:attrName>ppt_y</p:attrName>
                                        </p:attrNameLst>
                                      </p:cBhvr>
                                      <p:tavLst>
                                        <p:tav tm="0">
                                          <p:val>
                                            <p:strVal val="0-#ppt_h/2"/>
                                          </p:val>
                                        </p:tav>
                                        <p:tav tm="100000">
                                          <p:val>
                                            <p:strVal val="#ppt_y"/>
                                          </p:val>
                                        </p:tav>
                                      </p:tavLst>
                                    </p:anim>
                                  </p:childTnLst>
                                </p:cTn>
                              </p:par>
                              <p:par>
                                <p:cTn decel="100000" fill="hold" grpId="0" id="29" nodeType="withEffect" presetClass="entr" presetID="2" presetSubtype="3">
                                  <p:stCondLst>
                                    <p:cond delay="0"/>
                                  </p:stCondLst>
                                  <p:childTnLst>
                                    <p:set>
                                      <p:cBhvr>
                                        <p:cTn dur="1" fill="hold" id="30">
                                          <p:stCondLst>
                                            <p:cond delay="0"/>
                                          </p:stCondLst>
                                        </p:cTn>
                                        <p:tgtEl>
                                          <p:spTgt spid="54"/>
                                        </p:tgtEl>
                                        <p:attrNameLst>
                                          <p:attrName>style.visibility</p:attrName>
                                        </p:attrNameLst>
                                      </p:cBhvr>
                                      <p:to>
                                        <p:strVal val="visible"/>
                                      </p:to>
                                    </p:set>
                                    <p:anim calcmode="lin" valueType="num">
                                      <p:cBhvr additive="base">
                                        <p:cTn dur="750" fill="hold" id="31"/>
                                        <p:tgtEl>
                                          <p:spTgt spid="54"/>
                                        </p:tgtEl>
                                        <p:attrNameLst>
                                          <p:attrName>ppt_x</p:attrName>
                                        </p:attrNameLst>
                                      </p:cBhvr>
                                      <p:tavLst>
                                        <p:tav tm="0">
                                          <p:val>
                                            <p:strVal val="1+#ppt_w/2"/>
                                          </p:val>
                                        </p:tav>
                                        <p:tav tm="100000">
                                          <p:val>
                                            <p:strVal val="#ppt_x"/>
                                          </p:val>
                                        </p:tav>
                                      </p:tavLst>
                                    </p:anim>
                                    <p:anim calcmode="lin" valueType="num">
                                      <p:cBhvr additive="base">
                                        <p:cTn dur="750" fill="hold" id="32"/>
                                        <p:tgtEl>
                                          <p:spTgt spid="54"/>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3">
                                  <p:stCondLst>
                                    <p:cond delay="0"/>
                                  </p:stCondLst>
                                  <p:childTnLst>
                                    <p:set>
                                      <p:cBhvr>
                                        <p:cTn dur="1" fill="hold" id="34">
                                          <p:stCondLst>
                                            <p:cond delay="0"/>
                                          </p:stCondLst>
                                        </p:cTn>
                                        <p:tgtEl>
                                          <p:spTgt spid="55"/>
                                        </p:tgtEl>
                                        <p:attrNameLst>
                                          <p:attrName>style.visibility</p:attrName>
                                        </p:attrNameLst>
                                      </p:cBhvr>
                                      <p:to>
                                        <p:strVal val="visible"/>
                                      </p:to>
                                    </p:set>
                                    <p:anim calcmode="lin" valueType="num">
                                      <p:cBhvr additive="base">
                                        <p:cTn dur="750" fill="hold" id="35"/>
                                        <p:tgtEl>
                                          <p:spTgt spid="55"/>
                                        </p:tgtEl>
                                        <p:attrNameLst>
                                          <p:attrName>ppt_x</p:attrName>
                                        </p:attrNameLst>
                                      </p:cBhvr>
                                      <p:tavLst>
                                        <p:tav tm="0">
                                          <p:val>
                                            <p:strVal val="1+#ppt_w/2"/>
                                          </p:val>
                                        </p:tav>
                                        <p:tav tm="100000">
                                          <p:val>
                                            <p:strVal val="#ppt_x"/>
                                          </p:val>
                                        </p:tav>
                                      </p:tavLst>
                                    </p:anim>
                                    <p:anim calcmode="lin" valueType="num">
                                      <p:cBhvr additive="base">
                                        <p:cTn dur="750" fill="hold" id="36"/>
                                        <p:tgtEl>
                                          <p:spTgt spid="55"/>
                                        </p:tgtEl>
                                        <p:attrNameLst>
                                          <p:attrName>ppt_y</p:attrName>
                                        </p:attrNameLst>
                                      </p:cBhvr>
                                      <p:tavLst>
                                        <p:tav tm="0">
                                          <p:val>
                                            <p:strVal val="0-#ppt_h/2"/>
                                          </p:val>
                                        </p:tav>
                                        <p:tav tm="100000">
                                          <p:val>
                                            <p:strVal val="#ppt_y"/>
                                          </p:val>
                                        </p:tav>
                                      </p:tavLst>
                                    </p:anim>
                                  </p:childTnLst>
                                </p:cTn>
                              </p:par>
                              <p:par>
                                <p:cTn decel="100000" fill="hold" grpId="0" id="37" nodeType="withEffect" presetClass="entr" presetID="2" presetSubtype="3">
                                  <p:stCondLst>
                                    <p:cond delay="0"/>
                                  </p:stCondLst>
                                  <p:childTnLst>
                                    <p:set>
                                      <p:cBhvr>
                                        <p:cTn dur="1" fill="hold" id="38">
                                          <p:stCondLst>
                                            <p:cond delay="0"/>
                                          </p:stCondLst>
                                        </p:cTn>
                                        <p:tgtEl>
                                          <p:spTgt spid="56"/>
                                        </p:tgtEl>
                                        <p:attrNameLst>
                                          <p:attrName>style.visibility</p:attrName>
                                        </p:attrNameLst>
                                      </p:cBhvr>
                                      <p:to>
                                        <p:strVal val="visible"/>
                                      </p:to>
                                    </p:set>
                                    <p:anim calcmode="lin" valueType="num">
                                      <p:cBhvr additive="base">
                                        <p:cTn dur="750" fill="hold" id="39"/>
                                        <p:tgtEl>
                                          <p:spTgt spid="56"/>
                                        </p:tgtEl>
                                        <p:attrNameLst>
                                          <p:attrName>ppt_x</p:attrName>
                                        </p:attrNameLst>
                                      </p:cBhvr>
                                      <p:tavLst>
                                        <p:tav tm="0">
                                          <p:val>
                                            <p:strVal val="1+#ppt_w/2"/>
                                          </p:val>
                                        </p:tav>
                                        <p:tav tm="100000">
                                          <p:val>
                                            <p:strVal val="#ppt_x"/>
                                          </p:val>
                                        </p:tav>
                                      </p:tavLst>
                                    </p:anim>
                                    <p:anim calcmode="lin" valueType="num">
                                      <p:cBhvr additive="base">
                                        <p:cTn dur="750" fill="hold" id="40"/>
                                        <p:tgtEl>
                                          <p:spTgt spid="56"/>
                                        </p:tgtEl>
                                        <p:attrNameLst>
                                          <p:attrName>ppt_y</p:attrName>
                                        </p:attrNameLst>
                                      </p:cBhvr>
                                      <p:tavLst>
                                        <p:tav tm="0">
                                          <p:val>
                                            <p:strVal val="0-#ppt_h/2"/>
                                          </p:val>
                                        </p:tav>
                                        <p:tav tm="100000">
                                          <p:val>
                                            <p:strVal val="#ppt_y"/>
                                          </p:val>
                                        </p:tav>
                                      </p:tavLst>
                                    </p:anim>
                                  </p:childTnLst>
                                </p:cTn>
                              </p:par>
                              <p:par>
                                <p:cTn decel="100000" fill="hold" grpId="0" id="41" nodeType="withEffect" presetClass="entr" presetID="2" presetSubtype="3">
                                  <p:stCondLst>
                                    <p:cond delay="0"/>
                                  </p:stCondLst>
                                  <p:childTnLst>
                                    <p:set>
                                      <p:cBhvr>
                                        <p:cTn dur="1" fill="hold" id="42">
                                          <p:stCondLst>
                                            <p:cond delay="0"/>
                                          </p:stCondLst>
                                        </p:cTn>
                                        <p:tgtEl>
                                          <p:spTgt spid="57"/>
                                        </p:tgtEl>
                                        <p:attrNameLst>
                                          <p:attrName>style.visibility</p:attrName>
                                        </p:attrNameLst>
                                      </p:cBhvr>
                                      <p:to>
                                        <p:strVal val="visible"/>
                                      </p:to>
                                    </p:set>
                                    <p:anim calcmode="lin" valueType="num">
                                      <p:cBhvr additive="base">
                                        <p:cTn dur="750" fill="hold" id="43"/>
                                        <p:tgtEl>
                                          <p:spTgt spid="57"/>
                                        </p:tgtEl>
                                        <p:attrNameLst>
                                          <p:attrName>ppt_x</p:attrName>
                                        </p:attrNameLst>
                                      </p:cBhvr>
                                      <p:tavLst>
                                        <p:tav tm="0">
                                          <p:val>
                                            <p:strVal val="1+#ppt_w/2"/>
                                          </p:val>
                                        </p:tav>
                                        <p:tav tm="100000">
                                          <p:val>
                                            <p:strVal val="#ppt_x"/>
                                          </p:val>
                                        </p:tav>
                                      </p:tavLst>
                                    </p:anim>
                                    <p:anim calcmode="lin" valueType="num">
                                      <p:cBhvr additive="base">
                                        <p:cTn dur="750" fill="hold" id="44"/>
                                        <p:tgtEl>
                                          <p:spTgt spid="57"/>
                                        </p:tgtEl>
                                        <p:attrNameLst>
                                          <p:attrName>ppt_y</p:attrName>
                                        </p:attrNameLst>
                                      </p:cBhvr>
                                      <p:tavLst>
                                        <p:tav tm="0">
                                          <p:val>
                                            <p:strVal val="0-#ppt_h/2"/>
                                          </p:val>
                                        </p:tav>
                                        <p:tav tm="100000">
                                          <p:val>
                                            <p:strVal val="#ppt_y"/>
                                          </p:val>
                                        </p:tav>
                                      </p:tavLst>
                                    </p:anim>
                                  </p:childTnLst>
                                </p:cTn>
                              </p:par>
                              <p:par>
                                <p:cTn decel="100000" fill="hold" grpId="0" id="45" nodeType="withEffect" presetClass="entr" presetID="2" presetSubtype="3">
                                  <p:stCondLst>
                                    <p:cond delay="0"/>
                                  </p:stCondLst>
                                  <p:childTnLst>
                                    <p:set>
                                      <p:cBhvr>
                                        <p:cTn dur="1" fill="hold" id="46">
                                          <p:stCondLst>
                                            <p:cond delay="0"/>
                                          </p:stCondLst>
                                        </p:cTn>
                                        <p:tgtEl>
                                          <p:spTgt spid="58"/>
                                        </p:tgtEl>
                                        <p:attrNameLst>
                                          <p:attrName>style.visibility</p:attrName>
                                        </p:attrNameLst>
                                      </p:cBhvr>
                                      <p:to>
                                        <p:strVal val="visible"/>
                                      </p:to>
                                    </p:set>
                                    <p:anim calcmode="lin" valueType="num">
                                      <p:cBhvr additive="base">
                                        <p:cTn dur="750" fill="hold" id="47"/>
                                        <p:tgtEl>
                                          <p:spTgt spid="58"/>
                                        </p:tgtEl>
                                        <p:attrNameLst>
                                          <p:attrName>ppt_x</p:attrName>
                                        </p:attrNameLst>
                                      </p:cBhvr>
                                      <p:tavLst>
                                        <p:tav tm="0">
                                          <p:val>
                                            <p:strVal val="1+#ppt_w/2"/>
                                          </p:val>
                                        </p:tav>
                                        <p:tav tm="100000">
                                          <p:val>
                                            <p:strVal val="#ppt_x"/>
                                          </p:val>
                                        </p:tav>
                                      </p:tavLst>
                                    </p:anim>
                                    <p:anim calcmode="lin" valueType="num">
                                      <p:cBhvr additive="base">
                                        <p:cTn dur="750" fill="hold" id="48"/>
                                        <p:tgtEl>
                                          <p:spTgt spid="58"/>
                                        </p:tgtEl>
                                        <p:attrNameLst>
                                          <p:attrName>ppt_y</p:attrName>
                                        </p:attrNameLst>
                                      </p:cBhvr>
                                      <p:tavLst>
                                        <p:tav tm="0">
                                          <p:val>
                                            <p:strVal val="0-#ppt_h/2"/>
                                          </p:val>
                                        </p:tav>
                                        <p:tav tm="100000">
                                          <p:val>
                                            <p:strVal val="#ppt_y"/>
                                          </p:val>
                                        </p:tav>
                                      </p:tavLst>
                                    </p:anim>
                                  </p:childTnLst>
                                </p:cTn>
                              </p:par>
                              <p:par>
                                <p:cTn fill="hold" id="49" nodeType="withEffect" presetClass="entr" presetID="2" presetSubtype="1">
                                  <p:stCondLst>
                                    <p:cond delay="500"/>
                                  </p:stCondLst>
                                  <p:childTnLst>
                                    <p:set>
                                      <p:cBhvr>
                                        <p:cTn dur="1" fill="hold" id="50">
                                          <p:stCondLst>
                                            <p:cond delay="0"/>
                                          </p:stCondLst>
                                        </p:cTn>
                                        <p:tgtEl>
                                          <p:spTgt spid="49"/>
                                        </p:tgtEl>
                                        <p:attrNameLst>
                                          <p:attrName>style.visibility</p:attrName>
                                        </p:attrNameLst>
                                      </p:cBhvr>
                                      <p:to>
                                        <p:strVal val="visible"/>
                                      </p:to>
                                    </p:set>
                                    <p:anim calcmode="lin" valueType="num">
                                      <p:cBhvr additive="base">
                                        <p:cTn dur="750" fill="hold" id="51"/>
                                        <p:tgtEl>
                                          <p:spTgt spid="49"/>
                                        </p:tgtEl>
                                        <p:attrNameLst>
                                          <p:attrName>ppt_x</p:attrName>
                                        </p:attrNameLst>
                                      </p:cBhvr>
                                      <p:tavLst>
                                        <p:tav tm="0">
                                          <p:val>
                                            <p:strVal val="#ppt_x"/>
                                          </p:val>
                                        </p:tav>
                                        <p:tav tm="100000">
                                          <p:val>
                                            <p:strVal val="#ppt_x"/>
                                          </p:val>
                                        </p:tav>
                                      </p:tavLst>
                                    </p:anim>
                                    <p:anim calcmode="lin" valueType="num">
                                      <p:cBhvr additive="base">
                                        <p:cTn dur="750" fill="hold" id="52"/>
                                        <p:tgtEl>
                                          <p:spTgt spid="49"/>
                                        </p:tgtEl>
                                        <p:attrNameLst>
                                          <p:attrName>ppt_y</p:attrName>
                                        </p:attrNameLst>
                                      </p:cBhvr>
                                      <p:tavLst>
                                        <p:tav tm="0">
                                          <p:val>
                                            <p:strVal val="0-#ppt_h/2"/>
                                          </p:val>
                                        </p:tav>
                                        <p:tav tm="100000">
                                          <p:val>
                                            <p:strVal val="#ppt_y"/>
                                          </p:val>
                                        </p:tav>
                                      </p:tavLst>
                                    </p:anim>
                                  </p:childTnLst>
                                </p:cTn>
                              </p:par>
                              <p:par>
                                <p:cTn fill="hold" id="53" nodeType="withEffect" presetClass="entr" presetID="12" presetSubtype="8">
                                  <p:stCondLst>
                                    <p:cond delay="1000"/>
                                  </p:stCondLst>
                                  <p:childTnLst>
                                    <p:set>
                                      <p:cBhvr>
                                        <p:cTn dur="1" fill="hold" id="54">
                                          <p:stCondLst>
                                            <p:cond delay="0"/>
                                          </p:stCondLst>
                                        </p:cTn>
                                        <p:tgtEl>
                                          <p:spTgt spid="45"/>
                                        </p:tgtEl>
                                        <p:attrNameLst>
                                          <p:attrName>style.visibility</p:attrName>
                                        </p:attrNameLst>
                                      </p:cBhvr>
                                      <p:to>
                                        <p:strVal val="visible"/>
                                      </p:to>
                                    </p:set>
                                    <p:anim calcmode="lin" valueType="num">
                                      <p:cBhvr additive="base">
                                        <p:cTn dur="500" id="55"/>
                                        <p:tgtEl>
                                          <p:spTgt spid="45"/>
                                        </p:tgtEl>
                                        <p:attrNameLst>
                                          <p:attrName>ppt_x</p:attrName>
                                        </p:attrNameLst>
                                      </p:cBhvr>
                                      <p:tavLst>
                                        <p:tav tm="0">
                                          <p:val>
                                            <p:strVal val="#ppt_x-#ppt_w*1.125000"/>
                                          </p:val>
                                        </p:tav>
                                        <p:tav tm="100000">
                                          <p:val>
                                            <p:strVal val="#ppt_x"/>
                                          </p:val>
                                        </p:tav>
                                      </p:tavLst>
                                    </p:anim>
                                    <p:animEffect filter="wipe(right)" transition="in">
                                      <p:cBhvr>
                                        <p:cTn dur="500" id="56"/>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52"/>
      <p:bldP grpId="0" spid="53"/>
      <p:bldP grpId="0" spid="54"/>
      <p:bldP grpId="0" spid="55"/>
      <p:bldP grpId="0" spid="56"/>
      <p:bldP grpId="0" spid="57"/>
      <p:bldP grpId="0" spid="5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w0svw4v">
      <a:majorFont>
        <a:latin typeface="微软雅黑" panose="020f0302020204030204"/>
        <a:ea typeface="微软雅黑"/>
        <a:cs typeface="Arial"/>
      </a:majorFont>
      <a:minorFont>
        <a:latin typeface="微软雅黑"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309</Paragraphs>
  <Slides>27</Slides>
  <Notes>17</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27</vt:i4>
      </vt:variant>
    </vt:vector>
  </HeadingPairs>
  <TitlesOfParts>
    <vt:vector baseType="lpstr" size="41">
      <vt:lpstr>Arial</vt:lpstr>
      <vt:lpstr>微软雅黑</vt:lpstr>
      <vt:lpstr>Calibri</vt:lpstr>
      <vt:lpstr>Calibri Light</vt:lpstr>
      <vt:lpstr>Segoe UI Light</vt:lpstr>
      <vt:lpstr>Wingdings</vt:lpstr>
      <vt:lpstr>宋体</vt:lpstr>
      <vt:lpstr>Impact</vt:lpstr>
      <vt:lpstr>微软雅黑 Light</vt:lpstr>
      <vt:lpstr>思源黑体 CN Medium</vt:lpstr>
      <vt:lpstr>EngraversGothic BT</vt:lpstr>
      <vt:lpstr>Meiryo</vt:lpstr>
      <vt:lpstr>Arial Narrow</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2022-03-20T11:22:12Z</dcterms:created>
  <cp:lastPrinted>2022-03-20T11:22:12Z</cp:lastPrinted>
  <dcterms:modified xsi:type="dcterms:W3CDTF">2022-03-20T03:31:41Z</dcterms:modified>
  <cp:revision>1</cp:revision>
</cp:coreProperties>
</file>